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1"/>
  </p:sldMasterIdLst>
  <p:notesMasterIdLst>
    <p:notesMasterId r:id="rId22"/>
  </p:notesMasterIdLst>
  <p:handoutMasterIdLst>
    <p:handoutMasterId r:id="rId23"/>
  </p:handoutMasterIdLst>
  <p:sldIdLst>
    <p:sldId id="256" r:id="rId2"/>
    <p:sldId id="347" r:id="rId3"/>
    <p:sldId id="349" r:id="rId4"/>
    <p:sldId id="346" r:id="rId5"/>
    <p:sldId id="304" r:id="rId6"/>
    <p:sldId id="305" r:id="rId7"/>
    <p:sldId id="289" r:id="rId8"/>
    <p:sldId id="350" r:id="rId9"/>
    <p:sldId id="351" r:id="rId10"/>
    <p:sldId id="352" r:id="rId11"/>
    <p:sldId id="353" r:id="rId12"/>
    <p:sldId id="358" r:id="rId13"/>
    <p:sldId id="354" r:id="rId14"/>
    <p:sldId id="355" r:id="rId15"/>
    <p:sldId id="357" r:id="rId16"/>
    <p:sldId id="356" r:id="rId17"/>
    <p:sldId id="360" r:id="rId18"/>
    <p:sldId id="359" r:id="rId19"/>
    <p:sldId id="361" r:id="rId20"/>
    <p:sldId id="362" r:id="rId21"/>
  </p:sldIdLst>
  <p:sldSz cx="9144000" cy="5143500" type="screen16x9"/>
  <p:notesSz cx="6761163" cy="9942513"/>
  <p:embeddedFontLst>
    <p:embeddedFont>
      <p:font typeface="Montserrat" panose="020B0604020202020204" charset="0"/>
      <p:regular r:id="rId24"/>
      <p:bold r:id="rId25"/>
    </p:embeddedFont>
    <p:embeddedFont>
      <p:font typeface="Bookman Old Style" panose="02050604050505020204" pitchFamily="18" charset="0"/>
      <p:regular r:id="rId26"/>
      <p:bold r:id="rId27"/>
      <p:italic r:id="rId28"/>
      <p:boldItalic r:id="rId29"/>
    </p:embeddedFont>
    <p:embeddedFont>
      <p:font typeface="Roboto" panose="020B0604020202020204" charset="0"/>
      <p:regular r:id="rId30"/>
      <p:bold r:id="rId31"/>
      <p:italic r:id="rId32"/>
      <p:boldItalic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</p:embeddedFontLst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59841C1-1E3C-41A0-9C71-401ABCF07C81}">
          <p14:sldIdLst>
            <p14:sldId id="256"/>
            <p14:sldId id="347"/>
            <p14:sldId id="349"/>
            <p14:sldId id="346"/>
            <p14:sldId id="304"/>
            <p14:sldId id="305"/>
            <p14:sldId id="289"/>
            <p14:sldId id="350"/>
            <p14:sldId id="351"/>
            <p14:sldId id="352"/>
            <p14:sldId id="353"/>
            <p14:sldId id="358"/>
            <p14:sldId id="354"/>
            <p14:sldId id="355"/>
            <p14:sldId id="357"/>
            <p14:sldId id="356"/>
            <p14:sldId id="360"/>
            <p14:sldId id="359"/>
            <p14:sldId id="361"/>
            <p14:sldId id="36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2" userDrawn="1">
          <p15:clr>
            <a:srgbClr val="A4A3A4"/>
          </p15:clr>
        </p15:guide>
        <p15:guide id="2" pos="213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0FA9"/>
    <a:srgbClr val="00CCFF"/>
    <a:srgbClr val="66CCFF"/>
    <a:srgbClr val="CCECFF"/>
    <a:srgbClr val="99CC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395E355-7119-405D-8B92-7A9BA6C336AF}">
  <a:tblStyle styleId="{2395E355-7119-405D-8B92-7A9BA6C336AF}" styleName="Table_0">
    <a:wholeTbl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2" d="100"/>
          <a:sy n="132" d="100"/>
        </p:scale>
        <p:origin x="258" y="26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892" y="-102"/>
      </p:cViewPr>
      <p:guideLst>
        <p:guide orient="horz" pos="3132"/>
        <p:guide pos="213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font" Target="fonts/font11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font" Target="fonts/font14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36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font" Target="fonts/font12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29761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16A992-0750-421E-B9FC-563CFE3B912A}" type="datetimeFigureOut">
              <a:rPr lang="en-GB" smtClean="0"/>
              <a:pPr/>
              <a:t>31/05/2021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29761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0B52DB-7ECB-4E38-8626-E01BEAC365F0}" type="slidenum">
              <a:rPr lang="en-GB" smtClean="0"/>
              <a:pPr/>
              <a:t>‹№›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17491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68263" y="746125"/>
            <a:ext cx="6626225" cy="37274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76117" y="4722694"/>
            <a:ext cx="5408929" cy="447413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23686912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8" name="Shape 1528"/>
          <p:cNvSpPr>
            <a:spLocks noGrp="1" noRot="1" noChangeAspect="1"/>
          </p:cNvSpPr>
          <p:nvPr>
            <p:ph type="sldImg" idx="2"/>
          </p:nvPr>
        </p:nvSpPr>
        <p:spPr>
          <a:xfrm>
            <a:off x="68263" y="746125"/>
            <a:ext cx="6624637" cy="37274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529" name="Shape 1529"/>
          <p:cNvSpPr txBox="1">
            <a:spLocks noGrp="1"/>
          </p:cNvSpPr>
          <p:nvPr>
            <p:ph type="body" idx="1"/>
          </p:nvPr>
        </p:nvSpPr>
        <p:spPr>
          <a:xfrm>
            <a:off x="676117" y="4722694"/>
            <a:ext cx="5408929" cy="4474131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820247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0" name="Shape 1650"/>
          <p:cNvSpPr>
            <a:spLocks noGrp="1" noRot="1" noChangeAspect="1"/>
          </p:cNvSpPr>
          <p:nvPr>
            <p:ph type="sldImg" idx="2"/>
          </p:nvPr>
        </p:nvSpPr>
        <p:spPr>
          <a:xfrm>
            <a:off x="68263" y="746125"/>
            <a:ext cx="6624637" cy="37274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651" name="Shape 1651"/>
          <p:cNvSpPr txBox="1">
            <a:spLocks noGrp="1"/>
          </p:cNvSpPr>
          <p:nvPr>
            <p:ph type="body" idx="1"/>
          </p:nvPr>
        </p:nvSpPr>
        <p:spPr>
          <a:xfrm>
            <a:off x="676117" y="4722694"/>
            <a:ext cx="5408929" cy="4474131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739876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0" name="Shape 1650"/>
          <p:cNvSpPr>
            <a:spLocks noGrp="1" noRot="1" noChangeAspect="1"/>
          </p:cNvSpPr>
          <p:nvPr>
            <p:ph type="sldImg" idx="2"/>
          </p:nvPr>
        </p:nvSpPr>
        <p:spPr>
          <a:xfrm>
            <a:off x="68263" y="746125"/>
            <a:ext cx="6624637" cy="37274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651" name="Shape 1651"/>
          <p:cNvSpPr txBox="1">
            <a:spLocks noGrp="1"/>
          </p:cNvSpPr>
          <p:nvPr>
            <p:ph type="body" idx="1"/>
          </p:nvPr>
        </p:nvSpPr>
        <p:spPr>
          <a:xfrm>
            <a:off x="676117" y="4722694"/>
            <a:ext cx="5408929" cy="4474131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739876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8" name="Shape 1538"/>
          <p:cNvSpPr>
            <a:spLocks noGrp="1" noRot="1" noChangeAspect="1"/>
          </p:cNvSpPr>
          <p:nvPr>
            <p:ph type="sldImg" idx="2"/>
          </p:nvPr>
        </p:nvSpPr>
        <p:spPr>
          <a:xfrm>
            <a:off x="68263" y="746125"/>
            <a:ext cx="6624637" cy="37274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539" name="Shape 1539"/>
          <p:cNvSpPr txBox="1">
            <a:spLocks noGrp="1"/>
          </p:cNvSpPr>
          <p:nvPr>
            <p:ph type="body" idx="1"/>
          </p:nvPr>
        </p:nvSpPr>
        <p:spPr>
          <a:xfrm>
            <a:off x="676117" y="4722694"/>
            <a:ext cx="5408929" cy="4474131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559064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0190332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bg>
      <p:bgPr>
        <a:solidFill>
          <a:srgbClr val="6FA8DC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2786525" y="1968875"/>
            <a:ext cx="5859599" cy="27663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1pPr>
            <a:lvl2pPr algn="ct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2pPr>
            <a:lvl3pPr algn="ct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3pPr>
            <a:lvl4pPr algn="ct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4pPr>
            <a:lvl5pPr algn="ct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5pPr>
            <a:lvl6pPr algn="ct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6pPr>
            <a:lvl7pPr algn="ct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7pPr>
            <a:lvl8pPr algn="ct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8pPr>
            <a:lvl9pPr algn="ct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grpSp>
        <p:nvGrpSpPr>
          <p:cNvPr id="10" name="Shape 10"/>
          <p:cNvGrpSpPr/>
          <p:nvPr/>
        </p:nvGrpSpPr>
        <p:grpSpPr>
          <a:xfrm>
            <a:off x="-190654" y="180462"/>
            <a:ext cx="9618283" cy="1632384"/>
            <a:chOff x="-114454" y="180462"/>
            <a:chExt cx="9618283" cy="1632384"/>
          </a:xfrm>
        </p:grpSpPr>
        <p:sp>
          <p:nvSpPr>
            <p:cNvPr id="11" name="Shape 11"/>
            <p:cNvSpPr/>
            <p:nvPr/>
          </p:nvSpPr>
          <p:spPr>
            <a:xfrm>
              <a:off x="313552" y="221405"/>
              <a:ext cx="351076" cy="349038"/>
            </a:xfrm>
            <a:custGeom>
              <a:avLst/>
              <a:gdLst/>
              <a:ahLst/>
              <a:cxnLst/>
              <a:rect l="0" t="0" r="0" b="0"/>
              <a:pathLst>
                <a:path w="16708" h="16611" fill="none" extrusionOk="0">
                  <a:moveTo>
                    <a:pt x="414" y="8842"/>
                  </a:moveTo>
                  <a:lnTo>
                    <a:pt x="8403" y="1048"/>
                  </a:lnTo>
                  <a:lnTo>
                    <a:pt x="8403" y="1048"/>
                  </a:lnTo>
                  <a:lnTo>
                    <a:pt x="8500" y="951"/>
                  </a:lnTo>
                  <a:lnTo>
                    <a:pt x="8597" y="829"/>
                  </a:lnTo>
                  <a:lnTo>
                    <a:pt x="8865" y="658"/>
                  </a:lnTo>
                  <a:lnTo>
                    <a:pt x="9158" y="488"/>
                  </a:lnTo>
                  <a:lnTo>
                    <a:pt x="9450" y="317"/>
                  </a:lnTo>
                  <a:lnTo>
                    <a:pt x="9450" y="317"/>
                  </a:lnTo>
                  <a:lnTo>
                    <a:pt x="9839" y="171"/>
                  </a:lnTo>
                  <a:lnTo>
                    <a:pt x="10180" y="74"/>
                  </a:lnTo>
                  <a:lnTo>
                    <a:pt x="10497" y="25"/>
                  </a:lnTo>
                  <a:lnTo>
                    <a:pt x="10814" y="1"/>
                  </a:lnTo>
                  <a:lnTo>
                    <a:pt x="15344" y="1"/>
                  </a:lnTo>
                  <a:lnTo>
                    <a:pt x="15344" y="1"/>
                  </a:lnTo>
                  <a:lnTo>
                    <a:pt x="15465" y="1"/>
                  </a:lnTo>
                  <a:lnTo>
                    <a:pt x="15587" y="49"/>
                  </a:lnTo>
                  <a:lnTo>
                    <a:pt x="15855" y="122"/>
                  </a:lnTo>
                  <a:lnTo>
                    <a:pt x="16099" y="269"/>
                  </a:lnTo>
                  <a:lnTo>
                    <a:pt x="16294" y="415"/>
                  </a:lnTo>
                  <a:lnTo>
                    <a:pt x="16294" y="415"/>
                  </a:lnTo>
                  <a:lnTo>
                    <a:pt x="16391" y="537"/>
                  </a:lnTo>
                  <a:lnTo>
                    <a:pt x="16488" y="658"/>
                  </a:lnTo>
                  <a:lnTo>
                    <a:pt x="16561" y="780"/>
                  </a:lnTo>
                  <a:lnTo>
                    <a:pt x="16610" y="902"/>
                  </a:lnTo>
                  <a:lnTo>
                    <a:pt x="16659" y="1048"/>
                  </a:lnTo>
                  <a:lnTo>
                    <a:pt x="16683" y="1170"/>
                  </a:lnTo>
                  <a:lnTo>
                    <a:pt x="16708" y="1486"/>
                  </a:lnTo>
                  <a:lnTo>
                    <a:pt x="16708" y="5992"/>
                  </a:lnTo>
                  <a:lnTo>
                    <a:pt x="16708" y="5992"/>
                  </a:lnTo>
                  <a:lnTo>
                    <a:pt x="16683" y="6309"/>
                  </a:lnTo>
                  <a:lnTo>
                    <a:pt x="16635" y="6625"/>
                  </a:lnTo>
                  <a:lnTo>
                    <a:pt x="16537" y="6942"/>
                  </a:lnTo>
                  <a:lnTo>
                    <a:pt x="16391" y="7258"/>
                  </a:lnTo>
                  <a:lnTo>
                    <a:pt x="16391" y="7258"/>
                  </a:lnTo>
                  <a:lnTo>
                    <a:pt x="16342" y="7453"/>
                  </a:lnTo>
                  <a:lnTo>
                    <a:pt x="16294" y="7624"/>
                  </a:lnTo>
                  <a:lnTo>
                    <a:pt x="16196" y="7770"/>
                  </a:lnTo>
                  <a:lnTo>
                    <a:pt x="16123" y="7916"/>
                  </a:lnTo>
                  <a:lnTo>
                    <a:pt x="15928" y="8160"/>
                  </a:lnTo>
                  <a:lnTo>
                    <a:pt x="15758" y="8403"/>
                  </a:lnTo>
                  <a:lnTo>
                    <a:pt x="7891" y="16197"/>
                  </a:lnTo>
                  <a:lnTo>
                    <a:pt x="7891" y="16197"/>
                  </a:lnTo>
                  <a:lnTo>
                    <a:pt x="7794" y="16294"/>
                  </a:lnTo>
                  <a:lnTo>
                    <a:pt x="7696" y="16392"/>
                  </a:lnTo>
                  <a:lnTo>
                    <a:pt x="7574" y="16465"/>
                  </a:lnTo>
                  <a:lnTo>
                    <a:pt x="7453" y="16513"/>
                  </a:lnTo>
                  <a:lnTo>
                    <a:pt x="7185" y="16586"/>
                  </a:lnTo>
                  <a:lnTo>
                    <a:pt x="6941" y="16611"/>
                  </a:lnTo>
                  <a:lnTo>
                    <a:pt x="6941" y="16611"/>
                  </a:lnTo>
                  <a:lnTo>
                    <a:pt x="6649" y="16586"/>
                  </a:lnTo>
                  <a:lnTo>
                    <a:pt x="6503" y="16562"/>
                  </a:lnTo>
                  <a:lnTo>
                    <a:pt x="6381" y="16513"/>
                  </a:lnTo>
                  <a:lnTo>
                    <a:pt x="6235" y="16465"/>
                  </a:lnTo>
                  <a:lnTo>
                    <a:pt x="6113" y="16392"/>
                  </a:lnTo>
                  <a:lnTo>
                    <a:pt x="5991" y="16294"/>
                  </a:lnTo>
                  <a:lnTo>
                    <a:pt x="5894" y="16197"/>
                  </a:lnTo>
                  <a:lnTo>
                    <a:pt x="414" y="10839"/>
                  </a:lnTo>
                  <a:lnTo>
                    <a:pt x="414" y="10839"/>
                  </a:lnTo>
                  <a:lnTo>
                    <a:pt x="268" y="10595"/>
                  </a:lnTo>
                  <a:lnTo>
                    <a:pt x="122" y="10352"/>
                  </a:lnTo>
                  <a:lnTo>
                    <a:pt x="24" y="10108"/>
                  </a:lnTo>
                  <a:lnTo>
                    <a:pt x="0" y="10011"/>
                  </a:lnTo>
                  <a:lnTo>
                    <a:pt x="0" y="9889"/>
                  </a:lnTo>
                  <a:lnTo>
                    <a:pt x="0" y="9889"/>
                  </a:lnTo>
                  <a:lnTo>
                    <a:pt x="0" y="9718"/>
                  </a:lnTo>
                  <a:lnTo>
                    <a:pt x="24" y="9597"/>
                  </a:lnTo>
                  <a:lnTo>
                    <a:pt x="122" y="9329"/>
                  </a:lnTo>
                  <a:lnTo>
                    <a:pt x="268" y="9061"/>
                  </a:lnTo>
                  <a:lnTo>
                    <a:pt x="414" y="8842"/>
                  </a:lnTo>
                  <a:lnTo>
                    <a:pt x="414" y="8842"/>
                  </a:lnTo>
                  <a:close/>
                  <a:moveTo>
                    <a:pt x="12519" y="4190"/>
                  </a:moveTo>
                  <a:lnTo>
                    <a:pt x="12519" y="4190"/>
                  </a:lnTo>
                  <a:lnTo>
                    <a:pt x="12689" y="4336"/>
                  </a:lnTo>
                  <a:lnTo>
                    <a:pt x="12859" y="4433"/>
                  </a:lnTo>
                  <a:lnTo>
                    <a:pt x="13030" y="4482"/>
                  </a:lnTo>
                  <a:lnTo>
                    <a:pt x="13249" y="4482"/>
                  </a:lnTo>
                  <a:lnTo>
                    <a:pt x="13249" y="4482"/>
                  </a:lnTo>
                  <a:lnTo>
                    <a:pt x="13444" y="4482"/>
                  </a:lnTo>
                  <a:lnTo>
                    <a:pt x="13615" y="4433"/>
                  </a:lnTo>
                  <a:lnTo>
                    <a:pt x="13761" y="4336"/>
                  </a:lnTo>
                  <a:lnTo>
                    <a:pt x="13882" y="4190"/>
                  </a:lnTo>
                  <a:lnTo>
                    <a:pt x="13882" y="4190"/>
                  </a:lnTo>
                  <a:lnTo>
                    <a:pt x="14029" y="4044"/>
                  </a:lnTo>
                  <a:lnTo>
                    <a:pt x="14102" y="3873"/>
                  </a:lnTo>
                  <a:lnTo>
                    <a:pt x="14150" y="3727"/>
                  </a:lnTo>
                  <a:lnTo>
                    <a:pt x="14175" y="3557"/>
                  </a:lnTo>
                  <a:lnTo>
                    <a:pt x="14175" y="3557"/>
                  </a:lnTo>
                  <a:lnTo>
                    <a:pt x="14150" y="3362"/>
                  </a:lnTo>
                  <a:lnTo>
                    <a:pt x="14102" y="3167"/>
                  </a:lnTo>
                  <a:lnTo>
                    <a:pt x="14029" y="2996"/>
                  </a:lnTo>
                  <a:lnTo>
                    <a:pt x="13882" y="2850"/>
                  </a:lnTo>
                  <a:lnTo>
                    <a:pt x="13882" y="2850"/>
                  </a:lnTo>
                  <a:lnTo>
                    <a:pt x="13761" y="2728"/>
                  </a:lnTo>
                  <a:lnTo>
                    <a:pt x="13615" y="2655"/>
                  </a:lnTo>
                  <a:lnTo>
                    <a:pt x="13444" y="2582"/>
                  </a:lnTo>
                  <a:lnTo>
                    <a:pt x="13249" y="2558"/>
                  </a:lnTo>
                  <a:lnTo>
                    <a:pt x="13249" y="2558"/>
                  </a:lnTo>
                  <a:lnTo>
                    <a:pt x="13030" y="2582"/>
                  </a:lnTo>
                  <a:lnTo>
                    <a:pt x="12859" y="2655"/>
                  </a:lnTo>
                  <a:lnTo>
                    <a:pt x="12689" y="2728"/>
                  </a:lnTo>
                  <a:lnTo>
                    <a:pt x="12519" y="2850"/>
                  </a:lnTo>
                  <a:lnTo>
                    <a:pt x="12519" y="2850"/>
                  </a:lnTo>
                  <a:lnTo>
                    <a:pt x="12445" y="2996"/>
                  </a:lnTo>
                  <a:lnTo>
                    <a:pt x="12372" y="3167"/>
                  </a:lnTo>
                  <a:lnTo>
                    <a:pt x="12324" y="3362"/>
                  </a:lnTo>
                  <a:lnTo>
                    <a:pt x="12324" y="3557"/>
                  </a:lnTo>
                  <a:lnTo>
                    <a:pt x="12324" y="3557"/>
                  </a:lnTo>
                  <a:lnTo>
                    <a:pt x="12324" y="3727"/>
                  </a:lnTo>
                  <a:lnTo>
                    <a:pt x="12372" y="3873"/>
                  </a:lnTo>
                  <a:lnTo>
                    <a:pt x="12445" y="4044"/>
                  </a:lnTo>
                  <a:lnTo>
                    <a:pt x="12519" y="4190"/>
                  </a:lnTo>
                  <a:lnTo>
                    <a:pt x="12519" y="4190"/>
                  </a:lnTo>
                  <a:close/>
                </a:path>
              </a:pathLst>
            </a:custGeom>
            <a:noFill/>
            <a:ln w="12175" cap="rnd" cmpd="sng">
              <a:solidFill>
                <a:srgbClr val="9FC5E8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2" name="Shape 12"/>
            <p:cNvSpPr/>
            <p:nvPr/>
          </p:nvSpPr>
          <p:spPr>
            <a:xfrm>
              <a:off x="1222212" y="227541"/>
              <a:ext cx="336767" cy="336767"/>
            </a:xfrm>
            <a:custGeom>
              <a:avLst/>
              <a:gdLst/>
              <a:ahLst/>
              <a:cxnLst/>
              <a:rect l="0" t="0" r="0" b="0"/>
              <a:pathLst>
                <a:path w="16027" h="16027" fill="none" extrusionOk="0">
                  <a:moveTo>
                    <a:pt x="14029" y="4019"/>
                  </a:moveTo>
                  <a:lnTo>
                    <a:pt x="14029" y="4019"/>
                  </a:lnTo>
                  <a:lnTo>
                    <a:pt x="14200" y="3849"/>
                  </a:lnTo>
                  <a:lnTo>
                    <a:pt x="14395" y="3752"/>
                  </a:lnTo>
                  <a:lnTo>
                    <a:pt x="14614" y="3678"/>
                  </a:lnTo>
                  <a:lnTo>
                    <a:pt x="14809" y="3630"/>
                  </a:lnTo>
                  <a:lnTo>
                    <a:pt x="15028" y="3581"/>
                  </a:lnTo>
                  <a:lnTo>
                    <a:pt x="15247" y="3484"/>
                  </a:lnTo>
                  <a:lnTo>
                    <a:pt x="15442" y="3362"/>
                  </a:lnTo>
                  <a:lnTo>
                    <a:pt x="15661" y="3191"/>
                  </a:lnTo>
                  <a:lnTo>
                    <a:pt x="15661" y="3191"/>
                  </a:lnTo>
                  <a:lnTo>
                    <a:pt x="15832" y="2997"/>
                  </a:lnTo>
                  <a:lnTo>
                    <a:pt x="15929" y="2777"/>
                  </a:lnTo>
                  <a:lnTo>
                    <a:pt x="16002" y="2534"/>
                  </a:lnTo>
                  <a:lnTo>
                    <a:pt x="16026" y="2266"/>
                  </a:lnTo>
                  <a:lnTo>
                    <a:pt x="16026" y="2266"/>
                  </a:lnTo>
                  <a:lnTo>
                    <a:pt x="16002" y="2047"/>
                  </a:lnTo>
                  <a:lnTo>
                    <a:pt x="15978" y="1827"/>
                  </a:lnTo>
                  <a:lnTo>
                    <a:pt x="15905" y="1633"/>
                  </a:lnTo>
                  <a:lnTo>
                    <a:pt x="15807" y="1413"/>
                  </a:lnTo>
                  <a:lnTo>
                    <a:pt x="15710" y="1243"/>
                  </a:lnTo>
                  <a:lnTo>
                    <a:pt x="15588" y="1048"/>
                  </a:lnTo>
                  <a:lnTo>
                    <a:pt x="15466" y="878"/>
                  </a:lnTo>
                  <a:lnTo>
                    <a:pt x="15320" y="707"/>
                  </a:lnTo>
                  <a:lnTo>
                    <a:pt x="15320" y="707"/>
                  </a:lnTo>
                  <a:lnTo>
                    <a:pt x="15150" y="561"/>
                  </a:lnTo>
                  <a:lnTo>
                    <a:pt x="14979" y="439"/>
                  </a:lnTo>
                  <a:lnTo>
                    <a:pt x="14784" y="317"/>
                  </a:lnTo>
                  <a:lnTo>
                    <a:pt x="14590" y="196"/>
                  </a:lnTo>
                  <a:lnTo>
                    <a:pt x="14395" y="123"/>
                  </a:lnTo>
                  <a:lnTo>
                    <a:pt x="14175" y="50"/>
                  </a:lnTo>
                  <a:lnTo>
                    <a:pt x="13981" y="25"/>
                  </a:lnTo>
                  <a:lnTo>
                    <a:pt x="13761" y="1"/>
                  </a:lnTo>
                  <a:lnTo>
                    <a:pt x="13761" y="1"/>
                  </a:lnTo>
                  <a:lnTo>
                    <a:pt x="13494" y="25"/>
                  </a:lnTo>
                  <a:lnTo>
                    <a:pt x="13250" y="98"/>
                  </a:lnTo>
                  <a:lnTo>
                    <a:pt x="13031" y="196"/>
                  </a:lnTo>
                  <a:lnTo>
                    <a:pt x="12836" y="366"/>
                  </a:lnTo>
                  <a:lnTo>
                    <a:pt x="12836" y="366"/>
                  </a:lnTo>
                  <a:lnTo>
                    <a:pt x="12665" y="561"/>
                  </a:lnTo>
                  <a:lnTo>
                    <a:pt x="12544" y="780"/>
                  </a:lnTo>
                  <a:lnTo>
                    <a:pt x="12471" y="975"/>
                  </a:lnTo>
                  <a:lnTo>
                    <a:pt x="12422" y="1194"/>
                  </a:lnTo>
                  <a:lnTo>
                    <a:pt x="12349" y="1413"/>
                  </a:lnTo>
                  <a:lnTo>
                    <a:pt x="12276" y="1608"/>
                  </a:lnTo>
                  <a:lnTo>
                    <a:pt x="12178" y="1827"/>
                  </a:lnTo>
                  <a:lnTo>
                    <a:pt x="12008" y="1998"/>
                  </a:lnTo>
                  <a:lnTo>
                    <a:pt x="12008" y="1998"/>
                  </a:lnTo>
                  <a:lnTo>
                    <a:pt x="11740" y="2266"/>
                  </a:lnTo>
                  <a:lnTo>
                    <a:pt x="11496" y="2436"/>
                  </a:lnTo>
                  <a:lnTo>
                    <a:pt x="11277" y="2534"/>
                  </a:lnTo>
                  <a:lnTo>
                    <a:pt x="11082" y="2582"/>
                  </a:lnTo>
                  <a:lnTo>
                    <a:pt x="10888" y="2582"/>
                  </a:lnTo>
                  <a:lnTo>
                    <a:pt x="10717" y="2534"/>
                  </a:lnTo>
                  <a:lnTo>
                    <a:pt x="10547" y="2412"/>
                  </a:lnTo>
                  <a:lnTo>
                    <a:pt x="10376" y="2290"/>
                  </a:lnTo>
                  <a:lnTo>
                    <a:pt x="10206" y="2095"/>
                  </a:lnTo>
                  <a:lnTo>
                    <a:pt x="10035" y="1901"/>
                  </a:lnTo>
                  <a:lnTo>
                    <a:pt x="9670" y="1413"/>
                  </a:lnTo>
                  <a:lnTo>
                    <a:pt x="9231" y="878"/>
                  </a:lnTo>
                  <a:lnTo>
                    <a:pt x="8988" y="585"/>
                  </a:lnTo>
                  <a:lnTo>
                    <a:pt x="8720" y="293"/>
                  </a:lnTo>
                  <a:lnTo>
                    <a:pt x="8720" y="293"/>
                  </a:lnTo>
                  <a:lnTo>
                    <a:pt x="8574" y="171"/>
                  </a:lnTo>
                  <a:lnTo>
                    <a:pt x="8379" y="74"/>
                  </a:lnTo>
                  <a:lnTo>
                    <a:pt x="8209" y="25"/>
                  </a:lnTo>
                  <a:lnTo>
                    <a:pt x="8014" y="1"/>
                  </a:lnTo>
                  <a:lnTo>
                    <a:pt x="8014" y="1"/>
                  </a:lnTo>
                  <a:lnTo>
                    <a:pt x="7916" y="25"/>
                  </a:lnTo>
                  <a:lnTo>
                    <a:pt x="7770" y="98"/>
                  </a:lnTo>
                  <a:lnTo>
                    <a:pt x="7307" y="366"/>
                  </a:lnTo>
                  <a:lnTo>
                    <a:pt x="7039" y="537"/>
                  </a:lnTo>
                  <a:lnTo>
                    <a:pt x="6747" y="756"/>
                  </a:lnTo>
                  <a:lnTo>
                    <a:pt x="6431" y="975"/>
                  </a:lnTo>
                  <a:lnTo>
                    <a:pt x="6138" y="1243"/>
                  </a:lnTo>
                  <a:lnTo>
                    <a:pt x="5870" y="1511"/>
                  </a:lnTo>
                  <a:lnTo>
                    <a:pt x="5627" y="1803"/>
                  </a:lnTo>
                  <a:lnTo>
                    <a:pt x="5432" y="2095"/>
                  </a:lnTo>
                  <a:lnTo>
                    <a:pt x="5359" y="2242"/>
                  </a:lnTo>
                  <a:lnTo>
                    <a:pt x="5310" y="2412"/>
                  </a:lnTo>
                  <a:lnTo>
                    <a:pt x="5262" y="2558"/>
                  </a:lnTo>
                  <a:lnTo>
                    <a:pt x="5237" y="2704"/>
                  </a:lnTo>
                  <a:lnTo>
                    <a:pt x="5237" y="2850"/>
                  </a:lnTo>
                  <a:lnTo>
                    <a:pt x="5262" y="3021"/>
                  </a:lnTo>
                  <a:lnTo>
                    <a:pt x="5310" y="3167"/>
                  </a:lnTo>
                  <a:lnTo>
                    <a:pt x="5383" y="3313"/>
                  </a:lnTo>
                  <a:lnTo>
                    <a:pt x="5481" y="3459"/>
                  </a:lnTo>
                  <a:lnTo>
                    <a:pt x="5603" y="3605"/>
                  </a:lnTo>
                  <a:lnTo>
                    <a:pt x="5603" y="3605"/>
                  </a:lnTo>
                  <a:lnTo>
                    <a:pt x="5797" y="3752"/>
                  </a:lnTo>
                  <a:lnTo>
                    <a:pt x="5992" y="3849"/>
                  </a:lnTo>
                  <a:lnTo>
                    <a:pt x="6187" y="3946"/>
                  </a:lnTo>
                  <a:lnTo>
                    <a:pt x="6406" y="3995"/>
                  </a:lnTo>
                  <a:lnTo>
                    <a:pt x="6625" y="4044"/>
                  </a:lnTo>
                  <a:lnTo>
                    <a:pt x="6845" y="4141"/>
                  </a:lnTo>
                  <a:lnTo>
                    <a:pt x="7039" y="4239"/>
                  </a:lnTo>
                  <a:lnTo>
                    <a:pt x="7234" y="4409"/>
                  </a:lnTo>
                  <a:lnTo>
                    <a:pt x="7234" y="4409"/>
                  </a:lnTo>
                  <a:lnTo>
                    <a:pt x="7405" y="4604"/>
                  </a:lnTo>
                  <a:lnTo>
                    <a:pt x="7502" y="4823"/>
                  </a:lnTo>
                  <a:lnTo>
                    <a:pt x="7575" y="5067"/>
                  </a:lnTo>
                  <a:lnTo>
                    <a:pt x="7600" y="5359"/>
                  </a:lnTo>
                  <a:lnTo>
                    <a:pt x="7600" y="5359"/>
                  </a:lnTo>
                  <a:lnTo>
                    <a:pt x="7575" y="5554"/>
                  </a:lnTo>
                  <a:lnTo>
                    <a:pt x="7551" y="5773"/>
                  </a:lnTo>
                  <a:lnTo>
                    <a:pt x="7478" y="5968"/>
                  </a:lnTo>
                  <a:lnTo>
                    <a:pt x="7405" y="6163"/>
                  </a:lnTo>
                  <a:lnTo>
                    <a:pt x="7307" y="6357"/>
                  </a:lnTo>
                  <a:lnTo>
                    <a:pt x="7186" y="6552"/>
                  </a:lnTo>
                  <a:lnTo>
                    <a:pt x="7039" y="6723"/>
                  </a:lnTo>
                  <a:lnTo>
                    <a:pt x="6893" y="6893"/>
                  </a:lnTo>
                  <a:lnTo>
                    <a:pt x="6893" y="6893"/>
                  </a:lnTo>
                  <a:lnTo>
                    <a:pt x="6723" y="7039"/>
                  </a:lnTo>
                  <a:lnTo>
                    <a:pt x="6552" y="7186"/>
                  </a:lnTo>
                  <a:lnTo>
                    <a:pt x="6382" y="7283"/>
                  </a:lnTo>
                  <a:lnTo>
                    <a:pt x="6187" y="7405"/>
                  </a:lnTo>
                  <a:lnTo>
                    <a:pt x="5992" y="7478"/>
                  </a:lnTo>
                  <a:lnTo>
                    <a:pt x="5773" y="7551"/>
                  </a:lnTo>
                  <a:lnTo>
                    <a:pt x="5554" y="7575"/>
                  </a:lnTo>
                  <a:lnTo>
                    <a:pt x="5359" y="7600"/>
                  </a:lnTo>
                  <a:lnTo>
                    <a:pt x="5359" y="7600"/>
                  </a:lnTo>
                  <a:lnTo>
                    <a:pt x="5091" y="7575"/>
                  </a:lnTo>
                  <a:lnTo>
                    <a:pt x="4848" y="7502"/>
                  </a:lnTo>
                  <a:lnTo>
                    <a:pt x="4604" y="7405"/>
                  </a:lnTo>
                  <a:lnTo>
                    <a:pt x="4409" y="7234"/>
                  </a:lnTo>
                  <a:lnTo>
                    <a:pt x="4409" y="7234"/>
                  </a:lnTo>
                  <a:lnTo>
                    <a:pt x="4239" y="7039"/>
                  </a:lnTo>
                  <a:lnTo>
                    <a:pt x="4117" y="6820"/>
                  </a:lnTo>
                  <a:lnTo>
                    <a:pt x="4044" y="6601"/>
                  </a:lnTo>
                  <a:lnTo>
                    <a:pt x="3971" y="6382"/>
                  </a:lnTo>
                  <a:lnTo>
                    <a:pt x="3922" y="6187"/>
                  </a:lnTo>
                  <a:lnTo>
                    <a:pt x="3849" y="5992"/>
                  </a:lnTo>
                  <a:lnTo>
                    <a:pt x="3752" y="5797"/>
                  </a:lnTo>
                  <a:lnTo>
                    <a:pt x="3605" y="5602"/>
                  </a:lnTo>
                  <a:lnTo>
                    <a:pt x="3605" y="5602"/>
                  </a:lnTo>
                  <a:lnTo>
                    <a:pt x="3459" y="5481"/>
                  </a:lnTo>
                  <a:lnTo>
                    <a:pt x="3313" y="5383"/>
                  </a:lnTo>
                  <a:lnTo>
                    <a:pt x="3167" y="5310"/>
                  </a:lnTo>
                  <a:lnTo>
                    <a:pt x="3021" y="5262"/>
                  </a:lnTo>
                  <a:lnTo>
                    <a:pt x="2850" y="5237"/>
                  </a:lnTo>
                  <a:lnTo>
                    <a:pt x="2704" y="5237"/>
                  </a:lnTo>
                  <a:lnTo>
                    <a:pt x="2558" y="5262"/>
                  </a:lnTo>
                  <a:lnTo>
                    <a:pt x="2412" y="5310"/>
                  </a:lnTo>
                  <a:lnTo>
                    <a:pt x="2242" y="5359"/>
                  </a:lnTo>
                  <a:lnTo>
                    <a:pt x="2095" y="5432"/>
                  </a:lnTo>
                  <a:lnTo>
                    <a:pt x="1803" y="5627"/>
                  </a:lnTo>
                  <a:lnTo>
                    <a:pt x="1511" y="5870"/>
                  </a:lnTo>
                  <a:lnTo>
                    <a:pt x="1243" y="6138"/>
                  </a:lnTo>
                  <a:lnTo>
                    <a:pt x="975" y="6431"/>
                  </a:lnTo>
                  <a:lnTo>
                    <a:pt x="756" y="6747"/>
                  </a:lnTo>
                  <a:lnTo>
                    <a:pt x="537" y="7039"/>
                  </a:lnTo>
                  <a:lnTo>
                    <a:pt x="366" y="7307"/>
                  </a:lnTo>
                  <a:lnTo>
                    <a:pt x="98" y="7770"/>
                  </a:lnTo>
                  <a:lnTo>
                    <a:pt x="25" y="7916"/>
                  </a:lnTo>
                  <a:lnTo>
                    <a:pt x="1" y="8014"/>
                  </a:lnTo>
                  <a:lnTo>
                    <a:pt x="1" y="8014"/>
                  </a:lnTo>
                  <a:lnTo>
                    <a:pt x="25" y="8208"/>
                  </a:lnTo>
                  <a:lnTo>
                    <a:pt x="74" y="8379"/>
                  </a:lnTo>
                  <a:lnTo>
                    <a:pt x="171" y="8574"/>
                  </a:lnTo>
                  <a:lnTo>
                    <a:pt x="293" y="8720"/>
                  </a:lnTo>
                  <a:lnTo>
                    <a:pt x="293" y="8720"/>
                  </a:lnTo>
                  <a:lnTo>
                    <a:pt x="585" y="8988"/>
                  </a:lnTo>
                  <a:lnTo>
                    <a:pt x="878" y="9231"/>
                  </a:lnTo>
                  <a:lnTo>
                    <a:pt x="1413" y="9670"/>
                  </a:lnTo>
                  <a:lnTo>
                    <a:pt x="1901" y="10035"/>
                  </a:lnTo>
                  <a:lnTo>
                    <a:pt x="2095" y="10206"/>
                  </a:lnTo>
                  <a:lnTo>
                    <a:pt x="2290" y="10376"/>
                  </a:lnTo>
                  <a:lnTo>
                    <a:pt x="2412" y="10547"/>
                  </a:lnTo>
                  <a:lnTo>
                    <a:pt x="2534" y="10717"/>
                  </a:lnTo>
                  <a:lnTo>
                    <a:pt x="2583" y="10888"/>
                  </a:lnTo>
                  <a:lnTo>
                    <a:pt x="2583" y="11082"/>
                  </a:lnTo>
                  <a:lnTo>
                    <a:pt x="2534" y="11277"/>
                  </a:lnTo>
                  <a:lnTo>
                    <a:pt x="2436" y="11496"/>
                  </a:lnTo>
                  <a:lnTo>
                    <a:pt x="2266" y="11740"/>
                  </a:lnTo>
                  <a:lnTo>
                    <a:pt x="1998" y="12008"/>
                  </a:lnTo>
                  <a:lnTo>
                    <a:pt x="1998" y="12008"/>
                  </a:lnTo>
                  <a:lnTo>
                    <a:pt x="1828" y="12178"/>
                  </a:lnTo>
                  <a:lnTo>
                    <a:pt x="1633" y="12276"/>
                  </a:lnTo>
                  <a:lnTo>
                    <a:pt x="1413" y="12349"/>
                  </a:lnTo>
                  <a:lnTo>
                    <a:pt x="1219" y="12398"/>
                  </a:lnTo>
                  <a:lnTo>
                    <a:pt x="999" y="12446"/>
                  </a:lnTo>
                  <a:lnTo>
                    <a:pt x="780" y="12544"/>
                  </a:lnTo>
                  <a:lnTo>
                    <a:pt x="585" y="12665"/>
                  </a:lnTo>
                  <a:lnTo>
                    <a:pt x="366" y="12836"/>
                  </a:lnTo>
                  <a:lnTo>
                    <a:pt x="366" y="12836"/>
                  </a:lnTo>
                  <a:lnTo>
                    <a:pt x="196" y="13031"/>
                  </a:lnTo>
                  <a:lnTo>
                    <a:pt x="98" y="13250"/>
                  </a:lnTo>
                  <a:lnTo>
                    <a:pt x="25" y="13493"/>
                  </a:lnTo>
                  <a:lnTo>
                    <a:pt x="1" y="13761"/>
                  </a:lnTo>
                  <a:lnTo>
                    <a:pt x="1" y="13761"/>
                  </a:lnTo>
                  <a:lnTo>
                    <a:pt x="25" y="13981"/>
                  </a:lnTo>
                  <a:lnTo>
                    <a:pt x="50" y="14200"/>
                  </a:lnTo>
                  <a:lnTo>
                    <a:pt x="123" y="14395"/>
                  </a:lnTo>
                  <a:lnTo>
                    <a:pt x="220" y="14614"/>
                  </a:lnTo>
                  <a:lnTo>
                    <a:pt x="318" y="14784"/>
                  </a:lnTo>
                  <a:lnTo>
                    <a:pt x="439" y="14979"/>
                  </a:lnTo>
                  <a:lnTo>
                    <a:pt x="561" y="15150"/>
                  </a:lnTo>
                  <a:lnTo>
                    <a:pt x="707" y="15320"/>
                  </a:lnTo>
                  <a:lnTo>
                    <a:pt x="707" y="15320"/>
                  </a:lnTo>
                  <a:lnTo>
                    <a:pt x="878" y="15466"/>
                  </a:lnTo>
                  <a:lnTo>
                    <a:pt x="1048" y="15588"/>
                  </a:lnTo>
                  <a:lnTo>
                    <a:pt x="1243" y="15710"/>
                  </a:lnTo>
                  <a:lnTo>
                    <a:pt x="1438" y="15832"/>
                  </a:lnTo>
                  <a:lnTo>
                    <a:pt x="1633" y="15905"/>
                  </a:lnTo>
                  <a:lnTo>
                    <a:pt x="1852" y="15978"/>
                  </a:lnTo>
                  <a:lnTo>
                    <a:pt x="2047" y="16002"/>
                  </a:lnTo>
                  <a:lnTo>
                    <a:pt x="2266" y="16026"/>
                  </a:lnTo>
                  <a:lnTo>
                    <a:pt x="2266" y="16026"/>
                  </a:lnTo>
                  <a:lnTo>
                    <a:pt x="2534" y="16002"/>
                  </a:lnTo>
                  <a:lnTo>
                    <a:pt x="2777" y="15929"/>
                  </a:lnTo>
                  <a:lnTo>
                    <a:pt x="2997" y="15832"/>
                  </a:lnTo>
                  <a:lnTo>
                    <a:pt x="3191" y="15661"/>
                  </a:lnTo>
                  <a:lnTo>
                    <a:pt x="3191" y="15661"/>
                  </a:lnTo>
                  <a:lnTo>
                    <a:pt x="3362" y="15466"/>
                  </a:lnTo>
                  <a:lnTo>
                    <a:pt x="3484" y="15247"/>
                  </a:lnTo>
                  <a:lnTo>
                    <a:pt x="3557" y="15052"/>
                  </a:lnTo>
                  <a:lnTo>
                    <a:pt x="3605" y="14833"/>
                  </a:lnTo>
                  <a:lnTo>
                    <a:pt x="3679" y="14614"/>
                  </a:lnTo>
                  <a:lnTo>
                    <a:pt x="3752" y="14419"/>
                  </a:lnTo>
                  <a:lnTo>
                    <a:pt x="3849" y="14200"/>
                  </a:lnTo>
                  <a:lnTo>
                    <a:pt x="4019" y="14029"/>
                  </a:lnTo>
                  <a:lnTo>
                    <a:pt x="4019" y="14029"/>
                  </a:lnTo>
                  <a:lnTo>
                    <a:pt x="4287" y="13786"/>
                  </a:lnTo>
                  <a:lnTo>
                    <a:pt x="4531" y="13591"/>
                  </a:lnTo>
                  <a:lnTo>
                    <a:pt x="4750" y="13493"/>
                  </a:lnTo>
                  <a:lnTo>
                    <a:pt x="4945" y="13445"/>
                  </a:lnTo>
                  <a:lnTo>
                    <a:pt x="5140" y="13445"/>
                  </a:lnTo>
                  <a:lnTo>
                    <a:pt x="5310" y="13493"/>
                  </a:lnTo>
                  <a:lnTo>
                    <a:pt x="5481" y="13615"/>
                  </a:lnTo>
                  <a:lnTo>
                    <a:pt x="5651" y="13737"/>
                  </a:lnTo>
                  <a:lnTo>
                    <a:pt x="5822" y="13932"/>
                  </a:lnTo>
                  <a:lnTo>
                    <a:pt x="5992" y="14127"/>
                  </a:lnTo>
                  <a:lnTo>
                    <a:pt x="6358" y="14614"/>
                  </a:lnTo>
                  <a:lnTo>
                    <a:pt x="6796" y="15150"/>
                  </a:lnTo>
                  <a:lnTo>
                    <a:pt x="7039" y="15442"/>
                  </a:lnTo>
                  <a:lnTo>
                    <a:pt x="7307" y="15734"/>
                  </a:lnTo>
                  <a:lnTo>
                    <a:pt x="7307" y="15734"/>
                  </a:lnTo>
                  <a:lnTo>
                    <a:pt x="7454" y="15856"/>
                  </a:lnTo>
                  <a:lnTo>
                    <a:pt x="7648" y="15953"/>
                  </a:lnTo>
                  <a:lnTo>
                    <a:pt x="7819" y="16002"/>
                  </a:lnTo>
                  <a:lnTo>
                    <a:pt x="8014" y="16026"/>
                  </a:lnTo>
                  <a:lnTo>
                    <a:pt x="8014" y="16026"/>
                  </a:lnTo>
                  <a:lnTo>
                    <a:pt x="8111" y="16002"/>
                  </a:lnTo>
                  <a:lnTo>
                    <a:pt x="8257" y="15929"/>
                  </a:lnTo>
                  <a:lnTo>
                    <a:pt x="8720" y="15661"/>
                  </a:lnTo>
                  <a:lnTo>
                    <a:pt x="8988" y="15491"/>
                  </a:lnTo>
                  <a:lnTo>
                    <a:pt x="9280" y="15271"/>
                  </a:lnTo>
                  <a:lnTo>
                    <a:pt x="9597" y="15052"/>
                  </a:lnTo>
                  <a:lnTo>
                    <a:pt x="9889" y="14784"/>
                  </a:lnTo>
                  <a:lnTo>
                    <a:pt x="10157" y="14516"/>
                  </a:lnTo>
                  <a:lnTo>
                    <a:pt x="10400" y="14224"/>
                  </a:lnTo>
                  <a:lnTo>
                    <a:pt x="10595" y="13932"/>
                  </a:lnTo>
                  <a:lnTo>
                    <a:pt x="10668" y="13786"/>
                  </a:lnTo>
                  <a:lnTo>
                    <a:pt x="10717" y="13615"/>
                  </a:lnTo>
                  <a:lnTo>
                    <a:pt x="10766" y="13469"/>
                  </a:lnTo>
                  <a:lnTo>
                    <a:pt x="10790" y="13323"/>
                  </a:lnTo>
                  <a:lnTo>
                    <a:pt x="10790" y="13177"/>
                  </a:lnTo>
                  <a:lnTo>
                    <a:pt x="10766" y="13006"/>
                  </a:lnTo>
                  <a:lnTo>
                    <a:pt x="10717" y="12860"/>
                  </a:lnTo>
                  <a:lnTo>
                    <a:pt x="10644" y="12714"/>
                  </a:lnTo>
                  <a:lnTo>
                    <a:pt x="10547" y="12568"/>
                  </a:lnTo>
                  <a:lnTo>
                    <a:pt x="10425" y="12422"/>
                  </a:lnTo>
                  <a:lnTo>
                    <a:pt x="10425" y="12422"/>
                  </a:lnTo>
                  <a:lnTo>
                    <a:pt x="10230" y="12276"/>
                  </a:lnTo>
                  <a:lnTo>
                    <a:pt x="10035" y="12178"/>
                  </a:lnTo>
                  <a:lnTo>
                    <a:pt x="9840" y="12105"/>
                  </a:lnTo>
                  <a:lnTo>
                    <a:pt x="9621" y="12032"/>
                  </a:lnTo>
                  <a:lnTo>
                    <a:pt x="9402" y="11983"/>
                  </a:lnTo>
                  <a:lnTo>
                    <a:pt x="9183" y="11886"/>
                  </a:lnTo>
                  <a:lnTo>
                    <a:pt x="8988" y="11789"/>
                  </a:lnTo>
                  <a:lnTo>
                    <a:pt x="8793" y="11618"/>
                  </a:lnTo>
                  <a:lnTo>
                    <a:pt x="8793" y="11618"/>
                  </a:lnTo>
                  <a:lnTo>
                    <a:pt x="8623" y="11423"/>
                  </a:lnTo>
                  <a:lnTo>
                    <a:pt x="8525" y="11204"/>
                  </a:lnTo>
                  <a:lnTo>
                    <a:pt x="8452" y="10961"/>
                  </a:lnTo>
                  <a:lnTo>
                    <a:pt x="8428" y="10668"/>
                  </a:lnTo>
                  <a:lnTo>
                    <a:pt x="8428" y="10668"/>
                  </a:lnTo>
                  <a:lnTo>
                    <a:pt x="8452" y="10473"/>
                  </a:lnTo>
                  <a:lnTo>
                    <a:pt x="8476" y="10254"/>
                  </a:lnTo>
                  <a:lnTo>
                    <a:pt x="8549" y="10059"/>
                  </a:lnTo>
                  <a:lnTo>
                    <a:pt x="8623" y="9865"/>
                  </a:lnTo>
                  <a:lnTo>
                    <a:pt x="8720" y="9670"/>
                  </a:lnTo>
                  <a:lnTo>
                    <a:pt x="8842" y="9475"/>
                  </a:lnTo>
                  <a:lnTo>
                    <a:pt x="8988" y="9304"/>
                  </a:lnTo>
                  <a:lnTo>
                    <a:pt x="9134" y="9134"/>
                  </a:lnTo>
                  <a:lnTo>
                    <a:pt x="9134" y="9134"/>
                  </a:lnTo>
                  <a:lnTo>
                    <a:pt x="9304" y="8988"/>
                  </a:lnTo>
                  <a:lnTo>
                    <a:pt x="9475" y="8866"/>
                  </a:lnTo>
                  <a:lnTo>
                    <a:pt x="9645" y="8744"/>
                  </a:lnTo>
                  <a:lnTo>
                    <a:pt x="9840" y="8622"/>
                  </a:lnTo>
                  <a:lnTo>
                    <a:pt x="10035" y="8549"/>
                  </a:lnTo>
                  <a:lnTo>
                    <a:pt x="10254" y="8476"/>
                  </a:lnTo>
                  <a:lnTo>
                    <a:pt x="10474" y="8452"/>
                  </a:lnTo>
                  <a:lnTo>
                    <a:pt x="10668" y="8428"/>
                  </a:lnTo>
                  <a:lnTo>
                    <a:pt x="10668" y="8428"/>
                  </a:lnTo>
                  <a:lnTo>
                    <a:pt x="10936" y="8452"/>
                  </a:lnTo>
                  <a:lnTo>
                    <a:pt x="11180" y="8525"/>
                  </a:lnTo>
                  <a:lnTo>
                    <a:pt x="11423" y="8622"/>
                  </a:lnTo>
                  <a:lnTo>
                    <a:pt x="11618" y="8793"/>
                  </a:lnTo>
                  <a:lnTo>
                    <a:pt x="11618" y="8793"/>
                  </a:lnTo>
                  <a:lnTo>
                    <a:pt x="11789" y="8988"/>
                  </a:lnTo>
                  <a:lnTo>
                    <a:pt x="11910" y="9207"/>
                  </a:lnTo>
                  <a:lnTo>
                    <a:pt x="11984" y="9426"/>
                  </a:lnTo>
                  <a:lnTo>
                    <a:pt x="12057" y="9645"/>
                  </a:lnTo>
                  <a:lnTo>
                    <a:pt x="12105" y="9840"/>
                  </a:lnTo>
                  <a:lnTo>
                    <a:pt x="12178" y="10035"/>
                  </a:lnTo>
                  <a:lnTo>
                    <a:pt x="12276" y="10230"/>
                  </a:lnTo>
                  <a:lnTo>
                    <a:pt x="12422" y="10425"/>
                  </a:lnTo>
                  <a:lnTo>
                    <a:pt x="12422" y="10425"/>
                  </a:lnTo>
                  <a:lnTo>
                    <a:pt x="12568" y="10547"/>
                  </a:lnTo>
                  <a:lnTo>
                    <a:pt x="12714" y="10644"/>
                  </a:lnTo>
                  <a:lnTo>
                    <a:pt x="12860" y="10717"/>
                  </a:lnTo>
                  <a:lnTo>
                    <a:pt x="13006" y="10766"/>
                  </a:lnTo>
                  <a:lnTo>
                    <a:pt x="13177" y="10790"/>
                  </a:lnTo>
                  <a:lnTo>
                    <a:pt x="13323" y="10790"/>
                  </a:lnTo>
                  <a:lnTo>
                    <a:pt x="13469" y="10766"/>
                  </a:lnTo>
                  <a:lnTo>
                    <a:pt x="13615" y="10717"/>
                  </a:lnTo>
                  <a:lnTo>
                    <a:pt x="13786" y="10668"/>
                  </a:lnTo>
                  <a:lnTo>
                    <a:pt x="13932" y="10595"/>
                  </a:lnTo>
                  <a:lnTo>
                    <a:pt x="14224" y="10400"/>
                  </a:lnTo>
                  <a:lnTo>
                    <a:pt x="14516" y="10157"/>
                  </a:lnTo>
                  <a:lnTo>
                    <a:pt x="14784" y="9889"/>
                  </a:lnTo>
                  <a:lnTo>
                    <a:pt x="15052" y="9597"/>
                  </a:lnTo>
                  <a:lnTo>
                    <a:pt x="15271" y="9280"/>
                  </a:lnTo>
                  <a:lnTo>
                    <a:pt x="15491" y="8988"/>
                  </a:lnTo>
                  <a:lnTo>
                    <a:pt x="15661" y="8720"/>
                  </a:lnTo>
                  <a:lnTo>
                    <a:pt x="15929" y="8257"/>
                  </a:lnTo>
                  <a:lnTo>
                    <a:pt x="16002" y="8111"/>
                  </a:lnTo>
                  <a:lnTo>
                    <a:pt x="16026" y="8014"/>
                  </a:lnTo>
                  <a:lnTo>
                    <a:pt x="16026" y="8014"/>
                  </a:lnTo>
                  <a:lnTo>
                    <a:pt x="16002" y="7819"/>
                  </a:lnTo>
                  <a:lnTo>
                    <a:pt x="15953" y="7648"/>
                  </a:lnTo>
                  <a:lnTo>
                    <a:pt x="15856" y="7453"/>
                  </a:lnTo>
                  <a:lnTo>
                    <a:pt x="15734" y="7307"/>
                  </a:lnTo>
                  <a:lnTo>
                    <a:pt x="15734" y="7307"/>
                  </a:lnTo>
                  <a:lnTo>
                    <a:pt x="15442" y="7039"/>
                  </a:lnTo>
                  <a:lnTo>
                    <a:pt x="15150" y="6796"/>
                  </a:lnTo>
                  <a:lnTo>
                    <a:pt x="14614" y="6357"/>
                  </a:lnTo>
                  <a:lnTo>
                    <a:pt x="14127" y="5992"/>
                  </a:lnTo>
                  <a:lnTo>
                    <a:pt x="13932" y="5822"/>
                  </a:lnTo>
                  <a:lnTo>
                    <a:pt x="13737" y="5651"/>
                  </a:lnTo>
                  <a:lnTo>
                    <a:pt x="13615" y="5481"/>
                  </a:lnTo>
                  <a:lnTo>
                    <a:pt x="13494" y="5310"/>
                  </a:lnTo>
                  <a:lnTo>
                    <a:pt x="13445" y="5140"/>
                  </a:lnTo>
                  <a:lnTo>
                    <a:pt x="13445" y="4945"/>
                  </a:lnTo>
                  <a:lnTo>
                    <a:pt x="13494" y="4750"/>
                  </a:lnTo>
                  <a:lnTo>
                    <a:pt x="13591" y="4531"/>
                  </a:lnTo>
                  <a:lnTo>
                    <a:pt x="13761" y="4287"/>
                  </a:lnTo>
                  <a:lnTo>
                    <a:pt x="14029" y="4019"/>
                  </a:lnTo>
                  <a:lnTo>
                    <a:pt x="14029" y="4019"/>
                  </a:lnTo>
                  <a:close/>
                </a:path>
              </a:pathLst>
            </a:custGeom>
            <a:noFill/>
            <a:ln w="12175" cap="rnd" cmpd="sng">
              <a:solidFill>
                <a:srgbClr val="9FC5E8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3" name="Shape 13"/>
            <p:cNvSpPr/>
            <p:nvPr/>
          </p:nvSpPr>
          <p:spPr>
            <a:xfrm>
              <a:off x="3017029" y="180462"/>
              <a:ext cx="248745" cy="430924"/>
            </a:xfrm>
            <a:custGeom>
              <a:avLst/>
              <a:gdLst/>
              <a:ahLst/>
              <a:cxnLst/>
              <a:rect l="0" t="0" r="0" b="0"/>
              <a:pathLst>
                <a:path w="11838" h="20508" fill="none" extrusionOk="0">
                  <a:moveTo>
                    <a:pt x="10547" y="1"/>
                  </a:moveTo>
                  <a:lnTo>
                    <a:pt x="1292" y="1"/>
                  </a:lnTo>
                  <a:lnTo>
                    <a:pt x="1292" y="1"/>
                  </a:lnTo>
                  <a:lnTo>
                    <a:pt x="1024" y="25"/>
                  </a:lnTo>
                  <a:lnTo>
                    <a:pt x="780" y="98"/>
                  </a:lnTo>
                  <a:lnTo>
                    <a:pt x="561" y="220"/>
                  </a:lnTo>
                  <a:lnTo>
                    <a:pt x="366" y="366"/>
                  </a:lnTo>
                  <a:lnTo>
                    <a:pt x="220" y="561"/>
                  </a:lnTo>
                  <a:lnTo>
                    <a:pt x="98" y="780"/>
                  </a:lnTo>
                  <a:lnTo>
                    <a:pt x="25" y="1024"/>
                  </a:lnTo>
                  <a:lnTo>
                    <a:pt x="1" y="1292"/>
                  </a:lnTo>
                  <a:lnTo>
                    <a:pt x="1" y="19217"/>
                  </a:lnTo>
                  <a:lnTo>
                    <a:pt x="1" y="19217"/>
                  </a:lnTo>
                  <a:lnTo>
                    <a:pt x="25" y="19485"/>
                  </a:lnTo>
                  <a:lnTo>
                    <a:pt x="98" y="19728"/>
                  </a:lnTo>
                  <a:lnTo>
                    <a:pt x="220" y="19948"/>
                  </a:lnTo>
                  <a:lnTo>
                    <a:pt x="366" y="20142"/>
                  </a:lnTo>
                  <a:lnTo>
                    <a:pt x="561" y="20289"/>
                  </a:lnTo>
                  <a:lnTo>
                    <a:pt x="780" y="20410"/>
                  </a:lnTo>
                  <a:lnTo>
                    <a:pt x="1024" y="20483"/>
                  </a:lnTo>
                  <a:lnTo>
                    <a:pt x="1292" y="20508"/>
                  </a:lnTo>
                  <a:lnTo>
                    <a:pt x="10547" y="20508"/>
                  </a:lnTo>
                  <a:lnTo>
                    <a:pt x="10547" y="20508"/>
                  </a:lnTo>
                  <a:lnTo>
                    <a:pt x="10814" y="20483"/>
                  </a:lnTo>
                  <a:lnTo>
                    <a:pt x="11058" y="20410"/>
                  </a:lnTo>
                  <a:lnTo>
                    <a:pt x="11277" y="20289"/>
                  </a:lnTo>
                  <a:lnTo>
                    <a:pt x="11472" y="20142"/>
                  </a:lnTo>
                  <a:lnTo>
                    <a:pt x="11618" y="19948"/>
                  </a:lnTo>
                  <a:lnTo>
                    <a:pt x="11740" y="19728"/>
                  </a:lnTo>
                  <a:lnTo>
                    <a:pt x="11813" y="19485"/>
                  </a:lnTo>
                  <a:lnTo>
                    <a:pt x="11837" y="19217"/>
                  </a:lnTo>
                  <a:lnTo>
                    <a:pt x="11837" y="1292"/>
                  </a:lnTo>
                  <a:lnTo>
                    <a:pt x="11837" y="1292"/>
                  </a:lnTo>
                  <a:lnTo>
                    <a:pt x="11813" y="1024"/>
                  </a:lnTo>
                  <a:lnTo>
                    <a:pt x="11740" y="780"/>
                  </a:lnTo>
                  <a:lnTo>
                    <a:pt x="11618" y="561"/>
                  </a:lnTo>
                  <a:lnTo>
                    <a:pt x="11472" y="366"/>
                  </a:lnTo>
                  <a:lnTo>
                    <a:pt x="11277" y="220"/>
                  </a:lnTo>
                  <a:lnTo>
                    <a:pt x="11058" y="98"/>
                  </a:lnTo>
                  <a:lnTo>
                    <a:pt x="10814" y="25"/>
                  </a:lnTo>
                  <a:lnTo>
                    <a:pt x="10547" y="1"/>
                  </a:lnTo>
                  <a:lnTo>
                    <a:pt x="10547" y="1"/>
                  </a:lnTo>
                  <a:close/>
                  <a:moveTo>
                    <a:pt x="5554" y="975"/>
                  </a:moveTo>
                  <a:lnTo>
                    <a:pt x="6284" y="975"/>
                  </a:lnTo>
                  <a:lnTo>
                    <a:pt x="6284" y="975"/>
                  </a:lnTo>
                  <a:lnTo>
                    <a:pt x="6406" y="999"/>
                  </a:lnTo>
                  <a:lnTo>
                    <a:pt x="6479" y="1073"/>
                  </a:lnTo>
                  <a:lnTo>
                    <a:pt x="6552" y="1146"/>
                  </a:lnTo>
                  <a:lnTo>
                    <a:pt x="6577" y="1267"/>
                  </a:lnTo>
                  <a:lnTo>
                    <a:pt x="6577" y="1267"/>
                  </a:lnTo>
                  <a:lnTo>
                    <a:pt x="6552" y="1365"/>
                  </a:lnTo>
                  <a:lnTo>
                    <a:pt x="6479" y="1462"/>
                  </a:lnTo>
                  <a:lnTo>
                    <a:pt x="6406" y="1511"/>
                  </a:lnTo>
                  <a:lnTo>
                    <a:pt x="6284" y="1535"/>
                  </a:lnTo>
                  <a:lnTo>
                    <a:pt x="5554" y="1535"/>
                  </a:lnTo>
                  <a:lnTo>
                    <a:pt x="5554" y="1535"/>
                  </a:lnTo>
                  <a:lnTo>
                    <a:pt x="5432" y="1511"/>
                  </a:lnTo>
                  <a:lnTo>
                    <a:pt x="5359" y="1462"/>
                  </a:lnTo>
                  <a:lnTo>
                    <a:pt x="5286" y="1365"/>
                  </a:lnTo>
                  <a:lnTo>
                    <a:pt x="5262" y="1267"/>
                  </a:lnTo>
                  <a:lnTo>
                    <a:pt x="5262" y="1267"/>
                  </a:lnTo>
                  <a:lnTo>
                    <a:pt x="5286" y="1146"/>
                  </a:lnTo>
                  <a:lnTo>
                    <a:pt x="5359" y="1073"/>
                  </a:lnTo>
                  <a:lnTo>
                    <a:pt x="5432" y="999"/>
                  </a:lnTo>
                  <a:lnTo>
                    <a:pt x="5554" y="975"/>
                  </a:lnTo>
                  <a:lnTo>
                    <a:pt x="5554" y="975"/>
                  </a:lnTo>
                  <a:close/>
                  <a:moveTo>
                    <a:pt x="5919" y="19436"/>
                  </a:moveTo>
                  <a:lnTo>
                    <a:pt x="5919" y="19436"/>
                  </a:lnTo>
                  <a:lnTo>
                    <a:pt x="5749" y="19412"/>
                  </a:lnTo>
                  <a:lnTo>
                    <a:pt x="5578" y="19363"/>
                  </a:lnTo>
                  <a:lnTo>
                    <a:pt x="5432" y="19290"/>
                  </a:lnTo>
                  <a:lnTo>
                    <a:pt x="5310" y="19193"/>
                  </a:lnTo>
                  <a:lnTo>
                    <a:pt x="5213" y="19071"/>
                  </a:lnTo>
                  <a:lnTo>
                    <a:pt x="5140" y="18925"/>
                  </a:lnTo>
                  <a:lnTo>
                    <a:pt x="5091" y="18754"/>
                  </a:lnTo>
                  <a:lnTo>
                    <a:pt x="5067" y="18584"/>
                  </a:lnTo>
                  <a:lnTo>
                    <a:pt x="5067" y="18584"/>
                  </a:lnTo>
                  <a:lnTo>
                    <a:pt x="5091" y="18413"/>
                  </a:lnTo>
                  <a:lnTo>
                    <a:pt x="5140" y="18243"/>
                  </a:lnTo>
                  <a:lnTo>
                    <a:pt x="5213" y="18097"/>
                  </a:lnTo>
                  <a:lnTo>
                    <a:pt x="5310" y="17975"/>
                  </a:lnTo>
                  <a:lnTo>
                    <a:pt x="5432" y="17877"/>
                  </a:lnTo>
                  <a:lnTo>
                    <a:pt x="5578" y="17804"/>
                  </a:lnTo>
                  <a:lnTo>
                    <a:pt x="5749" y="17756"/>
                  </a:lnTo>
                  <a:lnTo>
                    <a:pt x="5919" y="17731"/>
                  </a:lnTo>
                  <a:lnTo>
                    <a:pt x="5919" y="17731"/>
                  </a:lnTo>
                  <a:lnTo>
                    <a:pt x="6090" y="17756"/>
                  </a:lnTo>
                  <a:lnTo>
                    <a:pt x="6260" y="17804"/>
                  </a:lnTo>
                  <a:lnTo>
                    <a:pt x="6406" y="17877"/>
                  </a:lnTo>
                  <a:lnTo>
                    <a:pt x="6528" y="17975"/>
                  </a:lnTo>
                  <a:lnTo>
                    <a:pt x="6625" y="18097"/>
                  </a:lnTo>
                  <a:lnTo>
                    <a:pt x="6699" y="18243"/>
                  </a:lnTo>
                  <a:lnTo>
                    <a:pt x="6747" y="18413"/>
                  </a:lnTo>
                  <a:lnTo>
                    <a:pt x="6772" y="18584"/>
                  </a:lnTo>
                  <a:lnTo>
                    <a:pt x="6772" y="18584"/>
                  </a:lnTo>
                  <a:lnTo>
                    <a:pt x="6747" y="18754"/>
                  </a:lnTo>
                  <a:lnTo>
                    <a:pt x="6699" y="18925"/>
                  </a:lnTo>
                  <a:lnTo>
                    <a:pt x="6625" y="19071"/>
                  </a:lnTo>
                  <a:lnTo>
                    <a:pt x="6528" y="19193"/>
                  </a:lnTo>
                  <a:lnTo>
                    <a:pt x="6406" y="19290"/>
                  </a:lnTo>
                  <a:lnTo>
                    <a:pt x="6260" y="19363"/>
                  </a:lnTo>
                  <a:lnTo>
                    <a:pt x="6090" y="19412"/>
                  </a:lnTo>
                  <a:lnTo>
                    <a:pt x="5919" y="19436"/>
                  </a:lnTo>
                  <a:lnTo>
                    <a:pt x="5919" y="19436"/>
                  </a:lnTo>
                  <a:close/>
                  <a:moveTo>
                    <a:pt x="10547" y="16660"/>
                  </a:moveTo>
                  <a:lnTo>
                    <a:pt x="1292" y="16660"/>
                  </a:lnTo>
                  <a:lnTo>
                    <a:pt x="1292" y="2558"/>
                  </a:lnTo>
                  <a:lnTo>
                    <a:pt x="10547" y="2558"/>
                  </a:lnTo>
                  <a:lnTo>
                    <a:pt x="10547" y="16660"/>
                  </a:lnTo>
                  <a:close/>
                </a:path>
              </a:pathLst>
            </a:custGeom>
            <a:noFill/>
            <a:ln w="12175" cap="rnd" cmpd="sng">
              <a:solidFill>
                <a:srgbClr val="9FC5E8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grpSp>
          <p:nvGrpSpPr>
            <p:cNvPr id="14" name="Shape 14"/>
            <p:cNvGrpSpPr/>
            <p:nvPr/>
          </p:nvGrpSpPr>
          <p:grpSpPr>
            <a:xfrm>
              <a:off x="2116563" y="220890"/>
              <a:ext cx="342881" cy="350068"/>
              <a:chOff x="3951850" y="2985350"/>
              <a:chExt cx="407950" cy="416500"/>
            </a:xfrm>
          </p:grpSpPr>
          <p:sp>
            <p:nvSpPr>
              <p:cNvPr id="15" name="Shape 15"/>
              <p:cNvSpPr/>
              <p:nvPr/>
            </p:nvSpPr>
            <p:spPr>
              <a:xfrm>
                <a:off x="3951850" y="2985350"/>
                <a:ext cx="314800" cy="314825"/>
              </a:xfrm>
              <a:custGeom>
                <a:avLst/>
                <a:gdLst/>
                <a:ahLst/>
                <a:cxnLst/>
                <a:rect l="0" t="0" r="0" b="0"/>
                <a:pathLst>
                  <a:path w="12592" h="12593" fill="none" extrusionOk="0">
                    <a:moveTo>
                      <a:pt x="6284" y="1"/>
                    </a:moveTo>
                    <a:lnTo>
                      <a:pt x="6284" y="1"/>
                    </a:lnTo>
                    <a:lnTo>
                      <a:pt x="5967" y="25"/>
                    </a:lnTo>
                    <a:lnTo>
                      <a:pt x="5651" y="49"/>
                    </a:lnTo>
                    <a:lnTo>
                      <a:pt x="5334" y="74"/>
                    </a:lnTo>
                    <a:lnTo>
                      <a:pt x="5017" y="147"/>
                    </a:lnTo>
                    <a:lnTo>
                      <a:pt x="4725" y="220"/>
                    </a:lnTo>
                    <a:lnTo>
                      <a:pt x="4433" y="293"/>
                    </a:lnTo>
                    <a:lnTo>
                      <a:pt x="4141" y="390"/>
                    </a:lnTo>
                    <a:lnTo>
                      <a:pt x="3848" y="512"/>
                    </a:lnTo>
                    <a:lnTo>
                      <a:pt x="3556" y="634"/>
                    </a:lnTo>
                    <a:lnTo>
                      <a:pt x="3288" y="780"/>
                    </a:lnTo>
                    <a:lnTo>
                      <a:pt x="3020" y="926"/>
                    </a:lnTo>
                    <a:lnTo>
                      <a:pt x="2777" y="1072"/>
                    </a:lnTo>
                    <a:lnTo>
                      <a:pt x="2290" y="1437"/>
                    </a:lnTo>
                    <a:lnTo>
                      <a:pt x="1851" y="1852"/>
                    </a:lnTo>
                    <a:lnTo>
                      <a:pt x="1437" y="2290"/>
                    </a:lnTo>
                    <a:lnTo>
                      <a:pt x="1072" y="2777"/>
                    </a:lnTo>
                    <a:lnTo>
                      <a:pt x="901" y="3045"/>
                    </a:lnTo>
                    <a:lnTo>
                      <a:pt x="755" y="3313"/>
                    </a:lnTo>
                    <a:lnTo>
                      <a:pt x="609" y="3581"/>
                    </a:lnTo>
                    <a:lnTo>
                      <a:pt x="487" y="3849"/>
                    </a:lnTo>
                    <a:lnTo>
                      <a:pt x="390" y="4141"/>
                    </a:lnTo>
                    <a:lnTo>
                      <a:pt x="292" y="4433"/>
                    </a:lnTo>
                    <a:lnTo>
                      <a:pt x="195" y="4725"/>
                    </a:lnTo>
                    <a:lnTo>
                      <a:pt x="122" y="5042"/>
                    </a:lnTo>
                    <a:lnTo>
                      <a:pt x="73" y="5334"/>
                    </a:lnTo>
                    <a:lnTo>
                      <a:pt x="25" y="5651"/>
                    </a:lnTo>
                    <a:lnTo>
                      <a:pt x="0" y="5968"/>
                    </a:lnTo>
                    <a:lnTo>
                      <a:pt x="0" y="6308"/>
                    </a:lnTo>
                    <a:lnTo>
                      <a:pt x="0" y="6308"/>
                    </a:lnTo>
                    <a:lnTo>
                      <a:pt x="0" y="6625"/>
                    </a:lnTo>
                    <a:lnTo>
                      <a:pt x="25" y="6942"/>
                    </a:lnTo>
                    <a:lnTo>
                      <a:pt x="73" y="7258"/>
                    </a:lnTo>
                    <a:lnTo>
                      <a:pt x="122" y="7575"/>
                    </a:lnTo>
                    <a:lnTo>
                      <a:pt x="195" y="7867"/>
                    </a:lnTo>
                    <a:lnTo>
                      <a:pt x="292" y="8184"/>
                    </a:lnTo>
                    <a:lnTo>
                      <a:pt x="390" y="8476"/>
                    </a:lnTo>
                    <a:lnTo>
                      <a:pt x="487" y="8744"/>
                    </a:lnTo>
                    <a:lnTo>
                      <a:pt x="609" y="9036"/>
                    </a:lnTo>
                    <a:lnTo>
                      <a:pt x="755" y="9304"/>
                    </a:lnTo>
                    <a:lnTo>
                      <a:pt x="901" y="9572"/>
                    </a:lnTo>
                    <a:lnTo>
                      <a:pt x="1072" y="9816"/>
                    </a:lnTo>
                    <a:lnTo>
                      <a:pt x="1437" y="10303"/>
                    </a:lnTo>
                    <a:lnTo>
                      <a:pt x="1851" y="10741"/>
                    </a:lnTo>
                    <a:lnTo>
                      <a:pt x="2290" y="11155"/>
                    </a:lnTo>
                    <a:lnTo>
                      <a:pt x="2777" y="11520"/>
                    </a:lnTo>
                    <a:lnTo>
                      <a:pt x="3020" y="11691"/>
                    </a:lnTo>
                    <a:lnTo>
                      <a:pt x="3288" y="11837"/>
                    </a:lnTo>
                    <a:lnTo>
                      <a:pt x="3556" y="11983"/>
                    </a:lnTo>
                    <a:lnTo>
                      <a:pt x="3848" y="12105"/>
                    </a:lnTo>
                    <a:lnTo>
                      <a:pt x="4141" y="12202"/>
                    </a:lnTo>
                    <a:lnTo>
                      <a:pt x="4433" y="12300"/>
                    </a:lnTo>
                    <a:lnTo>
                      <a:pt x="4725" y="12397"/>
                    </a:lnTo>
                    <a:lnTo>
                      <a:pt x="5017" y="12470"/>
                    </a:lnTo>
                    <a:lnTo>
                      <a:pt x="5334" y="12519"/>
                    </a:lnTo>
                    <a:lnTo>
                      <a:pt x="5651" y="12568"/>
                    </a:lnTo>
                    <a:lnTo>
                      <a:pt x="5967" y="12592"/>
                    </a:lnTo>
                    <a:lnTo>
                      <a:pt x="6284" y="12592"/>
                    </a:lnTo>
                    <a:lnTo>
                      <a:pt x="6284" y="12592"/>
                    </a:lnTo>
                    <a:lnTo>
                      <a:pt x="6625" y="12592"/>
                    </a:lnTo>
                    <a:lnTo>
                      <a:pt x="6941" y="12568"/>
                    </a:lnTo>
                    <a:lnTo>
                      <a:pt x="7258" y="12519"/>
                    </a:lnTo>
                    <a:lnTo>
                      <a:pt x="7550" y="12470"/>
                    </a:lnTo>
                    <a:lnTo>
                      <a:pt x="7867" y="12397"/>
                    </a:lnTo>
                    <a:lnTo>
                      <a:pt x="8159" y="12300"/>
                    </a:lnTo>
                    <a:lnTo>
                      <a:pt x="8451" y="12202"/>
                    </a:lnTo>
                    <a:lnTo>
                      <a:pt x="8744" y="12105"/>
                    </a:lnTo>
                    <a:lnTo>
                      <a:pt x="9012" y="11983"/>
                    </a:lnTo>
                    <a:lnTo>
                      <a:pt x="9279" y="11837"/>
                    </a:lnTo>
                    <a:lnTo>
                      <a:pt x="9547" y="11691"/>
                    </a:lnTo>
                    <a:lnTo>
                      <a:pt x="9815" y="11520"/>
                    </a:lnTo>
                    <a:lnTo>
                      <a:pt x="10302" y="11155"/>
                    </a:lnTo>
                    <a:lnTo>
                      <a:pt x="10741" y="10741"/>
                    </a:lnTo>
                    <a:lnTo>
                      <a:pt x="11155" y="10303"/>
                    </a:lnTo>
                    <a:lnTo>
                      <a:pt x="11520" y="9816"/>
                    </a:lnTo>
                    <a:lnTo>
                      <a:pt x="11666" y="9572"/>
                    </a:lnTo>
                    <a:lnTo>
                      <a:pt x="11812" y="9304"/>
                    </a:lnTo>
                    <a:lnTo>
                      <a:pt x="11958" y="9036"/>
                    </a:lnTo>
                    <a:lnTo>
                      <a:pt x="12080" y="8744"/>
                    </a:lnTo>
                    <a:lnTo>
                      <a:pt x="12202" y="8476"/>
                    </a:lnTo>
                    <a:lnTo>
                      <a:pt x="12299" y="8184"/>
                    </a:lnTo>
                    <a:lnTo>
                      <a:pt x="12397" y="7867"/>
                    </a:lnTo>
                    <a:lnTo>
                      <a:pt x="12446" y="7575"/>
                    </a:lnTo>
                    <a:lnTo>
                      <a:pt x="12519" y="7258"/>
                    </a:lnTo>
                    <a:lnTo>
                      <a:pt x="12543" y="6942"/>
                    </a:lnTo>
                    <a:lnTo>
                      <a:pt x="12567" y="6625"/>
                    </a:lnTo>
                    <a:lnTo>
                      <a:pt x="12592" y="6308"/>
                    </a:lnTo>
                    <a:lnTo>
                      <a:pt x="12592" y="6308"/>
                    </a:lnTo>
                    <a:lnTo>
                      <a:pt x="12567" y="5968"/>
                    </a:lnTo>
                    <a:lnTo>
                      <a:pt x="12543" y="5651"/>
                    </a:lnTo>
                    <a:lnTo>
                      <a:pt x="12519" y="5334"/>
                    </a:lnTo>
                    <a:lnTo>
                      <a:pt x="12446" y="5042"/>
                    </a:lnTo>
                    <a:lnTo>
                      <a:pt x="12397" y="4725"/>
                    </a:lnTo>
                    <a:lnTo>
                      <a:pt x="12299" y="4433"/>
                    </a:lnTo>
                    <a:lnTo>
                      <a:pt x="12202" y="4141"/>
                    </a:lnTo>
                    <a:lnTo>
                      <a:pt x="12080" y="3849"/>
                    </a:lnTo>
                    <a:lnTo>
                      <a:pt x="11958" y="3581"/>
                    </a:lnTo>
                    <a:lnTo>
                      <a:pt x="11812" y="3313"/>
                    </a:lnTo>
                    <a:lnTo>
                      <a:pt x="11666" y="3045"/>
                    </a:lnTo>
                    <a:lnTo>
                      <a:pt x="11520" y="2777"/>
                    </a:lnTo>
                    <a:lnTo>
                      <a:pt x="11155" y="2290"/>
                    </a:lnTo>
                    <a:lnTo>
                      <a:pt x="10741" y="1852"/>
                    </a:lnTo>
                    <a:lnTo>
                      <a:pt x="10302" y="1437"/>
                    </a:lnTo>
                    <a:lnTo>
                      <a:pt x="9815" y="1072"/>
                    </a:lnTo>
                    <a:lnTo>
                      <a:pt x="9547" y="926"/>
                    </a:lnTo>
                    <a:lnTo>
                      <a:pt x="9279" y="780"/>
                    </a:lnTo>
                    <a:lnTo>
                      <a:pt x="9012" y="634"/>
                    </a:lnTo>
                    <a:lnTo>
                      <a:pt x="8744" y="512"/>
                    </a:lnTo>
                    <a:lnTo>
                      <a:pt x="8451" y="390"/>
                    </a:lnTo>
                    <a:lnTo>
                      <a:pt x="8159" y="293"/>
                    </a:lnTo>
                    <a:lnTo>
                      <a:pt x="7867" y="220"/>
                    </a:lnTo>
                    <a:lnTo>
                      <a:pt x="7550" y="147"/>
                    </a:lnTo>
                    <a:lnTo>
                      <a:pt x="7258" y="74"/>
                    </a:lnTo>
                    <a:lnTo>
                      <a:pt x="6941" y="49"/>
                    </a:lnTo>
                    <a:lnTo>
                      <a:pt x="6625" y="25"/>
                    </a:lnTo>
                    <a:lnTo>
                      <a:pt x="6284" y="1"/>
                    </a:lnTo>
                    <a:lnTo>
                      <a:pt x="6284" y="1"/>
                    </a:lnTo>
                    <a:close/>
                  </a:path>
                </a:pathLst>
              </a:custGeom>
              <a:noFill/>
              <a:ln w="12175" cap="rnd" cmpd="sng">
                <a:solidFill>
                  <a:srgbClr val="9FC5E8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sp>
            <p:nvSpPr>
              <p:cNvPr id="16" name="Shape 16"/>
              <p:cNvSpPr/>
              <p:nvPr/>
            </p:nvSpPr>
            <p:spPr>
              <a:xfrm>
                <a:off x="3988375" y="3021875"/>
                <a:ext cx="241750" cy="241750"/>
              </a:xfrm>
              <a:custGeom>
                <a:avLst/>
                <a:gdLst/>
                <a:ahLst/>
                <a:cxnLst/>
                <a:rect l="0" t="0" r="0" b="0"/>
                <a:pathLst>
                  <a:path w="9670" h="9670" fill="none" extrusionOk="0">
                    <a:moveTo>
                      <a:pt x="4823" y="1"/>
                    </a:moveTo>
                    <a:lnTo>
                      <a:pt x="4823" y="1"/>
                    </a:lnTo>
                    <a:lnTo>
                      <a:pt x="4336" y="25"/>
                    </a:lnTo>
                    <a:lnTo>
                      <a:pt x="3849" y="98"/>
                    </a:lnTo>
                    <a:lnTo>
                      <a:pt x="3386" y="220"/>
                    </a:lnTo>
                    <a:lnTo>
                      <a:pt x="2947" y="391"/>
                    </a:lnTo>
                    <a:lnTo>
                      <a:pt x="2533" y="585"/>
                    </a:lnTo>
                    <a:lnTo>
                      <a:pt x="2144" y="829"/>
                    </a:lnTo>
                    <a:lnTo>
                      <a:pt x="1754" y="1121"/>
                    </a:lnTo>
                    <a:lnTo>
                      <a:pt x="1413" y="1438"/>
                    </a:lnTo>
                    <a:lnTo>
                      <a:pt x="1096" y="1779"/>
                    </a:lnTo>
                    <a:lnTo>
                      <a:pt x="829" y="2144"/>
                    </a:lnTo>
                    <a:lnTo>
                      <a:pt x="585" y="2534"/>
                    </a:lnTo>
                    <a:lnTo>
                      <a:pt x="390" y="2972"/>
                    </a:lnTo>
                    <a:lnTo>
                      <a:pt x="220" y="3411"/>
                    </a:lnTo>
                    <a:lnTo>
                      <a:pt x="98" y="3873"/>
                    </a:lnTo>
                    <a:lnTo>
                      <a:pt x="25" y="4336"/>
                    </a:lnTo>
                    <a:lnTo>
                      <a:pt x="1" y="4847"/>
                    </a:lnTo>
                    <a:lnTo>
                      <a:pt x="1" y="4847"/>
                    </a:lnTo>
                    <a:lnTo>
                      <a:pt x="25" y="5335"/>
                    </a:lnTo>
                    <a:lnTo>
                      <a:pt x="98" y="5822"/>
                    </a:lnTo>
                    <a:lnTo>
                      <a:pt x="220" y="6284"/>
                    </a:lnTo>
                    <a:lnTo>
                      <a:pt x="390" y="6723"/>
                    </a:lnTo>
                    <a:lnTo>
                      <a:pt x="585" y="7137"/>
                    </a:lnTo>
                    <a:lnTo>
                      <a:pt x="829" y="7527"/>
                    </a:lnTo>
                    <a:lnTo>
                      <a:pt x="1096" y="7916"/>
                    </a:lnTo>
                    <a:lnTo>
                      <a:pt x="1413" y="8257"/>
                    </a:lnTo>
                    <a:lnTo>
                      <a:pt x="1754" y="8574"/>
                    </a:lnTo>
                    <a:lnTo>
                      <a:pt x="2144" y="8842"/>
                    </a:lnTo>
                    <a:lnTo>
                      <a:pt x="2533" y="9085"/>
                    </a:lnTo>
                    <a:lnTo>
                      <a:pt x="2947" y="9280"/>
                    </a:lnTo>
                    <a:lnTo>
                      <a:pt x="3386" y="9451"/>
                    </a:lnTo>
                    <a:lnTo>
                      <a:pt x="3849" y="9572"/>
                    </a:lnTo>
                    <a:lnTo>
                      <a:pt x="4336" y="9645"/>
                    </a:lnTo>
                    <a:lnTo>
                      <a:pt x="4823" y="9670"/>
                    </a:lnTo>
                    <a:lnTo>
                      <a:pt x="4823" y="9670"/>
                    </a:lnTo>
                    <a:lnTo>
                      <a:pt x="5334" y="9645"/>
                    </a:lnTo>
                    <a:lnTo>
                      <a:pt x="5797" y="9572"/>
                    </a:lnTo>
                    <a:lnTo>
                      <a:pt x="6260" y="9451"/>
                    </a:lnTo>
                    <a:lnTo>
                      <a:pt x="6698" y="9280"/>
                    </a:lnTo>
                    <a:lnTo>
                      <a:pt x="7136" y="9085"/>
                    </a:lnTo>
                    <a:lnTo>
                      <a:pt x="7526" y="8842"/>
                    </a:lnTo>
                    <a:lnTo>
                      <a:pt x="7892" y="8574"/>
                    </a:lnTo>
                    <a:lnTo>
                      <a:pt x="8232" y="8257"/>
                    </a:lnTo>
                    <a:lnTo>
                      <a:pt x="8549" y="7916"/>
                    </a:lnTo>
                    <a:lnTo>
                      <a:pt x="8841" y="7527"/>
                    </a:lnTo>
                    <a:lnTo>
                      <a:pt x="9085" y="7137"/>
                    </a:lnTo>
                    <a:lnTo>
                      <a:pt x="9280" y="6723"/>
                    </a:lnTo>
                    <a:lnTo>
                      <a:pt x="9450" y="6284"/>
                    </a:lnTo>
                    <a:lnTo>
                      <a:pt x="9572" y="5822"/>
                    </a:lnTo>
                    <a:lnTo>
                      <a:pt x="9645" y="5335"/>
                    </a:lnTo>
                    <a:lnTo>
                      <a:pt x="9669" y="4847"/>
                    </a:lnTo>
                    <a:lnTo>
                      <a:pt x="9669" y="4847"/>
                    </a:lnTo>
                    <a:lnTo>
                      <a:pt x="9645" y="4336"/>
                    </a:lnTo>
                    <a:lnTo>
                      <a:pt x="9572" y="3873"/>
                    </a:lnTo>
                    <a:lnTo>
                      <a:pt x="9450" y="3411"/>
                    </a:lnTo>
                    <a:lnTo>
                      <a:pt x="9280" y="2972"/>
                    </a:lnTo>
                    <a:lnTo>
                      <a:pt x="9085" y="2534"/>
                    </a:lnTo>
                    <a:lnTo>
                      <a:pt x="8841" y="2144"/>
                    </a:lnTo>
                    <a:lnTo>
                      <a:pt x="8549" y="1779"/>
                    </a:lnTo>
                    <a:lnTo>
                      <a:pt x="8232" y="1438"/>
                    </a:lnTo>
                    <a:lnTo>
                      <a:pt x="7892" y="1121"/>
                    </a:lnTo>
                    <a:lnTo>
                      <a:pt x="7526" y="829"/>
                    </a:lnTo>
                    <a:lnTo>
                      <a:pt x="7136" y="585"/>
                    </a:lnTo>
                    <a:lnTo>
                      <a:pt x="6698" y="391"/>
                    </a:lnTo>
                    <a:lnTo>
                      <a:pt x="6260" y="220"/>
                    </a:lnTo>
                    <a:lnTo>
                      <a:pt x="5797" y="98"/>
                    </a:lnTo>
                    <a:lnTo>
                      <a:pt x="5334" y="25"/>
                    </a:lnTo>
                    <a:lnTo>
                      <a:pt x="4823" y="1"/>
                    </a:lnTo>
                    <a:lnTo>
                      <a:pt x="4823" y="1"/>
                    </a:lnTo>
                  </a:path>
                </a:pathLst>
              </a:custGeom>
              <a:noFill/>
              <a:ln w="12175" cap="rnd" cmpd="sng">
                <a:solidFill>
                  <a:srgbClr val="9FC5E8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sp>
            <p:nvSpPr>
              <p:cNvPr id="17" name="Shape 17"/>
              <p:cNvSpPr/>
              <p:nvPr/>
            </p:nvSpPr>
            <p:spPr>
              <a:xfrm>
                <a:off x="4024300" y="3058425"/>
                <a:ext cx="84650" cy="84650"/>
              </a:xfrm>
              <a:custGeom>
                <a:avLst/>
                <a:gdLst/>
                <a:ahLst/>
                <a:cxnLst/>
                <a:rect l="0" t="0" r="0" b="0"/>
                <a:pathLst>
                  <a:path w="3386" h="3386" fill="none" extrusionOk="0">
                    <a:moveTo>
                      <a:pt x="0" y="3385"/>
                    </a:moveTo>
                    <a:lnTo>
                      <a:pt x="0" y="3385"/>
                    </a:lnTo>
                    <a:lnTo>
                      <a:pt x="25" y="3020"/>
                    </a:lnTo>
                    <a:lnTo>
                      <a:pt x="74" y="2704"/>
                    </a:lnTo>
                    <a:lnTo>
                      <a:pt x="147" y="2363"/>
                    </a:lnTo>
                    <a:lnTo>
                      <a:pt x="268" y="2070"/>
                    </a:lnTo>
                    <a:lnTo>
                      <a:pt x="414" y="1754"/>
                    </a:lnTo>
                    <a:lnTo>
                      <a:pt x="585" y="1486"/>
                    </a:lnTo>
                    <a:lnTo>
                      <a:pt x="780" y="1218"/>
                    </a:lnTo>
                    <a:lnTo>
                      <a:pt x="999" y="974"/>
                    </a:lnTo>
                    <a:lnTo>
                      <a:pt x="1243" y="755"/>
                    </a:lnTo>
                    <a:lnTo>
                      <a:pt x="1510" y="560"/>
                    </a:lnTo>
                    <a:lnTo>
                      <a:pt x="1778" y="390"/>
                    </a:lnTo>
                    <a:lnTo>
                      <a:pt x="2071" y="244"/>
                    </a:lnTo>
                    <a:lnTo>
                      <a:pt x="2387" y="146"/>
                    </a:lnTo>
                    <a:lnTo>
                      <a:pt x="2704" y="49"/>
                    </a:lnTo>
                    <a:lnTo>
                      <a:pt x="3045" y="0"/>
                    </a:lnTo>
                    <a:lnTo>
                      <a:pt x="3386" y="0"/>
                    </a:lnTo>
                  </a:path>
                </a:pathLst>
              </a:custGeom>
              <a:noFill/>
              <a:ln w="12175" cap="rnd" cmpd="sng">
                <a:solidFill>
                  <a:srgbClr val="9FC5E8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sp>
            <p:nvSpPr>
              <p:cNvPr id="18" name="Shape 18"/>
              <p:cNvSpPr/>
              <p:nvPr/>
            </p:nvSpPr>
            <p:spPr>
              <a:xfrm>
                <a:off x="4205750" y="3248375"/>
                <a:ext cx="154050" cy="153475"/>
              </a:xfrm>
              <a:custGeom>
                <a:avLst/>
                <a:gdLst/>
                <a:ahLst/>
                <a:cxnLst/>
                <a:rect l="0" t="0" r="0" b="0"/>
                <a:pathLst>
                  <a:path w="6162" h="6139" fill="none" extrusionOk="0">
                    <a:moveTo>
                      <a:pt x="0" y="1024"/>
                    </a:moveTo>
                    <a:lnTo>
                      <a:pt x="4969" y="5992"/>
                    </a:lnTo>
                    <a:lnTo>
                      <a:pt x="4969" y="5992"/>
                    </a:lnTo>
                    <a:lnTo>
                      <a:pt x="5042" y="6041"/>
                    </a:lnTo>
                    <a:lnTo>
                      <a:pt x="5115" y="6090"/>
                    </a:lnTo>
                    <a:lnTo>
                      <a:pt x="5212" y="6114"/>
                    </a:lnTo>
                    <a:lnTo>
                      <a:pt x="5310" y="6138"/>
                    </a:lnTo>
                    <a:lnTo>
                      <a:pt x="5407" y="6114"/>
                    </a:lnTo>
                    <a:lnTo>
                      <a:pt x="5480" y="6090"/>
                    </a:lnTo>
                    <a:lnTo>
                      <a:pt x="5577" y="6041"/>
                    </a:lnTo>
                    <a:lnTo>
                      <a:pt x="5651" y="5992"/>
                    </a:lnTo>
                    <a:lnTo>
                      <a:pt x="6016" y="5627"/>
                    </a:lnTo>
                    <a:lnTo>
                      <a:pt x="6016" y="5627"/>
                    </a:lnTo>
                    <a:lnTo>
                      <a:pt x="6089" y="5554"/>
                    </a:lnTo>
                    <a:lnTo>
                      <a:pt x="6138" y="5456"/>
                    </a:lnTo>
                    <a:lnTo>
                      <a:pt x="6162" y="5359"/>
                    </a:lnTo>
                    <a:lnTo>
                      <a:pt x="6162" y="5286"/>
                    </a:lnTo>
                    <a:lnTo>
                      <a:pt x="6162" y="5188"/>
                    </a:lnTo>
                    <a:lnTo>
                      <a:pt x="6138" y="5091"/>
                    </a:lnTo>
                    <a:lnTo>
                      <a:pt x="6089" y="5018"/>
                    </a:lnTo>
                    <a:lnTo>
                      <a:pt x="6016" y="4921"/>
                    </a:lnTo>
                    <a:lnTo>
                      <a:pt x="1072" y="1"/>
                    </a:lnTo>
                  </a:path>
                </a:pathLst>
              </a:custGeom>
              <a:noFill/>
              <a:ln w="12175" cap="rnd" cmpd="sng">
                <a:solidFill>
                  <a:srgbClr val="9FC5E8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</p:grpSp>
        <p:grpSp>
          <p:nvGrpSpPr>
            <p:cNvPr id="19" name="Shape 19"/>
            <p:cNvGrpSpPr/>
            <p:nvPr/>
          </p:nvGrpSpPr>
          <p:grpSpPr>
            <a:xfrm>
              <a:off x="-114454" y="814472"/>
              <a:ext cx="3920223" cy="376691"/>
              <a:chOff x="151025" y="1029894"/>
              <a:chExt cx="3920223" cy="376691"/>
            </a:xfrm>
          </p:grpSpPr>
          <p:sp>
            <p:nvSpPr>
              <p:cNvPr id="20" name="Shape 20"/>
              <p:cNvSpPr/>
              <p:nvPr/>
            </p:nvSpPr>
            <p:spPr>
              <a:xfrm>
                <a:off x="1057375" y="1063682"/>
                <a:ext cx="339835" cy="309114"/>
              </a:xfrm>
              <a:custGeom>
                <a:avLst/>
                <a:gdLst/>
                <a:ahLst/>
                <a:cxnLst/>
                <a:rect l="0" t="0" r="0" b="0"/>
                <a:pathLst>
                  <a:path w="16173" h="14711" fill="none" extrusionOk="0">
                    <a:moveTo>
                      <a:pt x="8087" y="1"/>
                    </a:moveTo>
                    <a:lnTo>
                      <a:pt x="8087" y="1"/>
                    </a:lnTo>
                    <a:lnTo>
                      <a:pt x="7672" y="1"/>
                    </a:lnTo>
                    <a:lnTo>
                      <a:pt x="7258" y="25"/>
                    </a:lnTo>
                    <a:lnTo>
                      <a:pt x="6844" y="74"/>
                    </a:lnTo>
                    <a:lnTo>
                      <a:pt x="6455" y="122"/>
                    </a:lnTo>
                    <a:lnTo>
                      <a:pt x="6065" y="195"/>
                    </a:lnTo>
                    <a:lnTo>
                      <a:pt x="5675" y="293"/>
                    </a:lnTo>
                    <a:lnTo>
                      <a:pt x="5310" y="415"/>
                    </a:lnTo>
                    <a:lnTo>
                      <a:pt x="4945" y="536"/>
                    </a:lnTo>
                    <a:lnTo>
                      <a:pt x="4579" y="658"/>
                    </a:lnTo>
                    <a:lnTo>
                      <a:pt x="4238" y="829"/>
                    </a:lnTo>
                    <a:lnTo>
                      <a:pt x="3897" y="975"/>
                    </a:lnTo>
                    <a:lnTo>
                      <a:pt x="3557" y="1170"/>
                    </a:lnTo>
                    <a:lnTo>
                      <a:pt x="3240" y="1364"/>
                    </a:lnTo>
                    <a:lnTo>
                      <a:pt x="2948" y="1559"/>
                    </a:lnTo>
                    <a:lnTo>
                      <a:pt x="2655" y="1778"/>
                    </a:lnTo>
                    <a:lnTo>
                      <a:pt x="2363" y="1998"/>
                    </a:lnTo>
                    <a:lnTo>
                      <a:pt x="2095" y="2241"/>
                    </a:lnTo>
                    <a:lnTo>
                      <a:pt x="1852" y="2485"/>
                    </a:lnTo>
                    <a:lnTo>
                      <a:pt x="1608" y="2753"/>
                    </a:lnTo>
                    <a:lnTo>
                      <a:pt x="1389" y="3021"/>
                    </a:lnTo>
                    <a:lnTo>
                      <a:pt x="1170" y="3288"/>
                    </a:lnTo>
                    <a:lnTo>
                      <a:pt x="975" y="3581"/>
                    </a:lnTo>
                    <a:lnTo>
                      <a:pt x="804" y="3873"/>
                    </a:lnTo>
                    <a:lnTo>
                      <a:pt x="634" y="4190"/>
                    </a:lnTo>
                    <a:lnTo>
                      <a:pt x="488" y="4506"/>
                    </a:lnTo>
                    <a:lnTo>
                      <a:pt x="366" y="4823"/>
                    </a:lnTo>
                    <a:lnTo>
                      <a:pt x="244" y="5139"/>
                    </a:lnTo>
                    <a:lnTo>
                      <a:pt x="171" y="5480"/>
                    </a:lnTo>
                    <a:lnTo>
                      <a:pt x="98" y="5821"/>
                    </a:lnTo>
                    <a:lnTo>
                      <a:pt x="49" y="6162"/>
                    </a:lnTo>
                    <a:lnTo>
                      <a:pt x="1" y="6503"/>
                    </a:lnTo>
                    <a:lnTo>
                      <a:pt x="1" y="6869"/>
                    </a:lnTo>
                    <a:lnTo>
                      <a:pt x="1" y="6869"/>
                    </a:lnTo>
                    <a:lnTo>
                      <a:pt x="1" y="7234"/>
                    </a:lnTo>
                    <a:lnTo>
                      <a:pt x="49" y="7624"/>
                    </a:lnTo>
                    <a:lnTo>
                      <a:pt x="98" y="7989"/>
                    </a:lnTo>
                    <a:lnTo>
                      <a:pt x="196" y="8330"/>
                    </a:lnTo>
                    <a:lnTo>
                      <a:pt x="293" y="8695"/>
                    </a:lnTo>
                    <a:lnTo>
                      <a:pt x="415" y="9036"/>
                    </a:lnTo>
                    <a:lnTo>
                      <a:pt x="561" y="9377"/>
                    </a:lnTo>
                    <a:lnTo>
                      <a:pt x="731" y="9718"/>
                    </a:lnTo>
                    <a:lnTo>
                      <a:pt x="902" y="10035"/>
                    </a:lnTo>
                    <a:lnTo>
                      <a:pt x="1097" y="10327"/>
                    </a:lnTo>
                    <a:lnTo>
                      <a:pt x="1340" y="10644"/>
                    </a:lnTo>
                    <a:lnTo>
                      <a:pt x="1559" y="10936"/>
                    </a:lnTo>
                    <a:lnTo>
                      <a:pt x="1827" y="11204"/>
                    </a:lnTo>
                    <a:lnTo>
                      <a:pt x="2095" y="11472"/>
                    </a:lnTo>
                    <a:lnTo>
                      <a:pt x="2387" y="11740"/>
                    </a:lnTo>
                    <a:lnTo>
                      <a:pt x="2680" y="11983"/>
                    </a:lnTo>
                    <a:lnTo>
                      <a:pt x="2680" y="11983"/>
                    </a:lnTo>
                    <a:lnTo>
                      <a:pt x="2485" y="12349"/>
                    </a:lnTo>
                    <a:lnTo>
                      <a:pt x="2266" y="12714"/>
                    </a:lnTo>
                    <a:lnTo>
                      <a:pt x="2022" y="13104"/>
                    </a:lnTo>
                    <a:lnTo>
                      <a:pt x="1706" y="13469"/>
                    </a:lnTo>
                    <a:lnTo>
                      <a:pt x="1365" y="13834"/>
                    </a:lnTo>
                    <a:lnTo>
                      <a:pt x="1170" y="14005"/>
                    </a:lnTo>
                    <a:lnTo>
                      <a:pt x="951" y="14151"/>
                    </a:lnTo>
                    <a:lnTo>
                      <a:pt x="731" y="14297"/>
                    </a:lnTo>
                    <a:lnTo>
                      <a:pt x="512" y="14443"/>
                    </a:lnTo>
                    <a:lnTo>
                      <a:pt x="269" y="14540"/>
                    </a:lnTo>
                    <a:lnTo>
                      <a:pt x="1" y="14662"/>
                    </a:lnTo>
                    <a:lnTo>
                      <a:pt x="1" y="14662"/>
                    </a:lnTo>
                    <a:lnTo>
                      <a:pt x="122" y="14662"/>
                    </a:lnTo>
                    <a:lnTo>
                      <a:pt x="488" y="14711"/>
                    </a:lnTo>
                    <a:lnTo>
                      <a:pt x="1024" y="14711"/>
                    </a:lnTo>
                    <a:lnTo>
                      <a:pt x="1365" y="14711"/>
                    </a:lnTo>
                    <a:lnTo>
                      <a:pt x="1706" y="14687"/>
                    </a:lnTo>
                    <a:lnTo>
                      <a:pt x="2095" y="14614"/>
                    </a:lnTo>
                    <a:lnTo>
                      <a:pt x="2485" y="14540"/>
                    </a:lnTo>
                    <a:lnTo>
                      <a:pt x="2899" y="14419"/>
                    </a:lnTo>
                    <a:lnTo>
                      <a:pt x="3313" y="14273"/>
                    </a:lnTo>
                    <a:lnTo>
                      <a:pt x="3751" y="14078"/>
                    </a:lnTo>
                    <a:lnTo>
                      <a:pt x="4165" y="13834"/>
                    </a:lnTo>
                    <a:lnTo>
                      <a:pt x="4579" y="13566"/>
                    </a:lnTo>
                    <a:lnTo>
                      <a:pt x="4969" y="13201"/>
                    </a:lnTo>
                    <a:lnTo>
                      <a:pt x="4969" y="13201"/>
                    </a:lnTo>
                    <a:lnTo>
                      <a:pt x="5334" y="13323"/>
                    </a:lnTo>
                    <a:lnTo>
                      <a:pt x="5700" y="13444"/>
                    </a:lnTo>
                    <a:lnTo>
                      <a:pt x="6089" y="13518"/>
                    </a:lnTo>
                    <a:lnTo>
                      <a:pt x="6479" y="13591"/>
                    </a:lnTo>
                    <a:lnTo>
                      <a:pt x="6869" y="13664"/>
                    </a:lnTo>
                    <a:lnTo>
                      <a:pt x="7258" y="13712"/>
                    </a:lnTo>
                    <a:lnTo>
                      <a:pt x="7672" y="13737"/>
                    </a:lnTo>
                    <a:lnTo>
                      <a:pt x="8087" y="13737"/>
                    </a:lnTo>
                    <a:lnTo>
                      <a:pt x="8087" y="13737"/>
                    </a:lnTo>
                    <a:lnTo>
                      <a:pt x="8501" y="13737"/>
                    </a:lnTo>
                    <a:lnTo>
                      <a:pt x="8915" y="13712"/>
                    </a:lnTo>
                    <a:lnTo>
                      <a:pt x="9329" y="13664"/>
                    </a:lnTo>
                    <a:lnTo>
                      <a:pt x="9718" y="13591"/>
                    </a:lnTo>
                    <a:lnTo>
                      <a:pt x="10108" y="13518"/>
                    </a:lnTo>
                    <a:lnTo>
                      <a:pt x="10498" y="13420"/>
                    </a:lnTo>
                    <a:lnTo>
                      <a:pt x="10863" y="13323"/>
                    </a:lnTo>
                    <a:lnTo>
                      <a:pt x="11228" y="13201"/>
                    </a:lnTo>
                    <a:lnTo>
                      <a:pt x="11594" y="13055"/>
                    </a:lnTo>
                    <a:lnTo>
                      <a:pt x="11935" y="12909"/>
                    </a:lnTo>
                    <a:lnTo>
                      <a:pt x="12276" y="12738"/>
                    </a:lnTo>
                    <a:lnTo>
                      <a:pt x="12617" y="12568"/>
                    </a:lnTo>
                    <a:lnTo>
                      <a:pt x="12933" y="12373"/>
                    </a:lnTo>
                    <a:lnTo>
                      <a:pt x="13225" y="12178"/>
                    </a:lnTo>
                    <a:lnTo>
                      <a:pt x="13518" y="11959"/>
                    </a:lnTo>
                    <a:lnTo>
                      <a:pt x="13810" y="11715"/>
                    </a:lnTo>
                    <a:lnTo>
                      <a:pt x="14078" y="11496"/>
                    </a:lnTo>
                    <a:lnTo>
                      <a:pt x="14321" y="11228"/>
                    </a:lnTo>
                    <a:lnTo>
                      <a:pt x="14565" y="10985"/>
                    </a:lnTo>
                    <a:lnTo>
                      <a:pt x="14784" y="10717"/>
                    </a:lnTo>
                    <a:lnTo>
                      <a:pt x="15003" y="10424"/>
                    </a:lnTo>
                    <a:lnTo>
                      <a:pt x="15198" y="10132"/>
                    </a:lnTo>
                    <a:lnTo>
                      <a:pt x="15369" y="9840"/>
                    </a:lnTo>
                    <a:lnTo>
                      <a:pt x="15539" y="9548"/>
                    </a:lnTo>
                    <a:lnTo>
                      <a:pt x="15685" y="9231"/>
                    </a:lnTo>
                    <a:lnTo>
                      <a:pt x="15807" y="8914"/>
                    </a:lnTo>
                    <a:lnTo>
                      <a:pt x="15929" y="8574"/>
                    </a:lnTo>
                    <a:lnTo>
                      <a:pt x="16002" y="8257"/>
                    </a:lnTo>
                    <a:lnTo>
                      <a:pt x="16075" y="7916"/>
                    </a:lnTo>
                    <a:lnTo>
                      <a:pt x="16124" y="7575"/>
                    </a:lnTo>
                    <a:lnTo>
                      <a:pt x="16172" y="7210"/>
                    </a:lnTo>
                    <a:lnTo>
                      <a:pt x="16172" y="6869"/>
                    </a:lnTo>
                    <a:lnTo>
                      <a:pt x="16172" y="6869"/>
                    </a:lnTo>
                    <a:lnTo>
                      <a:pt x="16172" y="6503"/>
                    </a:lnTo>
                    <a:lnTo>
                      <a:pt x="16124" y="6162"/>
                    </a:lnTo>
                    <a:lnTo>
                      <a:pt x="16075" y="5821"/>
                    </a:lnTo>
                    <a:lnTo>
                      <a:pt x="16002" y="5480"/>
                    </a:lnTo>
                    <a:lnTo>
                      <a:pt x="15929" y="5139"/>
                    </a:lnTo>
                    <a:lnTo>
                      <a:pt x="15807" y="4823"/>
                    </a:lnTo>
                    <a:lnTo>
                      <a:pt x="15685" y="4506"/>
                    </a:lnTo>
                    <a:lnTo>
                      <a:pt x="15539" y="4190"/>
                    </a:lnTo>
                    <a:lnTo>
                      <a:pt x="15369" y="3873"/>
                    </a:lnTo>
                    <a:lnTo>
                      <a:pt x="15198" y="3581"/>
                    </a:lnTo>
                    <a:lnTo>
                      <a:pt x="15003" y="3288"/>
                    </a:lnTo>
                    <a:lnTo>
                      <a:pt x="14784" y="3021"/>
                    </a:lnTo>
                    <a:lnTo>
                      <a:pt x="14565" y="2753"/>
                    </a:lnTo>
                    <a:lnTo>
                      <a:pt x="14321" y="2485"/>
                    </a:lnTo>
                    <a:lnTo>
                      <a:pt x="14078" y="2241"/>
                    </a:lnTo>
                    <a:lnTo>
                      <a:pt x="13810" y="1998"/>
                    </a:lnTo>
                    <a:lnTo>
                      <a:pt x="13518" y="1778"/>
                    </a:lnTo>
                    <a:lnTo>
                      <a:pt x="13225" y="1559"/>
                    </a:lnTo>
                    <a:lnTo>
                      <a:pt x="12933" y="1364"/>
                    </a:lnTo>
                    <a:lnTo>
                      <a:pt x="12617" y="1170"/>
                    </a:lnTo>
                    <a:lnTo>
                      <a:pt x="12276" y="975"/>
                    </a:lnTo>
                    <a:lnTo>
                      <a:pt x="11935" y="829"/>
                    </a:lnTo>
                    <a:lnTo>
                      <a:pt x="11594" y="658"/>
                    </a:lnTo>
                    <a:lnTo>
                      <a:pt x="11228" y="536"/>
                    </a:lnTo>
                    <a:lnTo>
                      <a:pt x="10863" y="415"/>
                    </a:lnTo>
                    <a:lnTo>
                      <a:pt x="10498" y="293"/>
                    </a:lnTo>
                    <a:lnTo>
                      <a:pt x="10108" y="195"/>
                    </a:lnTo>
                    <a:lnTo>
                      <a:pt x="9718" y="122"/>
                    </a:lnTo>
                    <a:lnTo>
                      <a:pt x="9329" y="74"/>
                    </a:lnTo>
                    <a:lnTo>
                      <a:pt x="8915" y="25"/>
                    </a:lnTo>
                    <a:lnTo>
                      <a:pt x="8501" y="1"/>
                    </a:lnTo>
                    <a:lnTo>
                      <a:pt x="8087" y="1"/>
                    </a:lnTo>
                    <a:lnTo>
                      <a:pt x="8087" y="1"/>
                    </a:lnTo>
                    <a:close/>
                  </a:path>
                </a:pathLst>
              </a:custGeom>
              <a:noFill/>
              <a:ln w="12175" cap="rnd" cmpd="sng">
                <a:solidFill>
                  <a:srgbClr val="9FC5E8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grpSp>
            <p:nvGrpSpPr>
              <p:cNvPr id="21" name="Shape 21"/>
              <p:cNvGrpSpPr/>
              <p:nvPr/>
            </p:nvGrpSpPr>
            <p:grpSpPr>
              <a:xfrm>
                <a:off x="151025" y="1086197"/>
                <a:ext cx="391000" cy="264085"/>
                <a:chOff x="564675" y="1700625"/>
                <a:chExt cx="465200" cy="314200"/>
              </a:xfrm>
            </p:grpSpPr>
            <p:sp>
              <p:nvSpPr>
                <p:cNvPr id="22" name="Shape 22"/>
                <p:cNvSpPr/>
                <p:nvPr/>
              </p:nvSpPr>
              <p:spPr>
                <a:xfrm>
                  <a:off x="564675" y="1700625"/>
                  <a:ext cx="465200" cy="292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8608" h="1170" fill="none" extrusionOk="0">
                      <a:moveTo>
                        <a:pt x="18608" y="1170"/>
                      </a:moveTo>
                      <a:lnTo>
                        <a:pt x="18608" y="488"/>
                      </a:lnTo>
                      <a:lnTo>
                        <a:pt x="18608" y="488"/>
                      </a:lnTo>
                      <a:lnTo>
                        <a:pt x="18608" y="390"/>
                      </a:lnTo>
                      <a:lnTo>
                        <a:pt x="18559" y="293"/>
                      </a:lnTo>
                      <a:lnTo>
                        <a:pt x="18535" y="220"/>
                      </a:lnTo>
                      <a:lnTo>
                        <a:pt x="18462" y="147"/>
                      </a:lnTo>
                      <a:lnTo>
                        <a:pt x="18389" y="74"/>
                      </a:lnTo>
                      <a:lnTo>
                        <a:pt x="18316" y="49"/>
                      </a:lnTo>
                      <a:lnTo>
                        <a:pt x="18218" y="1"/>
                      </a:lnTo>
                      <a:lnTo>
                        <a:pt x="18121" y="1"/>
                      </a:lnTo>
                      <a:lnTo>
                        <a:pt x="488" y="1"/>
                      </a:lnTo>
                      <a:lnTo>
                        <a:pt x="488" y="1"/>
                      </a:lnTo>
                      <a:lnTo>
                        <a:pt x="390" y="1"/>
                      </a:lnTo>
                      <a:lnTo>
                        <a:pt x="293" y="49"/>
                      </a:lnTo>
                      <a:lnTo>
                        <a:pt x="220" y="74"/>
                      </a:lnTo>
                      <a:lnTo>
                        <a:pt x="147" y="147"/>
                      </a:lnTo>
                      <a:lnTo>
                        <a:pt x="74" y="220"/>
                      </a:lnTo>
                      <a:lnTo>
                        <a:pt x="49" y="293"/>
                      </a:lnTo>
                      <a:lnTo>
                        <a:pt x="1" y="390"/>
                      </a:lnTo>
                      <a:lnTo>
                        <a:pt x="1" y="488"/>
                      </a:lnTo>
                      <a:lnTo>
                        <a:pt x="1" y="1170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23" name="Shape 23"/>
                <p:cNvSpPr/>
                <p:nvPr/>
              </p:nvSpPr>
              <p:spPr>
                <a:xfrm>
                  <a:off x="564675" y="1732300"/>
                  <a:ext cx="465200" cy="2721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8608" h="10887" fill="none" extrusionOk="0">
                      <a:moveTo>
                        <a:pt x="13493" y="7209"/>
                      </a:moveTo>
                      <a:lnTo>
                        <a:pt x="18608" y="10887"/>
                      </a:lnTo>
                      <a:lnTo>
                        <a:pt x="18608" y="10887"/>
                      </a:lnTo>
                      <a:lnTo>
                        <a:pt x="18608" y="10814"/>
                      </a:lnTo>
                      <a:lnTo>
                        <a:pt x="18608" y="0"/>
                      </a:lnTo>
                      <a:lnTo>
                        <a:pt x="9450" y="6625"/>
                      </a:lnTo>
                      <a:lnTo>
                        <a:pt x="9450" y="6625"/>
                      </a:lnTo>
                      <a:lnTo>
                        <a:pt x="9377" y="6673"/>
                      </a:lnTo>
                      <a:lnTo>
                        <a:pt x="9304" y="6673"/>
                      </a:lnTo>
                      <a:lnTo>
                        <a:pt x="9304" y="6673"/>
                      </a:lnTo>
                      <a:lnTo>
                        <a:pt x="9231" y="6673"/>
                      </a:lnTo>
                      <a:lnTo>
                        <a:pt x="9158" y="6625"/>
                      </a:lnTo>
                      <a:lnTo>
                        <a:pt x="1" y="0"/>
                      </a:lnTo>
                      <a:lnTo>
                        <a:pt x="1" y="10814"/>
                      </a:lnTo>
                      <a:lnTo>
                        <a:pt x="1" y="10814"/>
                      </a:lnTo>
                      <a:lnTo>
                        <a:pt x="1" y="10887"/>
                      </a:lnTo>
                      <a:lnTo>
                        <a:pt x="5115" y="7209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24" name="Shape 24"/>
                <p:cNvSpPr/>
                <p:nvPr/>
              </p:nvSpPr>
              <p:spPr>
                <a:xfrm>
                  <a:off x="572600" y="2014200"/>
                  <a:ext cx="449375" cy="6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7975" h="25" fill="none" extrusionOk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98" y="25"/>
                      </a:lnTo>
                      <a:lnTo>
                        <a:pt x="171" y="25"/>
                      </a:lnTo>
                      <a:lnTo>
                        <a:pt x="17804" y="25"/>
                      </a:lnTo>
                      <a:lnTo>
                        <a:pt x="17804" y="25"/>
                      </a:lnTo>
                      <a:lnTo>
                        <a:pt x="17877" y="25"/>
                      </a:lnTo>
                      <a:lnTo>
                        <a:pt x="17974" y="0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  <p:grpSp>
            <p:nvGrpSpPr>
              <p:cNvPr id="25" name="Shape 25"/>
              <p:cNvGrpSpPr/>
              <p:nvPr/>
            </p:nvGrpSpPr>
            <p:grpSpPr>
              <a:xfrm>
                <a:off x="1912558" y="1029894"/>
                <a:ext cx="359271" cy="376691"/>
                <a:chOff x="5961125" y="1623900"/>
                <a:chExt cx="427450" cy="448175"/>
              </a:xfrm>
            </p:grpSpPr>
            <p:sp>
              <p:nvSpPr>
                <p:cNvPr id="26" name="Shape 26"/>
                <p:cNvSpPr/>
                <p:nvPr/>
              </p:nvSpPr>
              <p:spPr>
                <a:xfrm>
                  <a:off x="5961125" y="1678700"/>
                  <a:ext cx="376925" cy="3769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5077" h="15077" fill="none" extrusionOk="0">
                      <a:moveTo>
                        <a:pt x="11813" y="1340"/>
                      </a:moveTo>
                      <a:lnTo>
                        <a:pt x="11813" y="1340"/>
                      </a:lnTo>
                      <a:lnTo>
                        <a:pt x="11350" y="1024"/>
                      </a:lnTo>
                      <a:lnTo>
                        <a:pt x="10863" y="780"/>
                      </a:lnTo>
                      <a:lnTo>
                        <a:pt x="10351" y="537"/>
                      </a:lnTo>
                      <a:lnTo>
                        <a:pt x="9816" y="342"/>
                      </a:lnTo>
                      <a:lnTo>
                        <a:pt x="9280" y="196"/>
                      </a:lnTo>
                      <a:lnTo>
                        <a:pt x="8720" y="98"/>
                      </a:lnTo>
                      <a:lnTo>
                        <a:pt x="8135" y="25"/>
                      </a:lnTo>
                      <a:lnTo>
                        <a:pt x="7551" y="1"/>
                      </a:lnTo>
                      <a:lnTo>
                        <a:pt x="7551" y="1"/>
                      </a:lnTo>
                      <a:lnTo>
                        <a:pt x="7161" y="1"/>
                      </a:lnTo>
                      <a:lnTo>
                        <a:pt x="6771" y="50"/>
                      </a:lnTo>
                      <a:lnTo>
                        <a:pt x="6406" y="98"/>
                      </a:lnTo>
                      <a:lnTo>
                        <a:pt x="6041" y="147"/>
                      </a:lnTo>
                      <a:lnTo>
                        <a:pt x="5675" y="244"/>
                      </a:lnTo>
                      <a:lnTo>
                        <a:pt x="5310" y="342"/>
                      </a:lnTo>
                      <a:lnTo>
                        <a:pt x="4969" y="464"/>
                      </a:lnTo>
                      <a:lnTo>
                        <a:pt x="4628" y="585"/>
                      </a:lnTo>
                      <a:lnTo>
                        <a:pt x="4287" y="731"/>
                      </a:lnTo>
                      <a:lnTo>
                        <a:pt x="3970" y="902"/>
                      </a:lnTo>
                      <a:lnTo>
                        <a:pt x="3654" y="1097"/>
                      </a:lnTo>
                      <a:lnTo>
                        <a:pt x="3337" y="1292"/>
                      </a:lnTo>
                      <a:lnTo>
                        <a:pt x="3045" y="1486"/>
                      </a:lnTo>
                      <a:lnTo>
                        <a:pt x="2753" y="1730"/>
                      </a:lnTo>
                      <a:lnTo>
                        <a:pt x="2485" y="1949"/>
                      </a:lnTo>
                      <a:lnTo>
                        <a:pt x="2217" y="2217"/>
                      </a:lnTo>
                      <a:lnTo>
                        <a:pt x="1973" y="2461"/>
                      </a:lnTo>
                      <a:lnTo>
                        <a:pt x="1730" y="2753"/>
                      </a:lnTo>
                      <a:lnTo>
                        <a:pt x="1510" y="3021"/>
                      </a:lnTo>
                      <a:lnTo>
                        <a:pt x="1291" y="3313"/>
                      </a:lnTo>
                      <a:lnTo>
                        <a:pt x="1096" y="3630"/>
                      </a:lnTo>
                      <a:lnTo>
                        <a:pt x="926" y="3946"/>
                      </a:lnTo>
                      <a:lnTo>
                        <a:pt x="755" y="4263"/>
                      </a:lnTo>
                      <a:lnTo>
                        <a:pt x="609" y="4604"/>
                      </a:lnTo>
                      <a:lnTo>
                        <a:pt x="463" y="4945"/>
                      </a:lnTo>
                      <a:lnTo>
                        <a:pt x="341" y="5286"/>
                      </a:lnTo>
                      <a:lnTo>
                        <a:pt x="244" y="5651"/>
                      </a:lnTo>
                      <a:lnTo>
                        <a:pt x="171" y="6016"/>
                      </a:lnTo>
                      <a:lnTo>
                        <a:pt x="98" y="6382"/>
                      </a:lnTo>
                      <a:lnTo>
                        <a:pt x="49" y="6771"/>
                      </a:lnTo>
                      <a:lnTo>
                        <a:pt x="25" y="7137"/>
                      </a:lnTo>
                      <a:lnTo>
                        <a:pt x="0" y="7526"/>
                      </a:lnTo>
                      <a:lnTo>
                        <a:pt x="0" y="7526"/>
                      </a:lnTo>
                      <a:lnTo>
                        <a:pt x="25" y="7916"/>
                      </a:lnTo>
                      <a:lnTo>
                        <a:pt x="49" y="8306"/>
                      </a:lnTo>
                      <a:lnTo>
                        <a:pt x="98" y="8671"/>
                      </a:lnTo>
                      <a:lnTo>
                        <a:pt x="171" y="9061"/>
                      </a:lnTo>
                      <a:lnTo>
                        <a:pt x="244" y="9426"/>
                      </a:lnTo>
                      <a:lnTo>
                        <a:pt x="341" y="9767"/>
                      </a:lnTo>
                      <a:lnTo>
                        <a:pt x="463" y="10132"/>
                      </a:lnTo>
                      <a:lnTo>
                        <a:pt x="609" y="10473"/>
                      </a:lnTo>
                      <a:lnTo>
                        <a:pt x="755" y="10790"/>
                      </a:lnTo>
                      <a:lnTo>
                        <a:pt x="926" y="11131"/>
                      </a:lnTo>
                      <a:lnTo>
                        <a:pt x="1096" y="11448"/>
                      </a:lnTo>
                      <a:lnTo>
                        <a:pt x="1291" y="11740"/>
                      </a:lnTo>
                      <a:lnTo>
                        <a:pt x="1510" y="12032"/>
                      </a:lnTo>
                      <a:lnTo>
                        <a:pt x="1730" y="12324"/>
                      </a:lnTo>
                      <a:lnTo>
                        <a:pt x="1973" y="12592"/>
                      </a:lnTo>
                      <a:lnTo>
                        <a:pt x="2217" y="12860"/>
                      </a:lnTo>
                      <a:lnTo>
                        <a:pt x="2485" y="13104"/>
                      </a:lnTo>
                      <a:lnTo>
                        <a:pt x="2753" y="13347"/>
                      </a:lnTo>
                      <a:lnTo>
                        <a:pt x="3045" y="13567"/>
                      </a:lnTo>
                      <a:lnTo>
                        <a:pt x="3337" y="13786"/>
                      </a:lnTo>
                      <a:lnTo>
                        <a:pt x="3654" y="13981"/>
                      </a:lnTo>
                      <a:lnTo>
                        <a:pt x="3970" y="14151"/>
                      </a:lnTo>
                      <a:lnTo>
                        <a:pt x="4287" y="14322"/>
                      </a:lnTo>
                      <a:lnTo>
                        <a:pt x="4628" y="14468"/>
                      </a:lnTo>
                      <a:lnTo>
                        <a:pt x="4969" y="14614"/>
                      </a:lnTo>
                      <a:lnTo>
                        <a:pt x="5310" y="14736"/>
                      </a:lnTo>
                      <a:lnTo>
                        <a:pt x="5675" y="14833"/>
                      </a:lnTo>
                      <a:lnTo>
                        <a:pt x="6041" y="14906"/>
                      </a:lnTo>
                      <a:lnTo>
                        <a:pt x="6406" y="14979"/>
                      </a:lnTo>
                      <a:lnTo>
                        <a:pt x="6771" y="15028"/>
                      </a:lnTo>
                      <a:lnTo>
                        <a:pt x="7161" y="15052"/>
                      </a:lnTo>
                      <a:lnTo>
                        <a:pt x="7551" y="15077"/>
                      </a:lnTo>
                      <a:lnTo>
                        <a:pt x="7551" y="15077"/>
                      </a:lnTo>
                      <a:lnTo>
                        <a:pt x="7940" y="15052"/>
                      </a:lnTo>
                      <a:lnTo>
                        <a:pt x="8306" y="15028"/>
                      </a:lnTo>
                      <a:lnTo>
                        <a:pt x="8695" y="14979"/>
                      </a:lnTo>
                      <a:lnTo>
                        <a:pt x="9061" y="14906"/>
                      </a:lnTo>
                      <a:lnTo>
                        <a:pt x="9426" y="14833"/>
                      </a:lnTo>
                      <a:lnTo>
                        <a:pt x="9791" y="14736"/>
                      </a:lnTo>
                      <a:lnTo>
                        <a:pt x="10132" y="14614"/>
                      </a:lnTo>
                      <a:lnTo>
                        <a:pt x="10473" y="14468"/>
                      </a:lnTo>
                      <a:lnTo>
                        <a:pt x="10814" y="14322"/>
                      </a:lnTo>
                      <a:lnTo>
                        <a:pt x="11131" y="14151"/>
                      </a:lnTo>
                      <a:lnTo>
                        <a:pt x="11447" y="13981"/>
                      </a:lnTo>
                      <a:lnTo>
                        <a:pt x="11764" y="13786"/>
                      </a:lnTo>
                      <a:lnTo>
                        <a:pt x="12056" y="13567"/>
                      </a:lnTo>
                      <a:lnTo>
                        <a:pt x="12348" y="13347"/>
                      </a:lnTo>
                      <a:lnTo>
                        <a:pt x="12616" y="13104"/>
                      </a:lnTo>
                      <a:lnTo>
                        <a:pt x="12884" y="12860"/>
                      </a:lnTo>
                      <a:lnTo>
                        <a:pt x="13128" y="12592"/>
                      </a:lnTo>
                      <a:lnTo>
                        <a:pt x="13371" y="12324"/>
                      </a:lnTo>
                      <a:lnTo>
                        <a:pt x="13591" y="12032"/>
                      </a:lnTo>
                      <a:lnTo>
                        <a:pt x="13785" y="11740"/>
                      </a:lnTo>
                      <a:lnTo>
                        <a:pt x="13980" y="11448"/>
                      </a:lnTo>
                      <a:lnTo>
                        <a:pt x="14175" y="11131"/>
                      </a:lnTo>
                      <a:lnTo>
                        <a:pt x="14346" y="10790"/>
                      </a:lnTo>
                      <a:lnTo>
                        <a:pt x="14492" y="10473"/>
                      </a:lnTo>
                      <a:lnTo>
                        <a:pt x="14613" y="10132"/>
                      </a:lnTo>
                      <a:lnTo>
                        <a:pt x="14735" y="9767"/>
                      </a:lnTo>
                      <a:lnTo>
                        <a:pt x="14857" y="9426"/>
                      </a:lnTo>
                      <a:lnTo>
                        <a:pt x="14930" y="9061"/>
                      </a:lnTo>
                      <a:lnTo>
                        <a:pt x="15003" y="8671"/>
                      </a:lnTo>
                      <a:lnTo>
                        <a:pt x="15052" y="8306"/>
                      </a:lnTo>
                      <a:lnTo>
                        <a:pt x="15076" y="7916"/>
                      </a:lnTo>
                      <a:lnTo>
                        <a:pt x="15076" y="7526"/>
                      </a:lnTo>
                      <a:lnTo>
                        <a:pt x="15076" y="7526"/>
                      </a:lnTo>
                      <a:lnTo>
                        <a:pt x="15052" y="6918"/>
                      </a:lnTo>
                      <a:lnTo>
                        <a:pt x="14979" y="6309"/>
                      </a:lnTo>
                      <a:lnTo>
                        <a:pt x="14857" y="5724"/>
                      </a:lnTo>
                      <a:lnTo>
                        <a:pt x="14687" y="5164"/>
                      </a:lnTo>
                      <a:lnTo>
                        <a:pt x="14492" y="4604"/>
                      </a:lnTo>
                      <a:lnTo>
                        <a:pt x="14248" y="4068"/>
                      </a:lnTo>
                      <a:lnTo>
                        <a:pt x="13956" y="3581"/>
                      </a:lnTo>
                      <a:lnTo>
                        <a:pt x="13615" y="3094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27" name="Shape 27"/>
                <p:cNvSpPr/>
                <p:nvPr/>
              </p:nvSpPr>
              <p:spPr>
                <a:xfrm>
                  <a:off x="6009825" y="1727425"/>
                  <a:ext cx="279500" cy="2795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1180" h="11180" fill="none" extrusionOk="0">
                      <a:moveTo>
                        <a:pt x="10181" y="2387"/>
                      </a:moveTo>
                      <a:lnTo>
                        <a:pt x="10181" y="2387"/>
                      </a:lnTo>
                      <a:lnTo>
                        <a:pt x="10400" y="2728"/>
                      </a:lnTo>
                      <a:lnTo>
                        <a:pt x="10595" y="3093"/>
                      </a:lnTo>
                      <a:lnTo>
                        <a:pt x="10766" y="3483"/>
                      </a:lnTo>
                      <a:lnTo>
                        <a:pt x="10912" y="3873"/>
                      </a:lnTo>
                      <a:lnTo>
                        <a:pt x="11034" y="4287"/>
                      </a:lnTo>
                      <a:lnTo>
                        <a:pt x="11107" y="4701"/>
                      </a:lnTo>
                      <a:lnTo>
                        <a:pt x="11180" y="5139"/>
                      </a:lnTo>
                      <a:lnTo>
                        <a:pt x="11180" y="5577"/>
                      </a:lnTo>
                      <a:lnTo>
                        <a:pt x="11180" y="5577"/>
                      </a:lnTo>
                      <a:lnTo>
                        <a:pt x="11155" y="6162"/>
                      </a:lnTo>
                      <a:lnTo>
                        <a:pt x="11082" y="6722"/>
                      </a:lnTo>
                      <a:lnTo>
                        <a:pt x="10936" y="7234"/>
                      </a:lnTo>
                      <a:lnTo>
                        <a:pt x="10741" y="7769"/>
                      </a:lnTo>
                      <a:lnTo>
                        <a:pt x="10522" y="8257"/>
                      </a:lnTo>
                      <a:lnTo>
                        <a:pt x="10230" y="8695"/>
                      </a:lnTo>
                      <a:lnTo>
                        <a:pt x="9913" y="9133"/>
                      </a:lnTo>
                      <a:lnTo>
                        <a:pt x="9548" y="9523"/>
                      </a:lnTo>
                      <a:lnTo>
                        <a:pt x="9158" y="9888"/>
                      </a:lnTo>
                      <a:lnTo>
                        <a:pt x="8720" y="10205"/>
                      </a:lnTo>
                      <a:lnTo>
                        <a:pt x="8257" y="10497"/>
                      </a:lnTo>
                      <a:lnTo>
                        <a:pt x="7770" y="10741"/>
                      </a:lnTo>
                      <a:lnTo>
                        <a:pt x="7259" y="10911"/>
                      </a:lnTo>
                      <a:lnTo>
                        <a:pt x="6723" y="11057"/>
                      </a:lnTo>
                      <a:lnTo>
                        <a:pt x="6163" y="11155"/>
                      </a:lnTo>
                      <a:lnTo>
                        <a:pt x="5603" y="11179"/>
                      </a:lnTo>
                      <a:lnTo>
                        <a:pt x="5603" y="11179"/>
                      </a:lnTo>
                      <a:lnTo>
                        <a:pt x="5018" y="11155"/>
                      </a:lnTo>
                      <a:lnTo>
                        <a:pt x="4482" y="11057"/>
                      </a:lnTo>
                      <a:lnTo>
                        <a:pt x="3946" y="10911"/>
                      </a:lnTo>
                      <a:lnTo>
                        <a:pt x="3435" y="10741"/>
                      </a:lnTo>
                      <a:lnTo>
                        <a:pt x="2948" y="10497"/>
                      </a:lnTo>
                      <a:lnTo>
                        <a:pt x="2485" y="10205"/>
                      </a:lnTo>
                      <a:lnTo>
                        <a:pt x="2047" y="9888"/>
                      </a:lnTo>
                      <a:lnTo>
                        <a:pt x="1657" y="9523"/>
                      </a:lnTo>
                      <a:lnTo>
                        <a:pt x="1292" y="9133"/>
                      </a:lnTo>
                      <a:lnTo>
                        <a:pt x="975" y="8695"/>
                      </a:lnTo>
                      <a:lnTo>
                        <a:pt x="683" y="8257"/>
                      </a:lnTo>
                      <a:lnTo>
                        <a:pt x="464" y="7769"/>
                      </a:lnTo>
                      <a:lnTo>
                        <a:pt x="269" y="7234"/>
                      </a:lnTo>
                      <a:lnTo>
                        <a:pt x="123" y="6722"/>
                      </a:lnTo>
                      <a:lnTo>
                        <a:pt x="50" y="6162"/>
                      </a:lnTo>
                      <a:lnTo>
                        <a:pt x="1" y="5577"/>
                      </a:lnTo>
                      <a:lnTo>
                        <a:pt x="1" y="5577"/>
                      </a:lnTo>
                      <a:lnTo>
                        <a:pt x="50" y="5017"/>
                      </a:lnTo>
                      <a:lnTo>
                        <a:pt x="123" y="4457"/>
                      </a:lnTo>
                      <a:lnTo>
                        <a:pt x="269" y="3921"/>
                      </a:lnTo>
                      <a:lnTo>
                        <a:pt x="464" y="3410"/>
                      </a:lnTo>
                      <a:lnTo>
                        <a:pt x="683" y="2923"/>
                      </a:lnTo>
                      <a:lnTo>
                        <a:pt x="975" y="2460"/>
                      </a:lnTo>
                      <a:lnTo>
                        <a:pt x="1292" y="2046"/>
                      </a:lnTo>
                      <a:lnTo>
                        <a:pt x="1657" y="1632"/>
                      </a:lnTo>
                      <a:lnTo>
                        <a:pt x="2047" y="1267"/>
                      </a:lnTo>
                      <a:lnTo>
                        <a:pt x="2485" y="950"/>
                      </a:lnTo>
                      <a:lnTo>
                        <a:pt x="2948" y="682"/>
                      </a:lnTo>
                      <a:lnTo>
                        <a:pt x="3435" y="439"/>
                      </a:lnTo>
                      <a:lnTo>
                        <a:pt x="3946" y="244"/>
                      </a:lnTo>
                      <a:lnTo>
                        <a:pt x="4482" y="122"/>
                      </a:lnTo>
                      <a:lnTo>
                        <a:pt x="5018" y="25"/>
                      </a:lnTo>
                      <a:lnTo>
                        <a:pt x="5603" y="0"/>
                      </a:lnTo>
                      <a:lnTo>
                        <a:pt x="5603" y="0"/>
                      </a:lnTo>
                      <a:lnTo>
                        <a:pt x="6041" y="25"/>
                      </a:lnTo>
                      <a:lnTo>
                        <a:pt x="6479" y="73"/>
                      </a:lnTo>
                      <a:lnTo>
                        <a:pt x="6893" y="146"/>
                      </a:lnTo>
                      <a:lnTo>
                        <a:pt x="7307" y="268"/>
                      </a:lnTo>
                      <a:lnTo>
                        <a:pt x="7697" y="414"/>
                      </a:lnTo>
                      <a:lnTo>
                        <a:pt x="8087" y="585"/>
                      </a:lnTo>
                      <a:lnTo>
                        <a:pt x="8452" y="780"/>
                      </a:lnTo>
                      <a:lnTo>
                        <a:pt x="8793" y="999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28" name="Shape 28"/>
                <p:cNvSpPr/>
                <p:nvPr/>
              </p:nvSpPr>
              <p:spPr>
                <a:xfrm>
                  <a:off x="6107250" y="1824850"/>
                  <a:ext cx="84650" cy="846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3386" h="3386" fill="none" extrusionOk="0">
                      <a:moveTo>
                        <a:pt x="3362" y="1388"/>
                      </a:moveTo>
                      <a:lnTo>
                        <a:pt x="3362" y="1388"/>
                      </a:lnTo>
                      <a:lnTo>
                        <a:pt x="3386" y="1680"/>
                      </a:lnTo>
                      <a:lnTo>
                        <a:pt x="3386" y="1680"/>
                      </a:lnTo>
                      <a:lnTo>
                        <a:pt x="3386" y="1851"/>
                      </a:lnTo>
                      <a:lnTo>
                        <a:pt x="3362" y="2021"/>
                      </a:lnTo>
                      <a:lnTo>
                        <a:pt x="3313" y="2192"/>
                      </a:lnTo>
                      <a:lnTo>
                        <a:pt x="3264" y="2338"/>
                      </a:lnTo>
                      <a:lnTo>
                        <a:pt x="3191" y="2484"/>
                      </a:lnTo>
                      <a:lnTo>
                        <a:pt x="3118" y="2630"/>
                      </a:lnTo>
                      <a:lnTo>
                        <a:pt x="3021" y="2776"/>
                      </a:lnTo>
                      <a:lnTo>
                        <a:pt x="2899" y="2898"/>
                      </a:lnTo>
                      <a:lnTo>
                        <a:pt x="2777" y="2996"/>
                      </a:lnTo>
                      <a:lnTo>
                        <a:pt x="2655" y="3093"/>
                      </a:lnTo>
                      <a:lnTo>
                        <a:pt x="2509" y="3191"/>
                      </a:lnTo>
                      <a:lnTo>
                        <a:pt x="2363" y="3239"/>
                      </a:lnTo>
                      <a:lnTo>
                        <a:pt x="2217" y="3312"/>
                      </a:lnTo>
                      <a:lnTo>
                        <a:pt x="2046" y="3337"/>
                      </a:lnTo>
                      <a:lnTo>
                        <a:pt x="1876" y="3385"/>
                      </a:lnTo>
                      <a:lnTo>
                        <a:pt x="1706" y="3385"/>
                      </a:lnTo>
                      <a:lnTo>
                        <a:pt x="1706" y="3385"/>
                      </a:lnTo>
                      <a:lnTo>
                        <a:pt x="1535" y="3385"/>
                      </a:lnTo>
                      <a:lnTo>
                        <a:pt x="1365" y="3337"/>
                      </a:lnTo>
                      <a:lnTo>
                        <a:pt x="1194" y="3312"/>
                      </a:lnTo>
                      <a:lnTo>
                        <a:pt x="1048" y="3239"/>
                      </a:lnTo>
                      <a:lnTo>
                        <a:pt x="902" y="3191"/>
                      </a:lnTo>
                      <a:lnTo>
                        <a:pt x="756" y="3093"/>
                      </a:lnTo>
                      <a:lnTo>
                        <a:pt x="634" y="2996"/>
                      </a:lnTo>
                      <a:lnTo>
                        <a:pt x="512" y="2898"/>
                      </a:lnTo>
                      <a:lnTo>
                        <a:pt x="390" y="2776"/>
                      </a:lnTo>
                      <a:lnTo>
                        <a:pt x="293" y="2630"/>
                      </a:lnTo>
                      <a:lnTo>
                        <a:pt x="220" y="2484"/>
                      </a:lnTo>
                      <a:lnTo>
                        <a:pt x="147" y="2338"/>
                      </a:lnTo>
                      <a:lnTo>
                        <a:pt x="74" y="2192"/>
                      </a:lnTo>
                      <a:lnTo>
                        <a:pt x="49" y="2021"/>
                      </a:lnTo>
                      <a:lnTo>
                        <a:pt x="25" y="1851"/>
                      </a:lnTo>
                      <a:lnTo>
                        <a:pt x="1" y="1680"/>
                      </a:lnTo>
                      <a:lnTo>
                        <a:pt x="1" y="1680"/>
                      </a:lnTo>
                      <a:lnTo>
                        <a:pt x="25" y="1510"/>
                      </a:lnTo>
                      <a:lnTo>
                        <a:pt x="49" y="1340"/>
                      </a:lnTo>
                      <a:lnTo>
                        <a:pt x="74" y="1193"/>
                      </a:lnTo>
                      <a:lnTo>
                        <a:pt x="147" y="1023"/>
                      </a:lnTo>
                      <a:lnTo>
                        <a:pt x="220" y="877"/>
                      </a:lnTo>
                      <a:lnTo>
                        <a:pt x="293" y="731"/>
                      </a:lnTo>
                      <a:lnTo>
                        <a:pt x="390" y="609"/>
                      </a:lnTo>
                      <a:lnTo>
                        <a:pt x="512" y="487"/>
                      </a:lnTo>
                      <a:lnTo>
                        <a:pt x="634" y="390"/>
                      </a:lnTo>
                      <a:lnTo>
                        <a:pt x="756" y="292"/>
                      </a:lnTo>
                      <a:lnTo>
                        <a:pt x="902" y="195"/>
                      </a:lnTo>
                      <a:lnTo>
                        <a:pt x="1048" y="122"/>
                      </a:lnTo>
                      <a:lnTo>
                        <a:pt x="1194" y="73"/>
                      </a:lnTo>
                      <a:lnTo>
                        <a:pt x="1365" y="24"/>
                      </a:lnTo>
                      <a:lnTo>
                        <a:pt x="1535" y="0"/>
                      </a:lnTo>
                      <a:lnTo>
                        <a:pt x="1706" y="0"/>
                      </a:lnTo>
                      <a:lnTo>
                        <a:pt x="1706" y="0"/>
                      </a:lnTo>
                      <a:lnTo>
                        <a:pt x="1998" y="24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29" name="Shape 29"/>
                <p:cNvSpPr/>
                <p:nvPr/>
              </p:nvSpPr>
              <p:spPr>
                <a:xfrm>
                  <a:off x="6058550" y="1776125"/>
                  <a:ext cx="182075" cy="1820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7283" h="7283" fill="none" extrusionOk="0">
                      <a:moveTo>
                        <a:pt x="5431" y="463"/>
                      </a:moveTo>
                      <a:lnTo>
                        <a:pt x="5431" y="463"/>
                      </a:lnTo>
                      <a:lnTo>
                        <a:pt x="5042" y="269"/>
                      </a:lnTo>
                      <a:lnTo>
                        <a:pt x="4823" y="195"/>
                      </a:lnTo>
                      <a:lnTo>
                        <a:pt x="4603" y="122"/>
                      </a:lnTo>
                      <a:lnTo>
                        <a:pt x="4360" y="74"/>
                      </a:lnTo>
                      <a:lnTo>
                        <a:pt x="4141" y="25"/>
                      </a:lnTo>
                      <a:lnTo>
                        <a:pt x="3897" y="1"/>
                      </a:lnTo>
                      <a:lnTo>
                        <a:pt x="3654" y="1"/>
                      </a:lnTo>
                      <a:lnTo>
                        <a:pt x="3654" y="1"/>
                      </a:lnTo>
                      <a:lnTo>
                        <a:pt x="3288" y="25"/>
                      </a:lnTo>
                      <a:lnTo>
                        <a:pt x="2923" y="74"/>
                      </a:lnTo>
                      <a:lnTo>
                        <a:pt x="2558" y="147"/>
                      </a:lnTo>
                      <a:lnTo>
                        <a:pt x="2241" y="293"/>
                      </a:lnTo>
                      <a:lnTo>
                        <a:pt x="1924" y="439"/>
                      </a:lnTo>
                      <a:lnTo>
                        <a:pt x="1608" y="609"/>
                      </a:lnTo>
                      <a:lnTo>
                        <a:pt x="1340" y="829"/>
                      </a:lnTo>
                      <a:lnTo>
                        <a:pt x="1072" y="1072"/>
                      </a:lnTo>
                      <a:lnTo>
                        <a:pt x="828" y="1316"/>
                      </a:lnTo>
                      <a:lnTo>
                        <a:pt x="633" y="1608"/>
                      </a:lnTo>
                      <a:lnTo>
                        <a:pt x="439" y="1900"/>
                      </a:lnTo>
                      <a:lnTo>
                        <a:pt x="293" y="2217"/>
                      </a:lnTo>
                      <a:lnTo>
                        <a:pt x="171" y="2558"/>
                      </a:lnTo>
                      <a:lnTo>
                        <a:pt x="73" y="2899"/>
                      </a:lnTo>
                      <a:lnTo>
                        <a:pt x="25" y="3264"/>
                      </a:lnTo>
                      <a:lnTo>
                        <a:pt x="0" y="3629"/>
                      </a:lnTo>
                      <a:lnTo>
                        <a:pt x="0" y="3629"/>
                      </a:lnTo>
                      <a:lnTo>
                        <a:pt x="25" y="4019"/>
                      </a:lnTo>
                      <a:lnTo>
                        <a:pt x="73" y="4360"/>
                      </a:lnTo>
                      <a:lnTo>
                        <a:pt x="171" y="4725"/>
                      </a:lnTo>
                      <a:lnTo>
                        <a:pt x="293" y="5066"/>
                      </a:lnTo>
                      <a:lnTo>
                        <a:pt x="439" y="5383"/>
                      </a:lnTo>
                      <a:lnTo>
                        <a:pt x="633" y="5675"/>
                      </a:lnTo>
                      <a:lnTo>
                        <a:pt x="828" y="5943"/>
                      </a:lnTo>
                      <a:lnTo>
                        <a:pt x="1072" y="6211"/>
                      </a:lnTo>
                      <a:lnTo>
                        <a:pt x="1340" y="6455"/>
                      </a:lnTo>
                      <a:lnTo>
                        <a:pt x="1608" y="6650"/>
                      </a:lnTo>
                      <a:lnTo>
                        <a:pt x="1924" y="6844"/>
                      </a:lnTo>
                      <a:lnTo>
                        <a:pt x="2241" y="6990"/>
                      </a:lnTo>
                      <a:lnTo>
                        <a:pt x="2558" y="7112"/>
                      </a:lnTo>
                      <a:lnTo>
                        <a:pt x="2923" y="7210"/>
                      </a:lnTo>
                      <a:lnTo>
                        <a:pt x="3288" y="7258"/>
                      </a:lnTo>
                      <a:lnTo>
                        <a:pt x="3654" y="7283"/>
                      </a:lnTo>
                      <a:lnTo>
                        <a:pt x="3654" y="7283"/>
                      </a:lnTo>
                      <a:lnTo>
                        <a:pt x="4019" y="7258"/>
                      </a:lnTo>
                      <a:lnTo>
                        <a:pt x="4384" y="7210"/>
                      </a:lnTo>
                      <a:lnTo>
                        <a:pt x="4725" y="7112"/>
                      </a:lnTo>
                      <a:lnTo>
                        <a:pt x="5066" y="6990"/>
                      </a:lnTo>
                      <a:lnTo>
                        <a:pt x="5383" y="6844"/>
                      </a:lnTo>
                      <a:lnTo>
                        <a:pt x="5675" y="6650"/>
                      </a:lnTo>
                      <a:lnTo>
                        <a:pt x="5967" y="6455"/>
                      </a:lnTo>
                      <a:lnTo>
                        <a:pt x="6235" y="6211"/>
                      </a:lnTo>
                      <a:lnTo>
                        <a:pt x="6454" y="5943"/>
                      </a:lnTo>
                      <a:lnTo>
                        <a:pt x="6674" y="5675"/>
                      </a:lnTo>
                      <a:lnTo>
                        <a:pt x="6844" y="5383"/>
                      </a:lnTo>
                      <a:lnTo>
                        <a:pt x="7014" y="5066"/>
                      </a:lnTo>
                      <a:lnTo>
                        <a:pt x="7136" y="4725"/>
                      </a:lnTo>
                      <a:lnTo>
                        <a:pt x="7209" y="4360"/>
                      </a:lnTo>
                      <a:lnTo>
                        <a:pt x="7282" y="4019"/>
                      </a:lnTo>
                      <a:lnTo>
                        <a:pt x="7282" y="3629"/>
                      </a:lnTo>
                      <a:lnTo>
                        <a:pt x="7282" y="3629"/>
                      </a:lnTo>
                      <a:lnTo>
                        <a:pt x="7282" y="3386"/>
                      </a:lnTo>
                      <a:lnTo>
                        <a:pt x="7258" y="3167"/>
                      </a:lnTo>
                      <a:lnTo>
                        <a:pt x="7234" y="2923"/>
                      </a:lnTo>
                      <a:lnTo>
                        <a:pt x="7161" y="2704"/>
                      </a:lnTo>
                      <a:lnTo>
                        <a:pt x="7112" y="2485"/>
                      </a:lnTo>
                      <a:lnTo>
                        <a:pt x="7014" y="2266"/>
                      </a:lnTo>
                      <a:lnTo>
                        <a:pt x="6820" y="1852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30" name="Shape 30"/>
                <p:cNvSpPr/>
                <p:nvPr/>
              </p:nvSpPr>
              <p:spPr>
                <a:xfrm>
                  <a:off x="5971475" y="2001400"/>
                  <a:ext cx="74925" cy="706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97" h="2827" fill="none" extrusionOk="0">
                      <a:moveTo>
                        <a:pt x="1462" y="1"/>
                      </a:moveTo>
                      <a:lnTo>
                        <a:pt x="293" y="1170"/>
                      </a:lnTo>
                      <a:lnTo>
                        <a:pt x="293" y="1170"/>
                      </a:lnTo>
                      <a:lnTo>
                        <a:pt x="171" y="1316"/>
                      </a:lnTo>
                      <a:lnTo>
                        <a:pt x="74" y="1487"/>
                      </a:lnTo>
                      <a:lnTo>
                        <a:pt x="25" y="1657"/>
                      </a:lnTo>
                      <a:lnTo>
                        <a:pt x="1" y="1852"/>
                      </a:lnTo>
                      <a:lnTo>
                        <a:pt x="25" y="2047"/>
                      </a:lnTo>
                      <a:lnTo>
                        <a:pt x="74" y="2217"/>
                      </a:lnTo>
                      <a:lnTo>
                        <a:pt x="171" y="2388"/>
                      </a:lnTo>
                      <a:lnTo>
                        <a:pt x="293" y="2534"/>
                      </a:lnTo>
                      <a:lnTo>
                        <a:pt x="293" y="2534"/>
                      </a:lnTo>
                      <a:lnTo>
                        <a:pt x="439" y="2656"/>
                      </a:lnTo>
                      <a:lnTo>
                        <a:pt x="609" y="2753"/>
                      </a:lnTo>
                      <a:lnTo>
                        <a:pt x="804" y="2802"/>
                      </a:lnTo>
                      <a:lnTo>
                        <a:pt x="975" y="2826"/>
                      </a:lnTo>
                      <a:lnTo>
                        <a:pt x="975" y="2826"/>
                      </a:lnTo>
                      <a:lnTo>
                        <a:pt x="1170" y="2802"/>
                      </a:lnTo>
                      <a:lnTo>
                        <a:pt x="1340" y="2753"/>
                      </a:lnTo>
                      <a:lnTo>
                        <a:pt x="1511" y="2656"/>
                      </a:lnTo>
                      <a:lnTo>
                        <a:pt x="1681" y="2534"/>
                      </a:lnTo>
                      <a:lnTo>
                        <a:pt x="2850" y="1365"/>
                      </a:lnTo>
                      <a:lnTo>
                        <a:pt x="2850" y="1365"/>
                      </a:lnTo>
                      <a:lnTo>
                        <a:pt x="2996" y="1194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31" name="Shape 31"/>
                <p:cNvSpPr/>
                <p:nvPr/>
              </p:nvSpPr>
              <p:spPr>
                <a:xfrm>
                  <a:off x="6253375" y="2001400"/>
                  <a:ext cx="74325" cy="706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73" h="2827" fill="none" extrusionOk="0">
                      <a:moveTo>
                        <a:pt x="1" y="1194"/>
                      </a:moveTo>
                      <a:lnTo>
                        <a:pt x="1" y="1194"/>
                      </a:lnTo>
                      <a:lnTo>
                        <a:pt x="123" y="1365"/>
                      </a:lnTo>
                      <a:lnTo>
                        <a:pt x="1316" y="2534"/>
                      </a:lnTo>
                      <a:lnTo>
                        <a:pt x="1316" y="2534"/>
                      </a:lnTo>
                      <a:lnTo>
                        <a:pt x="1462" y="2656"/>
                      </a:lnTo>
                      <a:lnTo>
                        <a:pt x="1633" y="2753"/>
                      </a:lnTo>
                      <a:lnTo>
                        <a:pt x="1827" y="2802"/>
                      </a:lnTo>
                      <a:lnTo>
                        <a:pt x="1998" y="2826"/>
                      </a:lnTo>
                      <a:lnTo>
                        <a:pt x="1998" y="2826"/>
                      </a:lnTo>
                      <a:lnTo>
                        <a:pt x="2193" y="2802"/>
                      </a:lnTo>
                      <a:lnTo>
                        <a:pt x="2363" y="2753"/>
                      </a:lnTo>
                      <a:lnTo>
                        <a:pt x="2534" y="2656"/>
                      </a:lnTo>
                      <a:lnTo>
                        <a:pt x="2704" y="2534"/>
                      </a:lnTo>
                      <a:lnTo>
                        <a:pt x="2704" y="2534"/>
                      </a:lnTo>
                      <a:lnTo>
                        <a:pt x="2826" y="2388"/>
                      </a:lnTo>
                      <a:lnTo>
                        <a:pt x="2923" y="2217"/>
                      </a:lnTo>
                      <a:lnTo>
                        <a:pt x="2972" y="2047"/>
                      </a:lnTo>
                      <a:lnTo>
                        <a:pt x="2972" y="1852"/>
                      </a:lnTo>
                      <a:lnTo>
                        <a:pt x="2972" y="1657"/>
                      </a:lnTo>
                      <a:lnTo>
                        <a:pt x="2923" y="1487"/>
                      </a:lnTo>
                      <a:lnTo>
                        <a:pt x="2826" y="1316"/>
                      </a:lnTo>
                      <a:lnTo>
                        <a:pt x="2704" y="1170"/>
                      </a:lnTo>
                      <a:lnTo>
                        <a:pt x="1535" y="1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32" name="Shape 32"/>
                <p:cNvSpPr/>
                <p:nvPr/>
              </p:nvSpPr>
              <p:spPr>
                <a:xfrm>
                  <a:off x="6137700" y="1623900"/>
                  <a:ext cx="250875" cy="2551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0035" h="10206" fill="none" extrusionOk="0">
                      <a:moveTo>
                        <a:pt x="9718" y="2412"/>
                      </a:moveTo>
                      <a:lnTo>
                        <a:pt x="8671" y="2217"/>
                      </a:lnTo>
                      <a:lnTo>
                        <a:pt x="9694" y="1194"/>
                      </a:lnTo>
                      <a:lnTo>
                        <a:pt x="9694" y="1194"/>
                      </a:lnTo>
                      <a:lnTo>
                        <a:pt x="9767" y="1121"/>
                      </a:lnTo>
                      <a:lnTo>
                        <a:pt x="9815" y="1024"/>
                      </a:lnTo>
                      <a:lnTo>
                        <a:pt x="9840" y="951"/>
                      </a:lnTo>
                      <a:lnTo>
                        <a:pt x="9840" y="853"/>
                      </a:lnTo>
                      <a:lnTo>
                        <a:pt x="9840" y="756"/>
                      </a:lnTo>
                      <a:lnTo>
                        <a:pt x="9815" y="658"/>
                      </a:lnTo>
                      <a:lnTo>
                        <a:pt x="9767" y="585"/>
                      </a:lnTo>
                      <a:lnTo>
                        <a:pt x="9694" y="512"/>
                      </a:lnTo>
                      <a:lnTo>
                        <a:pt x="9694" y="512"/>
                      </a:lnTo>
                      <a:lnTo>
                        <a:pt x="9621" y="439"/>
                      </a:lnTo>
                      <a:lnTo>
                        <a:pt x="9548" y="391"/>
                      </a:lnTo>
                      <a:lnTo>
                        <a:pt x="9450" y="366"/>
                      </a:lnTo>
                      <a:lnTo>
                        <a:pt x="9353" y="366"/>
                      </a:lnTo>
                      <a:lnTo>
                        <a:pt x="9255" y="366"/>
                      </a:lnTo>
                      <a:lnTo>
                        <a:pt x="9182" y="391"/>
                      </a:lnTo>
                      <a:lnTo>
                        <a:pt x="9085" y="439"/>
                      </a:lnTo>
                      <a:lnTo>
                        <a:pt x="9012" y="512"/>
                      </a:lnTo>
                      <a:lnTo>
                        <a:pt x="7867" y="1657"/>
                      </a:lnTo>
                      <a:lnTo>
                        <a:pt x="7867" y="1657"/>
                      </a:lnTo>
                      <a:lnTo>
                        <a:pt x="7818" y="1487"/>
                      </a:lnTo>
                      <a:lnTo>
                        <a:pt x="7599" y="317"/>
                      </a:lnTo>
                      <a:lnTo>
                        <a:pt x="7599" y="317"/>
                      </a:lnTo>
                      <a:lnTo>
                        <a:pt x="7575" y="196"/>
                      </a:lnTo>
                      <a:lnTo>
                        <a:pt x="7526" y="98"/>
                      </a:lnTo>
                      <a:lnTo>
                        <a:pt x="7477" y="50"/>
                      </a:lnTo>
                      <a:lnTo>
                        <a:pt x="7404" y="1"/>
                      </a:lnTo>
                      <a:lnTo>
                        <a:pt x="7331" y="1"/>
                      </a:lnTo>
                      <a:lnTo>
                        <a:pt x="7234" y="25"/>
                      </a:lnTo>
                      <a:lnTo>
                        <a:pt x="7161" y="74"/>
                      </a:lnTo>
                      <a:lnTo>
                        <a:pt x="7063" y="147"/>
                      </a:lnTo>
                      <a:lnTo>
                        <a:pt x="5432" y="1754"/>
                      </a:lnTo>
                      <a:lnTo>
                        <a:pt x="5432" y="1754"/>
                      </a:lnTo>
                      <a:lnTo>
                        <a:pt x="5358" y="1852"/>
                      </a:lnTo>
                      <a:lnTo>
                        <a:pt x="5285" y="1974"/>
                      </a:lnTo>
                      <a:lnTo>
                        <a:pt x="5212" y="2120"/>
                      </a:lnTo>
                      <a:lnTo>
                        <a:pt x="5164" y="2242"/>
                      </a:lnTo>
                      <a:lnTo>
                        <a:pt x="5139" y="2388"/>
                      </a:lnTo>
                      <a:lnTo>
                        <a:pt x="5115" y="2534"/>
                      </a:lnTo>
                      <a:lnTo>
                        <a:pt x="5115" y="2680"/>
                      </a:lnTo>
                      <a:lnTo>
                        <a:pt x="5115" y="2802"/>
                      </a:lnTo>
                      <a:lnTo>
                        <a:pt x="5334" y="3971"/>
                      </a:lnTo>
                      <a:lnTo>
                        <a:pt x="5334" y="3971"/>
                      </a:lnTo>
                      <a:lnTo>
                        <a:pt x="5383" y="4141"/>
                      </a:lnTo>
                      <a:lnTo>
                        <a:pt x="147" y="9378"/>
                      </a:lnTo>
                      <a:lnTo>
                        <a:pt x="147" y="9378"/>
                      </a:lnTo>
                      <a:lnTo>
                        <a:pt x="73" y="9451"/>
                      </a:lnTo>
                      <a:lnTo>
                        <a:pt x="25" y="9548"/>
                      </a:lnTo>
                      <a:lnTo>
                        <a:pt x="0" y="9645"/>
                      </a:lnTo>
                      <a:lnTo>
                        <a:pt x="0" y="9718"/>
                      </a:lnTo>
                      <a:lnTo>
                        <a:pt x="0" y="9816"/>
                      </a:lnTo>
                      <a:lnTo>
                        <a:pt x="25" y="9913"/>
                      </a:lnTo>
                      <a:lnTo>
                        <a:pt x="73" y="9986"/>
                      </a:lnTo>
                      <a:lnTo>
                        <a:pt x="147" y="10059"/>
                      </a:lnTo>
                      <a:lnTo>
                        <a:pt x="147" y="10059"/>
                      </a:lnTo>
                      <a:lnTo>
                        <a:pt x="220" y="10133"/>
                      </a:lnTo>
                      <a:lnTo>
                        <a:pt x="293" y="10181"/>
                      </a:lnTo>
                      <a:lnTo>
                        <a:pt x="390" y="10206"/>
                      </a:lnTo>
                      <a:lnTo>
                        <a:pt x="488" y="10206"/>
                      </a:lnTo>
                      <a:lnTo>
                        <a:pt x="488" y="10206"/>
                      </a:lnTo>
                      <a:lnTo>
                        <a:pt x="585" y="10206"/>
                      </a:lnTo>
                      <a:lnTo>
                        <a:pt x="658" y="10181"/>
                      </a:lnTo>
                      <a:lnTo>
                        <a:pt x="755" y="10133"/>
                      </a:lnTo>
                      <a:lnTo>
                        <a:pt x="828" y="10059"/>
                      </a:lnTo>
                      <a:lnTo>
                        <a:pt x="6187" y="4726"/>
                      </a:lnTo>
                      <a:lnTo>
                        <a:pt x="7234" y="4896"/>
                      </a:lnTo>
                      <a:lnTo>
                        <a:pt x="7234" y="4896"/>
                      </a:lnTo>
                      <a:lnTo>
                        <a:pt x="7356" y="4921"/>
                      </a:lnTo>
                      <a:lnTo>
                        <a:pt x="7502" y="4921"/>
                      </a:lnTo>
                      <a:lnTo>
                        <a:pt x="7624" y="4896"/>
                      </a:lnTo>
                      <a:lnTo>
                        <a:pt x="7770" y="4848"/>
                      </a:lnTo>
                      <a:lnTo>
                        <a:pt x="7916" y="4799"/>
                      </a:lnTo>
                      <a:lnTo>
                        <a:pt x="8038" y="4750"/>
                      </a:lnTo>
                      <a:lnTo>
                        <a:pt x="8159" y="4677"/>
                      </a:lnTo>
                      <a:lnTo>
                        <a:pt x="8257" y="4580"/>
                      </a:lnTo>
                      <a:lnTo>
                        <a:pt x="9889" y="2948"/>
                      </a:lnTo>
                      <a:lnTo>
                        <a:pt x="9889" y="2948"/>
                      </a:lnTo>
                      <a:lnTo>
                        <a:pt x="9962" y="2875"/>
                      </a:lnTo>
                      <a:lnTo>
                        <a:pt x="10010" y="2777"/>
                      </a:lnTo>
                      <a:lnTo>
                        <a:pt x="10035" y="2704"/>
                      </a:lnTo>
                      <a:lnTo>
                        <a:pt x="10010" y="2607"/>
                      </a:lnTo>
                      <a:lnTo>
                        <a:pt x="9986" y="2558"/>
                      </a:lnTo>
                      <a:lnTo>
                        <a:pt x="9913" y="2485"/>
                      </a:lnTo>
                      <a:lnTo>
                        <a:pt x="9815" y="2436"/>
                      </a:lnTo>
                      <a:lnTo>
                        <a:pt x="9718" y="2412"/>
                      </a:lnTo>
                      <a:lnTo>
                        <a:pt x="9718" y="2412"/>
                      </a:lnTo>
                      <a:close/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  <p:grpSp>
            <p:nvGrpSpPr>
              <p:cNvPr id="33" name="Shape 33"/>
              <p:cNvGrpSpPr/>
              <p:nvPr/>
            </p:nvGrpSpPr>
            <p:grpSpPr>
              <a:xfrm>
                <a:off x="2787179" y="1056517"/>
                <a:ext cx="435021" cy="323445"/>
                <a:chOff x="5247525" y="3007275"/>
                <a:chExt cx="517575" cy="384825"/>
              </a:xfrm>
            </p:grpSpPr>
            <p:sp>
              <p:nvSpPr>
                <p:cNvPr id="34" name="Shape 34"/>
                <p:cNvSpPr/>
                <p:nvPr/>
              </p:nvSpPr>
              <p:spPr>
                <a:xfrm>
                  <a:off x="5247525" y="3007275"/>
                  <a:ext cx="348900" cy="3489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3956" h="13956" fill="none" extrusionOk="0">
                      <a:moveTo>
                        <a:pt x="13323" y="5772"/>
                      </a:moveTo>
                      <a:lnTo>
                        <a:pt x="11861" y="5626"/>
                      </a:lnTo>
                      <a:lnTo>
                        <a:pt x="11861" y="5626"/>
                      </a:lnTo>
                      <a:lnTo>
                        <a:pt x="11788" y="5334"/>
                      </a:lnTo>
                      <a:lnTo>
                        <a:pt x="11667" y="5042"/>
                      </a:lnTo>
                      <a:lnTo>
                        <a:pt x="11545" y="4750"/>
                      </a:lnTo>
                      <a:lnTo>
                        <a:pt x="11399" y="4482"/>
                      </a:lnTo>
                      <a:lnTo>
                        <a:pt x="12300" y="3337"/>
                      </a:lnTo>
                      <a:lnTo>
                        <a:pt x="12300" y="3337"/>
                      </a:lnTo>
                      <a:lnTo>
                        <a:pt x="12373" y="3240"/>
                      </a:lnTo>
                      <a:lnTo>
                        <a:pt x="12422" y="3118"/>
                      </a:lnTo>
                      <a:lnTo>
                        <a:pt x="12446" y="2996"/>
                      </a:lnTo>
                      <a:lnTo>
                        <a:pt x="12446" y="2850"/>
                      </a:lnTo>
                      <a:lnTo>
                        <a:pt x="12422" y="2728"/>
                      </a:lnTo>
                      <a:lnTo>
                        <a:pt x="12397" y="2606"/>
                      </a:lnTo>
                      <a:lnTo>
                        <a:pt x="12324" y="2485"/>
                      </a:lnTo>
                      <a:lnTo>
                        <a:pt x="12251" y="2387"/>
                      </a:lnTo>
                      <a:lnTo>
                        <a:pt x="11569" y="1705"/>
                      </a:lnTo>
                      <a:lnTo>
                        <a:pt x="11569" y="1705"/>
                      </a:lnTo>
                      <a:lnTo>
                        <a:pt x="11472" y="1632"/>
                      </a:lnTo>
                      <a:lnTo>
                        <a:pt x="11350" y="1559"/>
                      </a:lnTo>
                      <a:lnTo>
                        <a:pt x="11228" y="1510"/>
                      </a:lnTo>
                      <a:lnTo>
                        <a:pt x="11106" y="1510"/>
                      </a:lnTo>
                      <a:lnTo>
                        <a:pt x="10960" y="1510"/>
                      </a:lnTo>
                      <a:lnTo>
                        <a:pt x="10838" y="1535"/>
                      </a:lnTo>
                      <a:lnTo>
                        <a:pt x="10717" y="1583"/>
                      </a:lnTo>
                      <a:lnTo>
                        <a:pt x="10619" y="1656"/>
                      </a:lnTo>
                      <a:lnTo>
                        <a:pt x="9475" y="2558"/>
                      </a:lnTo>
                      <a:lnTo>
                        <a:pt x="9475" y="2558"/>
                      </a:lnTo>
                      <a:lnTo>
                        <a:pt x="9207" y="2411"/>
                      </a:lnTo>
                      <a:lnTo>
                        <a:pt x="8914" y="2290"/>
                      </a:lnTo>
                      <a:lnTo>
                        <a:pt x="8622" y="2168"/>
                      </a:lnTo>
                      <a:lnTo>
                        <a:pt x="8330" y="2070"/>
                      </a:lnTo>
                      <a:lnTo>
                        <a:pt x="8159" y="634"/>
                      </a:lnTo>
                      <a:lnTo>
                        <a:pt x="8159" y="634"/>
                      </a:lnTo>
                      <a:lnTo>
                        <a:pt x="8135" y="512"/>
                      </a:lnTo>
                      <a:lnTo>
                        <a:pt x="8086" y="390"/>
                      </a:lnTo>
                      <a:lnTo>
                        <a:pt x="8013" y="293"/>
                      </a:lnTo>
                      <a:lnTo>
                        <a:pt x="7940" y="195"/>
                      </a:lnTo>
                      <a:lnTo>
                        <a:pt x="7818" y="122"/>
                      </a:lnTo>
                      <a:lnTo>
                        <a:pt x="7721" y="49"/>
                      </a:lnTo>
                      <a:lnTo>
                        <a:pt x="7575" y="25"/>
                      </a:lnTo>
                      <a:lnTo>
                        <a:pt x="7453" y="0"/>
                      </a:lnTo>
                      <a:lnTo>
                        <a:pt x="6479" y="0"/>
                      </a:lnTo>
                      <a:lnTo>
                        <a:pt x="6479" y="0"/>
                      </a:lnTo>
                      <a:lnTo>
                        <a:pt x="6357" y="25"/>
                      </a:lnTo>
                      <a:lnTo>
                        <a:pt x="6235" y="49"/>
                      </a:lnTo>
                      <a:lnTo>
                        <a:pt x="6114" y="122"/>
                      </a:lnTo>
                      <a:lnTo>
                        <a:pt x="6016" y="195"/>
                      </a:lnTo>
                      <a:lnTo>
                        <a:pt x="5919" y="293"/>
                      </a:lnTo>
                      <a:lnTo>
                        <a:pt x="5846" y="390"/>
                      </a:lnTo>
                      <a:lnTo>
                        <a:pt x="5797" y="512"/>
                      </a:lnTo>
                      <a:lnTo>
                        <a:pt x="5773" y="634"/>
                      </a:lnTo>
                      <a:lnTo>
                        <a:pt x="5602" y="2070"/>
                      </a:lnTo>
                      <a:lnTo>
                        <a:pt x="5602" y="2070"/>
                      </a:lnTo>
                      <a:lnTo>
                        <a:pt x="5310" y="2168"/>
                      </a:lnTo>
                      <a:lnTo>
                        <a:pt x="5018" y="2290"/>
                      </a:lnTo>
                      <a:lnTo>
                        <a:pt x="4750" y="2411"/>
                      </a:lnTo>
                      <a:lnTo>
                        <a:pt x="4482" y="2558"/>
                      </a:lnTo>
                      <a:lnTo>
                        <a:pt x="3337" y="1656"/>
                      </a:lnTo>
                      <a:lnTo>
                        <a:pt x="3337" y="1656"/>
                      </a:lnTo>
                      <a:lnTo>
                        <a:pt x="3215" y="1583"/>
                      </a:lnTo>
                      <a:lnTo>
                        <a:pt x="3094" y="1535"/>
                      </a:lnTo>
                      <a:lnTo>
                        <a:pt x="2972" y="1510"/>
                      </a:lnTo>
                      <a:lnTo>
                        <a:pt x="2850" y="1510"/>
                      </a:lnTo>
                      <a:lnTo>
                        <a:pt x="2728" y="1510"/>
                      </a:lnTo>
                      <a:lnTo>
                        <a:pt x="2582" y="1559"/>
                      </a:lnTo>
                      <a:lnTo>
                        <a:pt x="2485" y="1632"/>
                      </a:lnTo>
                      <a:lnTo>
                        <a:pt x="2387" y="1705"/>
                      </a:lnTo>
                      <a:lnTo>
                        <a:pt x="1705" y="2387"/>
                      </a:lnTo>
                      <a:lnTo>
                        <a:pt x="1705" y="2387"/>
                      </a:lnTo>
                      <a:lnTo>
                        <a:pt x="1608" y="2485"/>
                      </a:lnTo>
                      <a:lnTo>
                        <a:pt x="1559" y="2606"/>
                      </a:lnTo>
                      <a:lnTo>
                        <a:pt x="1511" y="2728"/>
                      </a:lnTo>
                      <a:lnTo>
                        <a:pt x="1486" y="2850"/>
                      </a:lnTo>
                      <a:lnTo>
                        <a:pt x="1486" y="2996"/>
                      </a:lnTo>
                      <a:lnTo>
                        <a:pt x="1511" y="3118"/>
                      </a:lnTo>
                      <a:lnTo>
                        <a:pt x="1559" y="3240"/>
                      </a:lnTo>
                      <a:lnTo>
                        <a:pt x="1632" y="3337"/>
                      </a:lnTo>
                      <a:lnTo>
                        <a:pt x="2533" y="4482"/>
                      </a:lnTo>
                      <a:lnTo>
                        <a:pt x="2533" y="4482"/>
                      </a:lnTo>
                      <a:lnTo>
                        <a:pt x="2387" y="4750"/>
                      </a:lnTo>
                      <a:lnTo>
                        <a:pt x="2266" y="5042"/>
                      </a:lnTo>
                      <a:lnTo>
                        <a:pt x="2168" y="5334"/>
                      </a:lnTo>
                      <a:lnTo>
                        <a:pt x="2071" y="5626"/>
                      </a:lnTo>
                      <a:lnTo>
                        <a:pt x="634" y="5772"/>
                      </a:lnTo>
                      <a:lnTo>
                        <a:pt x="634" y="5772"/>
                      </a:lnTo>
                      <a:lnTo>
                        <a:pt x="512" y="5821"/>
                      </a:lnTo>
                      <a:lnTo>
                        <a:pt x="390" y="5870"/>
                      </a:lnTo>
                      <a:lnTo>
                        <a:pt x="268" y="5943"/>
                      </a:lnTo>
                      <a:lnTo>
                        <a:pt x="171" y="6016"/>
                      </a:lnTo>
                      <a:lnTo>
                        <a:pt x="98" y="6138"/>
                      </a:lnTo>
                      <a:lnTo>
                        <a:pt x="49" y="6235"/>
                      </a:lnTo>
                      <a:lnTo>
                        <a:pt x="1" y="6381"/>
                      </a:lnTo>
                      <a:lnTo>
                        <a:pt x="1" y="6503"/>
                      </a:lnTo>
                      <a:lnTo>
                        <a:pt x="1" y="7453"/>
                      </a:lnTo>
                      <a:lnTo>
                        <a:pt x="1" y="7453"/>
                      </a:lnTo>
                      <a:lnTo>
                        <a:pt x="1" y="7599"/>
                      </a:lnTo>
                      <a:lnTo>
                        <a:pt x="49" y="7721"/>
                      </a:lnTo>
                      <a:lnTo>
                        <a:pt x="98" y="7843"/>
                      </a:lnTo>
                      <a:lnTo>
                        <a:pt x="171" y="7940"/>
                      </a:lnTo>
                      <a:lnTo>
                        <a:pt x="268" y="8037"/>
                      </a:lnTo>
                      <a:lnTo>
                        <a:pt x="390" y="8111"/>
                      </a:lnTo>
                      <a:lnTo>
                        <a:pt x="512" y="8159"/>
                      </a:lnTo>
                      <a:lnTo>
                        <a:pt x="634" y="8184"/>
                      </a:lnTo>
                      <a:lnTo>
                        <a:pt x="2071" y="8354"/>
                      </a:lnTo>
                      <a:lnTo>
                        <a:pt x="2071" y="8354"/>
                      </a:lnTo>
                      <a:lnTo>
                        <a:pt x="2168" y="8646"/>
                      </a:lnTo>
                      <a:lnTo>
                        <a:pt x="2266" y="8914"/>
                      </a:lnTo>
                      <a:lnTo>
                        <a:pt x="2387" y="9206"/>
                      </a:lnTo>
                      <a:lnTo>
                        <a:pt x="2533" y="9474"/>
                      </a:lnTo>
                      <a:lnTo>
                        <a:pt x="1632" y="10619"/>
                      </a:lnTo>
                      <a:lnTo>
                        <a:pt x="1632" y="10619"/>
                      </a:lnTo>
                      <a:lnTo>
                        <a:pt x="1559" y="10741"/>
                      </a:lnTo>
                      <a:lnTo>
                        <a:pt x="1511" y="10863"/>
                      </a:lnTo>
                      <a:lnTo>
                        <a:pt x="1486" y="10984"/>
                      </a:lnTo>
                      <a:lnTo>
                        <a:pt x="1486" y="11106"/>
                      </a:lnTo>
                      <a:lnTo>
                        <a:pt x="1511" y="11228"/>
                      </a:lnTo>
                      <a:lnTo>
                        <a:pt x="1559" y="11350"/>
                      </a:lnTo>
                      <a:lnTo>
                        <a:pt x="1608" y="11472"/>
                      </a:lnTo>
                      <a:lnTo>
                        <a:pt x="1705" y="11569"/>
                      </a:lnTo>
                      <a:lnTo>
                        <a:pt x="2387" y="12251"/>
                      </a:lnTo>
                      <a:lnTo>
                        <a:pt x="2387" y="12251"/>
                      </a:lnTo>
                      <a:lnTo>
                        <a:pt x="2485" y="12348"/>
                      </a:lnTo>
                      <a:lnTo>
                        <a:pt x="2582" y="12397"/>
                      </a:lnTo>
                      <a:lnTo>
                        <a:pt x="2728" y="12446"/>
                      </a:lnTo>
                      <a:lnTo>
                        <a:pt x="2850" y="12470"/>
                      </a:lnTo>
                      <a:lnTo>
                        <a:pt x="2972" y="12470"/>
                      </a:lnTo>
                      <a:lnTo>
                        <a:pt x="3094" y="12421"/>
                      </a:lnTo>
                      <a:lnTo>
                        <a:pt x="3215" y="12373"/>
                      </a:lnTo>
                      <a:lnTo>
                        <a:pt x="3337" y="12324"/>
                      </a:lnTo>
                      <a:lnTo>
                        <a:pt x="4482" y="11423"/>
                      </a:lnTo>
                      <a:lnTo>
                        <a:pt x="4482" y="11423"/>
                      </a:lnTo>
                      <a:lnTo>
                        <a:pt x="4750" y="11545"/>
                      </a:lnTo>
                      <a:lnTo>
                        <a:pt x="5018" y="11691"/>
                      </a:lnTo>
                      <a:lnTo>
                        <a:pt x="5310" y="11788"/>
                      </a:lnTo>
                      <a:lnTo>
                        <a:pt x="5602" y="11886"/>
                      </a:lnTo>
                      <a:lnTo>
                        <a:pt x="5773" y="13322"/>
                      </a:lnTo>
                      <a:lnTo>
                        <a:pt x="5773" y="13322"/>
                      </a:lnTo>
                      <a:lnTo>
                        <a:pt x="5797" y="13444"/>
                      </a:lnTo>
                      <a:lnTo>
                        <a:pt x="5846" y="13566"/>
                      </a:lnTo>
                      <a:lnTo>
                        <a:pt x="5919" y="13688"/>
                      </a:lnTo>
                      <a:lnTo>
                        <a:pt x="6016" y="13785"/>
                      </a:lnTo>
                      <a:lnTo>
                        <a:pt x="6114" y="13858"/>
                      </a:lnTo>
                      <a:lnTo>
                        <a:pt x="6235" y="13907"/>
                      </a:lnTo>
                      <a:lnTo>
                        <a:pt x="6357" y="13956"/>
                      </a:lnTo>
                      <a:lnTo>
                        <a:pt x="6479" y="13956"/>
                      </a:lnTo>
                      <a:lnTo>
                        <a:pt x="7453" y="13956"/>
                      </a:lnTo>
                      <a:lnTo>
                        <a:pt x="7453" y="13956"/>
                      </a:lnTo>
                      <a:lnTo>
                        <a:pt x="7575" y="13956"/>
                      </a:lnTo>
                      <a:lnTo>
                        <a:pt x="7721" y="13907"/>
                      </a:lnTo>
                      <a:lnTo>
                        <a:pt x="7818" y="13858"/>
                      </a:lnTo>
                      <a:lnTo>
                        <a:pt x="7940" y="13785"/>
                      </a:lnTo>
                      <a:lnTo>
                        <a:pt x="8013" y="13688"/>
                      </a:lnTo>
                      <a:lnTo>
                        <a:pt x="8086" y="13566"/>
                      </a:lnTo>
                      <a:lnTo>
                        <a:pt x="8135" y="13444"/>
                      </a:lnTo>
                      <a:lnTo>
                        <a:pt x="8159" y="13322"/>
                      </a:lnTo>
                      <a:lnTo>
                        <a:pt x="8330" y="11886"/>
                      </a:lnTo>
                      <a:lnTo>
                        <a:pt x="8330" y="11886"/>
                      </a:lnTo>
                      <a:lnTo>
                        <a:pt x="8622" y="11788"/>
                      </a:lnTo>
                      <a:lnTo>
                        <a:pt x="8914" y="11691"/>
                      </a:lnTo>
                      <a:lnTo>
                        <a:pt x="9207" y="11545"/>
                      </a:lnTo>
                      <a:lnTo>
                        <a:pt x="9475" y="11423"/>
                      </a:lnTo>
                      <a:lnTo>
                        <a:pt x="10619" y="12324"/>
                      </a:lnTo>
                      <a:lnTo>
                        <a:pt x="10619" y="12324"/>
                      </a:lnTo>
                      <a:lnTo>
                        <a:pt x="10717" y="12373"/>
                      </a:lnTo>
                      <a:lnTo>
                        <a:pt x="10838" y="12421"/>
                      </a:lnTo>
                      <a:lnTo>
                        <a:pt x="10960" y="12470"/>
                      </a:lnTo>
                      <a:lnTo>
                        <a:pt x="11106" y="12470"/>
                      </a:lnTo>
                      <a:lnTo>
                        <a:pt x="11228" y="12446"/>
                      </a:lnTo>
                      <a:lnTo>
                        <a:pt x="11350" y="12397"/>
                      </a:lnTo>
                      <a:lnTo>
                        <a:pt x="11472" y="12348"/>
                      </a:lnTo>
                      <a:lnTo>
                        <a:pt x="11569" y="12251"/>
                      </a:lnTo>
                      <a:lnTo>
                        <a:pt x="12251" y="11569"/>
                      </a:lnTo>
                      <a:lnTo>
                        <a:pt x="12251" y="11569"/>
                      </a:lnTo>
                      <a:lnTo>
                        <a:pt x="12324" y="11472"/>
                      </a:lnTo>
                      <a:lnTo>
                        <a:pt x="12397" y="11350"/>
                      </a:lnTo>
                      <a:lnTo>
                        <a:pt x="12422" y="11228"/>
                      </a:lnTo>
                      <a:lnTo>
                        <a:pt x="12446" y="11106"/>
                      </a:lnTo>
                      <a:lnTo>
                        <a:pt x="12446" y="10984"/>
                      </a:lnTo>
                      <a:lnTo>
                        <a:pt x="12422" y="10863"/>
                      </a:lnTo>
                      <a:lnTo>
                        <a:pt x="12373" y="10741"/>
                      </a:lnTo>
                      <a:lnTo>
                        <a:pt x="12300" y="10619"/>
                      </a:lnTo>
                      <a:lnTo>
                        <a:pt x="11399" y="9474"/>
                      </a:lnTo>
                      <a:lnTo>
                        <a:pt x="11399" y="9474"/>
                      </a:lnTo>
                      <a:lnTo>
                        <a:pt x="11545" y="9206"/>
                      </a:lnTo>
                      <a:lnTo>
                        <a:pt x="11667" y="8914"/>
                      </a:lnTo>
                      <a:lnTo>
                        <a:pt x="11788" y="8646"/>
                      </a:lnTo>
                      <a:lnTo>
                        <a:pt x="11861" y="8354"/>
                      </a:lnTo>
                      <a:lnTo>
                        <a:pt x="13323" y="8184"/>
                      </a:lnTo>
                      <a:lnTo>
                        <a:pt x="13323" y="8184"/>
                      </a:lnTo>
                      <a:lnTo>
                        <a:pt x="13444" y="8159"/>
                      </a:lnTo>
                      <a:lnTo>
                        <a:pt x="13566" y="8111"/>
                      </a:lnTo>
                      <a:lnTo>
                        <a:pt x="13664" y="8037"/>
                      </a:lnTo>
                      <a:lnTo>
                        <a:pt x="13761" y="7940"/>
                      </a:lnTo>
                      <a:lnTo>
                        <a:pt x="13834" y="7843"/>
                      </a:lnTo>
                      <a:lnTo>
                        <a:pt x="13907" y="7721"/>
                      </a:lnTo>
                      <a:lnTo>
                        <a:pt x="13932" y="7599"/>
                      </a:lnTo>
                      <a:lnTo>
                        <a:pt x="13956" y="7453"/>
                      </a:lnTo>
                      <a:lnTo>
                        <a:pt x="13956" y="6503"/>
                      </a:lnTo>
                      <a:lnTo>
                        <a:pt x="13956" y="6503"/>
                      </a:lnTo>
                      <a:lnTo>
                        <a:pt x="13932" y="6381"/>
                      </a:lnTo>
                      <a:lnTo>
                        <a:pt x="13907" y="6235"/>
                      </a:lnTo>
                      <a:lnTo>
                        <a:pt x="13834" y="6138"/>
                      </a:lnTo>
                      <a:lnTo>
                        <a:pt x="13761" y="6016"/>
                      </a:lnTo>
                      <a:lnTo>
                        <a:pt x="13664" y="5943"/>
                      </a:lnTo>
                      <a:lnTo>
                        <a:pt x="13566" y="5870"/>
                      </a:lnTo>
                      <a:lnTo>
                        <a:pt x="13444" y="5821"/>
                      </a:lnTo>
                      <a:lnTo>
                        <a:pt x="13323" y="5772"/>
                      </a:lnTo>
                      <a:lnTo>
                        <a:pt x="13323" y="5772"/>
                      </a:lnTo>
                      <a:close/>
                      <a:moveTo>
                        <a:pt x="8573" y="8598"/>
                      </a:moveTo>
                      <a:lnTo>
                        <a:pt x="8573" y="8598"/>
                      </a:lnTo>
                      <a:lnTo>
                        <a:pt x="8403" y="8744"/>
                      </a:lnTo>
                      <a:lnTo>
                        <a:pt x="8232" y="8890"/>
                      </a:lnTo>
                      <a:lnTo>
                        <a:pt x="8038" y="8987"/>
                      </a:lnTo>
                      <a:lnTo>
                        <a:pt x="7818" y="9085"/>
                      </a:lnTo>
                      <a:lnTo>
                        <a:pt x="7624" y="9158"/>
                      </a:lnTo>
                      <a:lnTo>
                        <a:pt x="7404" y="9206"/>
                      </a:lnTo>
                      <a:lnTo>
                        <a:pt x="7185" y="9231"/>
                      </a:lnTo>
                      <a:lnTo>
                        <a:pt x="6966" y="9255"/>
                      </a:lnTo>
                      <a:lnTo>
                        <a:pt x="6747" y="9231"/>
                      </a:lnTo>
                      <a:lnTo>
                        <a:pt x="6528" y="9206"/>
                      </a:lnTo>
                      <a:lnTo>
                        <a:pt x="6333" y="9158"/>
                      </a:lnTo>
                      <a:lnTo>
                        <a:pt x="6114" y="9085"/>
                      </a:lnTo>
                      <a:lnTo>
                        <a:pt x="5919" y="8987"/>
                      </a:lnTo>
                      <a:lnTo>
                        <a:pt x="5724" y="8890"/>
                      </a:lnTo>
                      <a:lnTo>
                        <a:pt x="5529" y="8744"/>
                      </a:lnTo>
                      <a:lnTo>
                        <a:pt x="5359" y="8598"/>
                      </a:lnTo>
                      <a:lnTo>
                        <a:pt x="5359" y="8598"/>
                      </a:lnTo>
                      <a:lnTo>
                        <a:pt x="5212" y="8427"/>
                      </a:lnTo>
                      <a:lnTo>
                        <a:pt x="5066" y="8232"/>
                      </a:lnTo>
                      <a:lnTo>
                        <a:pt x="4969" y="8037"/>
                      </a:lnTo>
                      <a:lnTo>
                        <a:pt x="4871" y="7843"/>
                      </a:lnTo>
                      <a:lnTo>
                        <a:pt x="4798" y="7623"/>
                      </a:lnTo>
                      <a:lnTo>
                        <a:pt x="4750" y="7404"/>
                      </a:lnTo>
                      <a:lnTo>
                        <a:pt x="4701" y="7209"/>
                      </a:lnTo>
                      <a:lnTo>
                        <a:pt x="4701" y="6990"/>
                      </a:lnTo>
                      <a:lnTo>
                        <a:pt x="4701" y="6771"/>
                      </a:lnTo>
                      <a:lnTo>
                        <a:pt x="4750" y="6552"/>
                      </a:lnTo>
                      <a:lnTo>
                        <a:pt x="4798" y="6333"/>
                      </a:lnTo>
                      <a:lnTo>
                        <a:pt x="4871" y="6138"/>
                      </a:lnTo>
                      <a:lnTo>
                        <a:pt x="4969" y="5919"/>
                      </a:lnTo>
                      <a:lnTo>
                        <a:pt x="5066" y="5724"/>
                      </a:lnTo>
                      <a:lnTo>
                        <a:pt x="5212" y="5553"/>
                      </a:lnTo>
                      <a:lnTo>
                        <a:pt x="5359" y="5383"/>
                      </a:lnTo>
                      <a:lnTo>
                        <a:pt x="5359" y="5383"/>
                      </a:lnTo>
                      <a:lnTo>
                        <a:pt x="5529" y="5212"/>
                      </a:lnTo>
                      <a:lnTo>
                        <a:pt x="5724" y="5091"/>
                      </a:lnTo>
                      <a:lnTo>
                        <a:pt x="5919" y="4969"/>
                      </a:lnTo>
                      <a:lnTo>
                        <a:pt x="6114" y="4871"/>
                      </a:lnTo>
                      <a:lnTo>
                        <a:pt x="6333" y="4798"/>
                      </a:lnTo>
                      <a:lnTo>
                        <a:pt x="6528" y="4750"/>
                      </a:lnTo>
                      <a:lnTo>
                        <a:pt x="6747" y="4725"/>
                      </a:lnTo>
                      <a:lnTo>
                        <a:pt x="6966" y="4701"/>
                      </a:lnTo>
                      <a:lnTo>
                        <a:pt x="7185" y="4725"/>
                      </a:lnTo>
                      <a:lnTo>
                        <a:pt x="7404" y="4750"/>
                      </a:lnTo>
                      <a:lnTo>
                        <a:pt x="7624" y="4798"/>
                      </a:lnTo>
                      <a:lnTo>
                        <a:pt x="7818" y="4871"/>
                      </a:lnTo>
                      <a:lnTo>
                        <a:pt x="8038" y="4969"/>
                      </a:lnTo>
                      <a:lnTo>
                        <a:pt x="8232" y="5091"/>
                      </a:lnTo>
                      <a:lnTo>
                        <a:pt x="8403" y="5212"/>
                      </a:lnTo>
                      <a:lnTo>
                        <a:pt x="8573" y="5383"/>
                      </a:lnTo>
                      <a:lnTo>
                        <a:pt x="8573" y="5383"/>
                      </a:lnTo>
                      <a:lnTo>
                        <a:pt x="8744" y="5553"/>
                      </a:lnTo>
                      <a:lnTo>
                        <a:pt x="8866" y="5724"/>
                      </a:lnTo>
                      <a:lnTo>
                        <a:pt x="8987" y="5919"/>
                      </a:lnTo>
                      <a:lnTo>
                        <a:pt x="9085" y="6138"/>
                      </a:lnTo>
                      <a:lnTo>
                        <a:pt x="9158" y="6333"/>
                      </a:lnTo>
                      <a:lnTo>
                        <a:pt x="9207" y="6552"/>
                      </a:lnTo>
                      <a:lnTo>
                        <a:pt x="9231" y="6771"/>
                      </a:lnTo>
                      <a:lnTo>
                        <a:pt x="9231" y="6990"/>
                      </a:lnTo>
                      <a:lnTo>
                        <a:pt x="9231" y="7209"/>
                      </a:lnTo>
                      <a:lnTo>
                        <a:pt x="9207" y="7404"/>
                      </a:lnTo>
                      <a:lnTo>
                        <a:pt x="9158" y="7623"/>
                      </a:lnTo>
                      <a:lnTo>
                        <a:pt x="9085" y="7843"/>
                      </a:lnTo>
                      <a:lnTo>
                        <a:pt x="8987" y="8037"/>
                      </a:lnTo>
                      <a:lnTo>
                        <a:pt x="8866" y="8232"/>
                      </a:lnTo>
                      <a:lnTo>
                        <a:pt x="8744" y="8427"/>
                      </a:lnTo>
                      <a:lnTo>
                        <a:pt x="8573" y="8598"/>
                      </a:lnTo>
                      <a:lnTo>
                        <a:pt x="8573" y="8598"/>
                      </a:lnTo>
                      <a:close/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35" name="Shape 35"/>
                <p:cNvSpPr/>
                <p:nvPr/>
              </p:nvSpPr>
              <p:spPr>
                <a:xfrm>
                  <a:off x="5566575" y="3193575"/>
                  <a:ext cx="198525" cy="1985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7941" h="7941" fill="none" extrusionOk="0">
                      <a:moveTo>
                        <a:pt x="7258" y="2144"/>
                      </a:moveTo>
                      <a:lnTo>
                        <a:pt x="6138" y="2388"/>
                      </a:lnTo>
                      <a:lnTo>
                        <a:pt x="6138" y="2388"/>
                      </a:lnTo>
                      <a:lnTo>
                        <a:pt x="6016" y="2217"/>
                      </a:lnTo>
                      <a:lnTo>
                        <a:pt x="5870" y="2071"/>
                      </a:lnTo>
                      <a:lnTo>
                        <a:pt x="6260" y="975"/>
                      </a:lnTo>
                      <a:lnTo>
                        <a:pt x="6260" y="975"/>
                      </a:lnTo>
                      <a:lnTo>
                        <a:pt x="6284" y="902"/>
                      </a:lnTo>
                      <a:lnTo>
                        <a:pt x="6284" y="829"/>
                      </a:lnTo>
                      <a:lnTo>
                        <a:pt x="6260" y="683"/>
                      </a:lnTo>
                      <a:lnTo>
                        <a:pt x="6162" y="561"/>
                      </a:lnTo>
                      <a:lnTo>
                        <a:pt x="6114" y="488"/>
                      </a:lnTo>
                      <a:lnTo>
                        <a:pt x="6065" y="464"/>
                      </a:lnTo>
                      <a:lnTo>
                        <a:pt x="5553" y="196"/>
                      </a:lnTo>
                      <a:lnTo>
                        <a:pt x="5553" y="196"/>
                      </a:lnTo>
                      <a:lnTo>
                        <a:pt x="5480" y="171"/>
                      </a:lnTo>
                      <a:lnTo>
                        <a:pt x="5407" y="171"/>
                      </a:lnTo>
                      <a:lnTo>
                        <a:pt x="5261" y="171"/>
                      </a:lnTo>
                      <a:lnTo>
                        <a:pt x="5115" y="244"/>
                      </a:lnTo>
                      <a:lnTo>
                        <a:pt x="5066" y="293"/>
                      </a:lnTo>
                      <a:lnTo>
                        <a:pt x="5018" y="342"/>
                      </a:lnTo>
                      <a:lnTo>
                        <a:pt x="4384" y="1316"/>
                      </a:lnTo>
                      <a:lnTo>
                        <a:pt x="4384" y="1316"/>
                      </a:lnTo>
                      <a:lnTo>
                        <a:pt x="4165" y="1292"/>
                      </a:lnTo>
                      <a:lnTo>
                        <a:pt x="3970" y="1292"/>
                      </a:lnTo>
                      <a:lnTo>
                        <a:pt x="3483" y="244"/>
                      </a:lnTo>
                      <a:lnTo>
                        <a:pt x="3483" y="244"/>
                      </a:lnTo>
                      <a:lnTo>
                        <a:pt x="3435" y="171"/>
                      </a:lnTo>
                      <a:lnTo>
                        <a:pt x="3386" y="123"/>
                      </a:lnTo>
                      <a:lnTo>
                        <a:pt x="3264" y="50"/>
                      </a:lnTo>
                      <a:lnTo>
                        <a:pt x="3118" y="1"/>
                      </a:lnTo>
                      <a:lnTo>
                        <a:pt x="3045" y="1"/>
                      </a:lnTo>
                      <a:lnTo>
                        <a:pt x="2972" y="25"/>
                      </a:lnTo>
                      <a:lnTo>
                        <a:pt x="2436" y="196"/>
                      </a:lnTo>
                      <a:lnTo>
                        <a:pt x="2436" y="196"/>
                      </a:lnTo>
                      <a:lnTo>
                        <a:pt x="2363" y="220"/>
                      </a:lnTo>
                      <a:lnTo>
                        <a:pt x="2290" y="269"/>
                      </a:lnTo>
                      <a:lnTo>
                        <a:pt x="2192" y="391"/>
                      </a:lnTo>
                      <a:lnTo>
                        <a:pt x="2144" y="537"/>
                      </a:lnTo>
                      <a:lnTo>
                        <a:pt x="2144" y="610"/>
                      </a:lnTo>
                      <a:lnTo>
                        <a:pt x="2144" y="683"/>
                      </a:lnTo>
                      <a:lnTo>
                        <a:pt x="2387" y="1828"/>
                      </a:lnTo>
                      <a:lnTo>
                        <a:pt x="2387" y="1828"/>
                      </a:lnTo>
                      <a:lnTo>
                        <a:pt x="2217" y="1949"/>
                      </a:lnTo>
                      <a:lnTo>
                        <a:pt x="2071" y="2095"/>
                      </a:lnTo>
                      <a:lnTo>
                        <a:pt x="999" y="1681"/>
                      </a:lnTo>
                      <a:lnTo>
                        <a:pt x="999" y="1681"/>
                      </a:lnTo>
                      <a:lnTo>
                        <a:pt x="926" y="1681"/>
                      </a:lnTo>
                      <a:lnTo>
                        <a:pt x="829" y="1657"/>
                      </a:lnTo>
                      <a:lnTo>
                        <a:pt x="682" y="1706"/>
                      </a:lnTo>
                      <a:lnTo>
                        <a:pt x="561" y="1779"/>
                      </a:lnTo>
                      <a:lnTo>
                        <a:pt x="512" y="1828"/>
                      </a:lnTo>
                      <a:lnTo>
                        <a:pt x="463" y="1901"/>
                      </a:lnTo>
                      <a:lnTo>
                        <a:pt x="220" y="2388"/>
                      </a:lnTo>
                      <a:lnTo>
                        <a:pt x="220" y="2388"/>
                      </a:lnTo>
                      <a:lnTo>
                        <a:pt x="195" y="2461"/>
                      </a:lnTo>
                      <a:lnTo>
                        <a:pt x="171" y="2534"/>
                      </a:lnTo>
                      <a:lnTo>
                        <a:pt x="195" y="2704"/>
                      </a:lnTo>
                      <a:lnTo>
                        <a:pt x="244" y="2826"/>
                      </a:lnTo>
                      <a:lnTo>
                        <a:pt x="293" y="2899"/>
                      </a:lnTo>
                      <a:lnTo>
                        <a:pt x="366" y="2948"/>
                      </a:lnTo>
                      <a:lnTo>
                        <a:pt x="1340" y="3581"/>
                      </a:lnTo>
                      <a:lnTo>
                        <a:pt x="1340" y="3581"/>
                      </a:lnTo>
                      <a:lnTo>
                        <a:pt x="1316" y="3776"/>
                      </a:lnTo>
                      <a:lnTo>
                        <a:pt x="1291" y="3995"/>
                      </a:lnTo>
                      <a:lnTo>
                        <a:pt x="244" y="4482"/>
                      </a:lnTo>
                      <a:lnTo>
                        <a:pt x="244" y="4482"/>
                      </a:lnTo>
                      <a:lnTo>
                        <a:pt x="195" y="4507"/>
                      </a:lnTo>
                      <a:lnTo>
                        <a:pt x="122" y="4555"/>
                      </a:lnTo>
                      <a:lnTo>
                        <a:pt x="49" y="4701"/>
                      </a:lnTo>
                      <a:lnTo>
                        <a:pt x="0" y="4848"/>
                      </a:lnTo>
                      <a:lnTo>
                        <a:pt x="25" y="4921"/>
                      </a:lnTo>
                      <a:lnTo>
                        <a:pt x="25" y="4994"/>
                      </a:lnTo>
                      <a:lnTo>
                        <a:pt x="220" y="5530"/>
                      </a:lnTo>
                      <a:lnTo>
                        <a:pt x="220" y="5530"/>
                      </a:lnTo>
                      <a:lnTo>
                        <a:pt x="244" y="5578"/>
                      </a:lnTo>
                      <a:lnTo>
                        <a:pt x="293" y="5651"/>
                      </a:lnTo>
                      <a:lnTo>
                        <a:pt x="390" y="5749"/>
                      </a:lnTo>
                      <a:lnTo>
                        <a:pt x="536" y="5797"/>
                      </a:lnTo>
                      <a:lnTo>
                        <a:pt x="609" y="5797"/>
                      </a:lnTo>
                      <a:lnTo>
                        <a:pt x="682" y="5797"/>
                      </a:lnTo>
                      <a:lnTo>
                        <a:pt x="1827" y="5554"/>
                      </a:lnTo>
                      <a:lnTo>
                        <a:pt x="1827" y="5554"/>
                      </a:lnTo>
                      <a:lnTo>
                        <a:pt x="1949" y="5724"/>
                      </a:lnTo>
                      <a:lnTo>
                        <a:pt x="2095" y="5870"/>
                      </a:lnTo>
                      <a:lnTo>
                        <a:pt x="1705" y="6966"/>
                      </a:lnTo>
                      <a:lnTo>
                        <a:pt x="1705" y="6966"/>
                      </a:lnTo>
                      <a:lnTo>
                        <a:pt x="1681" y="7040"/>
                      </a:lnTo>
                      <a:lnTo>
                        <a:pt x="1681" y="7113"/>
                      </a:lnTo>
                      <a:lnTo>
                        <a:pt x="1705" y="7259"/>
                      </a:lnTo>
                      <a:lnTo>
                        <a:pt x="1778" y="7380"/>
                      </a:lnTo>
                      <a:lnTo>
                        <a:pt x="1851" y="7429"/>
                      </a:lnTo>
                      <a:lnTo>
                        <a:pt x="1900" y="7478"/>
                      </a:lnTo>
                      <a:lnTo>
                        <a:pt x="2412" y="7721"/>
                      </a:lnTo>
                      <a:lnTo>
                        <a:pt x="2412" y="7721"/>
                      </a:lnTo>
                      <a:lnTo>
                        <a:pt x="2485" y="7770"/>
                      </a:lnTo>
                      <a:lnTo>
                        <a:pt x="2558" y="7770"/>
                      </a:lnTo>
                      <a:lnTo>
                        <a:pt x="2704" y="7770"/>
                      </a:lnTo>
                      <a:lnTo>
                        <a:pt x="2850" y="7697"/>
                      </a:lnTo>
                      <a:lnTo>
                        <a:pt x="2899" y="7648"/>
                      </a:lnTo>
                      <a:lnTo>
                        <a:pt x="2947" y="7600"/>
                      </a:lnTo>
                      <a:lnTo>
                        <a:pt x="3581" y="6625"/>
                      </a:lnTo>
                      <a:lnTo>
                        <a:pt x="3581" y="6625"/>
                      </a:lnTo>
                      <a:lnTo>
                        <a:pt x="3800" y="6650"/>
                      </a:lnTo>
                      <a:lnTo>
                        <a:pt x="3995" y="6650"/>
                      </a:lnTo>
                      <a:lnTo>
                        <a:pt x="4482" y="7697"/>
                      </a:lnTo>
                      <a:lnTo>
                        <a:pt x="4482" y="7697"/>
                      </a:lnTo>
                      <a:lnTo>
                        <a:pt x="4531" y="7770"/>
                      </a:lnTo>
                      <a:lnTo>
                        <a:pt x="4579" y="7819"/>
                      </a:lnTo>
                      <a:lnTo>
                        <a:pt x="4701" y="7892"/>
                      </a:lnTo>
                      <a:lnTo>
                        <a:pt x="4847" y="7941"/>
                      </a:lnTo>
                      <a:lnTo>
                        <a:pt x="4920" y="7941"/>
                      </a:lnTo>
                      <a:lnTo>
                        <a:pt x="4993" y="7916"/>
                      </a:lnTo>
                      <a:lnTo>
                        <a:pt x="5529" y="7746"/>
                      </a:lnTo>
                      <a:lnTo>
                        <a:pt x="5529" y="7746"/>
                      </a:lnTo>
                      <a:lnTo>
                        <a:pt x="5602" y="7721"/>
                      </a:lnTo>
                      <a:lnTo>
                        <a:pt x="5651" y="7673"/>
                      </a:lnTo>
                      <a:lnTo>
                        <a:pt x="5748" y="7551"/>
                      </a:lnTo>
                      <a:lnTo>
                        <a:pt x="5821" y="7405"/>
                      </a:lnTo>
                      <a:lnTo>
                        <a:pt x="5821" y="7332"/>
                      </a:lnTo>
                      <a:lnTo>
                        <a:pt x="5821" y="7259"/>
                      </a:lnTo>
                      <a:lnTo>
                        <a:pt x="5578" y="6114"/>
                      </a:lnTo>
                      <a:lnTo>
                        <a:pt x="5578" y="6114"/>
                      </a:lnTo>
                      <a:lnTo>
                        <a:pt x="5724" y="5992"/>
                      </a:lnTo>
                      <a:lnTo>
                        <a:pt x="5894" y="5846"/>
                      </a:lnTo>
                      <a:lnTo>
                        <a:pt x="6966" y="6260"/>
                      </a:lnTo>
                      <a:lnTo>
                        <a:pt x="6966" y="6260"/>
                      </a:lnTo>
                      <a:lnTo>
                        <a:pt x="7039" y="6260"/>
                      </a:lnTo>
                      <a:lnTo>
                        <a:pt x="7112" y="6285"/>
                      </a:lnTo>
                      <a:lnTo>
                        <a:pt x="7258" y="6236"/>
                      </a:lnTo>
                      <a:lnTo>
                        <a:pt x="7404" y="6163"/>
                      </a:lnTo>
                      <a:lnTo>
                        <a:pt x="7453" y="6114"/>
                      </a:lnTo>
                      <a:lnTo>
                        <a:pt x="7502" y="6041"/>
                      </a:lnTo>
                      <a:lnTo>
                        <a:pt x="7745" y="5530"/>
                      </a:lnTo>
                      <a:lnTo>
                        <a:pt x="7745" y="5530"/>
                      </a:lnTo>
                      <a:lnTo>
                        <a:pt x="7770" y="5481"/>
                      </a:lnTo>
                      <a:lnTo>
                        <a:pt x="7794" y="5383"/>
                      </a:lnTo>
                      <a:lnTo>
                        <a:pt x="7770" y="5237"/>
                      </a:lnTo>
                      <a:lnTo>
                        <a:pt x="7697" y="5115"/>
                      </a:lnTo>
                      <a:lnTo>
                        <a:pt x="7648" y="5042"/>
                      </a:lnTo>
                      <a:lnTo>
                        <a:pt x="7599" y="4994"/>
                      </a:lnTo>
                      <a:lnTo>
                        <a:pt x="6625" y="4360"/>
                      </a:lnTo>
                      <a:lnTo>
                        <a:pt x="6625" y="4360"/>
                      </a:lnTo>
                      <a:lnTo>
                        <a:pt x="6649" y="4166"/>
                      </a:lnTo>
                      <a:lnTo>
                        <a:pt x="6649" y="3946"/>
                      </a:lnTo>
                      <a:lnTo>
                        <a:pt x="7697" y="3459"/>
                      </a:lnTo>
                      <a:lnTo>
                        <a:pt x="7697" y="3459"/>
                      </a:lnTo>
                      <a:lnTo>
                        <a:pt x="7770" y="3435"/>
                      </a:lnTo>
                      <a:lnTo>
                        <a:pt x="7843" y="3386"/>
                      </a:lnTo>
                      <a:lnTo>
                        <a:pt x="7916" y="3240"/>
                      </a:lnTo>
                      <a:lnTo>
                        <a:pt x="7940" y="3094"/>
                      </a:lnTo>
                      <a:lnTo>
                        <a:pt x="7940" y="3021"/>
                      </a:lnTo>
                      <a:lnTo>
                        <a:pt x="7940" y="2948"/>
                      </a:lnTo>
                      <a:lnTo>
                        <a:pt x="7745" y="2412"/>
                      </a:lnTo>
                      <a:lnTo>
                        <a:pt x="7745" y="2412"/>
                      </a:lnTo>
                      <a:lnTo>
                        <a:pt x="7721" y="2339"/>
                      </a:lnTo>
                      <a:lnTo>
                        <a:pt x="7672" y="2290"/>
                      </a:lnTo>
                      <a:lnTo>
                        <a:pt x="7551" y="2193"/>
                      </a:lnTo>
                      <a:lnTo>
                        <a:pt x="7429" y="2144"/>
                      </a:lnTo>
                      <a:lnTo>
                        <a:pt x="7356" y="2144"/>
                      </a:lnTo>
                      <a:lnTo>
                        <a:pt x="7258" y="2144"/>
                      </a:lnTo>
                      <a:lnTo>
                        <a:pt x="7258" y="2144"/>
                      </a:lnTo>
                      <a:close/>
                      <a:moveTo>
                        <a:pt x="5480" y="4726"/>
                      </a:moveTo>
                      <a:lnTo>
                        <a:pt x="5480" y="4726"/>
                      </a:lnTo>
                      <a:lnTo>
                        <a:pt x="5383" y="4872"/>
                      </a:lnTo>
                      <a:lnTo>
                        <a:pt x="5286" y="4994"/>
                      </a:lnTo>
                      <a:lnTo>
                        <a:pt x="5188" y="5140"/>
                      </a:lnTo>
                      <a:lnTo>
                        <a:pt x="5066" y="5237"/>
                      </a:lnTo>
                      <a:lnTo>
                        <a:pt x="4945" y="5335"/>
                      </a:lnTo>
                      <a:lnTo>
                        <a:pt x="4798" y="5432"/>
                      </a:lnTo>
                      <a:lnTo>
                        <a:pt x="4652" y="5505"/>
                      </a:lnTo>
                      <a:lnTo>
                        <a:pt x="4506" y="5554"/>
                      </a:lnTo>
                      <a:lnTo>
                        <a:pt x="4360" y="5603"/>
                      </a:lnTo>
                      <a:lnTo>
                        <a:pt x="4190" y="5627"/>
                      </a:lnTo>
                      <a:lnTo>
                        <a:pt x="4043" y="5651"/>
                      </a:lnTo>
                      <a:lnTo>
                        <a:pt x="3873" y="5627"/>
                      </a:lnTo>
                      <a:lnTo>
                        <a:pt x="3702" y="5627"/>
                      </a:lnTo>
                      <a:lnTo>
                        <a:pt x="3556" y="5578"/>
                      </a:lnTo>
                      <a:lnTo>
                        <a:pt x="3386" y="5530"/>
                      </a:lnTo>
                      <a:lnTo>
                        <a:pt x="3240" y="5456"/>
                      </a:lnTo>
                      <a:lnTo>
                        <a:pt x="3240" y="5456"/>
                      </a:lnTo>
                      <a:lnTo>
                        <a:pt x="3094" y="5383"/>
                      </a:lnTo>
                      <a:lnTo>
                        <a:pt x="2947" y="5286"/>
                      </a:lnTo>
                      <a:lnTo>
                        <a:pt x="2826" y="5164"/>
                      </a:lnTo>
                      <a:lnTo>
                        <a:pt x="2704" y="5067"/>
                      </a:lnTo>
                      <a:lnTo>
                        <a:pt x="2606" y="4921"/>
                      </a:lnTo>
                      <a:lnTo>
                        <a:pt x="2533" y="4799"/>
                      </a:lnTo>
                      <a:lnTo>
                        <a:pt x="2460" y="4653"/>
                      </a:lnTo>
                      <a:lnTo>
                        <a:pt x="2387" y="4507"/>
                      </a:lnTo>
                      <a:lnTo>
                        <a:pt x="2363" y="4336"/>
                      </a:lnTo>
                      <a:lnTo>
                        <a:pt x="2314" y="4190"/>
                      </a:lnTo>
                      <a:lnTo>
                        <a:pt x="2314" y="4020"/>
                      </a:lnTo>
                      <a:lnTo>
                        <a:pt x="2314" y="3873"/>
                      </a:lnTo>
                      <a:lnTo>
                        <a:pt x="2339" y="3703"/>
                      </a:lnTo>
                      <a:lnTo>
                        <a:pt x="2363" y="3532"/>
                      </a:lnTo>
                      <a:lnTo>
                        <a:pt x="2412" y="3386"/>
                      </a:lnTo>
                      <a:lnTo>
                        <a:pt x="2485" y="3216"/>
                      </a:lnTo>
                      <a:lnTo>
                        <a:pt x="2485" y="3216"/>
                      </a:lnTo>
                      <a:lnTo>
                        <a:pt x="2582" y="3070"/>
                      </a:lnTo>
                      <a:lnTo>
                        <a:pt x="2680" y="2948"/>
                      </a:lnTo>
                      <a:lnTo>
                        <a:pt x="2777" y="2802"/>
                      </a:lnTo>
                      <a:lnTo>
                        <a:pt x="2899" y="2704"/>
                      </a:lnTo>
                      <a:lnTo>
                        <a:pt x="3020" y="2607"/>
                      </a:lnTo>
                      <a:lnTo>
                        <a:pt x="3167" y="2509"/>
                      </a:lnTo>
                      <a:lnTo>
                        <a:pt x="3313" y="2436"/>
                      </a:lnTo>
                      <a:lnTo>
                        <a:pt x="3459" y="2388"/>
                      </a:lnTo>
                      <a:lnTo>
                        <a:pt x="3605" y="2339"/>
                      </a:lnTo>
                      <a:lnTo>
                        <a:pt x="3775" y="2315"/>
                      </a:lnTo>
                      <a:lnTo>
                        <a:pt x="3922" y="2290"/>
                      </a:lnTo>
                      <a:lnTo>
                        <a:pt x="4092" y="2315"/>
                      </a:lnTo>
                      <a:lnTo>
                        <a:pt x="4263" y="2315"/>
                      </a:lnTo>
                      <a:lnTo>
                        <a:pt x="4409" y="2363"/>
                      </a:lnTo>
                      <a:lnTo>
                        <a:pt x="4579" y="2412"/>
                      </a:lnTo>
                      <a:lnTo>
                        <a:pt x="4725" y="2485"/>
                      </a:lnTo>
                      <a:lnTo>
                        <a:pt x="4725" y="2485"/>
                      </a:lnTo>
                      <a:lnTo>
                        <a:pt x="4871" y="2558"/>
                      </a:lnTo>
                      <a:lnTo>
                        <a:pt x="5018" y="2656"/>
                      </a:lnTo>
                      <a:lnTo>
                        <a:pt x="5139" y="2777"/>
                      </a:lnTo>
                      <a:lnTo>
                        <a:pt x="5261" y="2875"/>
                      </a:lnTo>
                      <a:lnTo>
                        <a:pt x="5359" y="3021"/>
                      </a:lnTo>
                      <a:lnTo>
                        <a:pt x="5432" y="3143"/>
                      </a:lnTo>
                      <a:lnTo>
                        <a:pt x="5505" y="3289"/>
                      </a:lnTo>
                      <a:lnTo>
                        <a:pt x="5578" y="3435"/>
                      </a:lnTo>
                      <a:lnTo>
                        <a:pt x="5602" y="3605"/>
                      </a:lnTo>
                      <a:lnTo>
                        <a:pt x="5626" y="3752"/>
                      </a:lnTo>
                      <a:lnTo>
                        <a:pt x="5651" y="3922"/>
                      </a:lnTo>
                      <a:lnTo>
                        <a:pt x="5651" y="4068"/>
                      </a:lnTo>
                      <a:lnTo>
                        <a:pt x="5626" y="4239"/>
                      </a:lnTo>
                      <a:lnTo>
                        <a:pt x="5602" y="4409"/>
                      </a:lnTo>
                      <a:lnTo>
                        <a:pt x="5553" y="4555"/>
                      </a:lnTo>
                      <a:lnTo>
                        <a:pt x="5480" y="4726"/>
                      </a:lnTo>
                      <a:lnTo>
                        <a:pt x="5480" y="4726"/>
                      </a:lnTo>
                      <a:close/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  <p:grpSp>
            <p:nvGrpSpPr>
              <p:cNvPr id="36" name="Shape 36"/>
              <p:cNvGrpSpPr/>
              <p:nvPr/>
            </p:nvGrpSpPr>
            <p:grpSpPr>
              <a:xfrm>
                <a:off x="3737549" y="1053701"/>
                <a:ext cx="333699" cy="329076"/>
                <a:chOff x="3292425" y="3664250"/>
                <a:chExt cx="397025" cy="391525"/>
              </a:xfrm>
            </p:grpSpPr>
            <p:sp>
              <p:nvSpPr>
                <p:cNvPr id="37" name="Shape 37"/>
                <p:cNvSpPr/>
                <p:nvPr/>
              </p:nvSpPr>
              <p:spPr>
                <a:xfrm>
                  <a:off x="3292425" y="3680675"/>
                  <a:ext cx="375100" cy="3751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5004" h="15004" fill="none" extrusionOk="0">
                      <a:moveTo>
                        <a:pt x="7502" y="1"/>
                      </a:moveTo>
                      <a:lnTo>
                        <a:pt x="7502" y="1"/>
                      </a:lnTo>
                      <a:lnTo>
                        <a:pt x="7112" y="1"/>
                      </a:lnTo>
                      <a:lnTo>
                        <a:pt x="6747" y="50"/>
                      </a:lnTo>
                      <a:lnTo>
                        <a:pt x="6357" y="98"/>
                      </a:lnTo>
                      <a:lnTo>
                        <a:pt x="5992" y="147"/>
                      </a:lnTo>
                      <a:lnTo>
                        <a:pt x="5627" y="244"/>
                      </a:lnTo>
                      <a:lnTo>
                        <a:pt x="5261" y="342"/>
                      </a:lnTo>
                      <a:lnTo>
                        <a:pt x="4921" y="464"/>
                      </a:lnTo>
                      <a:lnTo>
                        <a:pt x="4580" y="585"/>
                      </a:lnTo>
                      <a:lnTo>
                        <a:pt x="4239" y="732"/>
                      </a:lnTo>
                      <a:lnTo>
                        <a:pt x="3922" y="902"/>
                      </a:lnTo>
                      <a:lnTo>
                        <a:pt x="3605" y="1097"/>
                      </a:lnTo>
                      <a:lnTo>
                        <a:pt x="3313" y="1292"/>
                      </a:lnTo>
                      <a:lnTo>
                        <a:pt x="3021" y="1487"/>
                      </a:lnTo>
                      <a:lnTo>
                        <a:pt x="2729" y="1706"/>
                      </a:lnTo>
                      <a:lnTo>
                        <a:pt x="2461" y="1949"/>
                      </a:lnTo>
                      <a:lnTo>
                        <a:pt x="2193" y="2193"/>
                      </a:lnTo>
                      <a:lnTo>
                        <a:pt x="1949" y="2461"/>
                      </a:lnTo>
                      <a:lnTo>
                        <a:pt x="1706" y="2729"/>
                      </a:lnTo>
                      <a:lnTo>
                        <a:pt x="1486" y="3021"/>
                      </a:lnTo>
                      <a:lnTo>
                        <a:pt x="1292" y="3313"/>
                      </a:lnTo>
                      <a:lnTo>
                        <a:pt x="1097" y="3605"/>
                      </a:lnTo>
                      <a:lnTo>
                        <a:pt x="902" y="3922"/>
                      </a:lnTo>
                      <a:lnTo>
                        <a:pt x="731" y="4239"/>
                      </a:lnTo>
                      <a:lnTo>
                        <a:pt x="585" y="4580"/>
                      </a:lnTo>
                      <a:lnTo>
                        <a:pt x="464" y="4921"/>
                      </a:lnTo>
                      <a:lnTo>
                        <a:pt x="342" y="5262"/>
                      </a:lnTo>
                      <a:lnTo>
                        <a:pt x="244" y="5627"/>
                      </a:lnTo>
                      <a:lnTo>
                        <a:pt x="147" y="5992"/>
                      </a:lnTo>
                      <a:lnTo>
                        <a:pt x="98" y="6358"/>
                      </a:lnTo>
                      <a:lnTo>
                        <a:pt x="50" y="6747"/>
                      </a:lnTo>
                      <a:lnTo>
                        <a:pt x="1" y="7113"/>
                      </a:lnTo>
                      <a:lnTo>
                        <a:pt x="1" y="7502"/>
                      </a:lnTo>
                      <a:lnTo>
                        <a:pt x="1" y="7502"/>
                      </a:lnTo>
                      <a:lnTo>
                        <a:pt x="1" y="7892"/>
                      </a:lnTo>
                      <a:lnTo>
                        <a:pt x="50" y="8257"/>
                      </a:lnTo>
                      <a:lnTo>
                        <a:pt x="98" y="8647"/>
                      </a:lnTo>
                      <a:lnTo>
                        <a:pt x="147" y="9012"/>
                      </a:lnTo>
                      <a:lnTo>
                        <a:pt x="244" y="9378"/>
                      </a:lnTo>
                      <a:lnTo>
                        <a:pt x="342" y="9743"/>
                      </a:lnTo>
                      <a:lnTo>
                        <a:pt x="464" y="10084"/>
                      </a:lnTo>
                      <a:lnTo>
                        <a:pt x="585" y="10425"/>
                      </a:lnTo>
                      <a:lnTo>
                        <a:pt x="731" y="10766"/>
                      </a:lnTo>
                      <a:lnTo>
                        <a:pt x="902" y="11082"/>
                      </a:lnTo>
                      <a:lnTo>
                        <a:pt x="1097" y="11399"/>
                      </a:lnTo>
                      <a:lnTo>
                        <a:pt x="1292" y="11691"/>
                      </a:lnTo>
                      <a:lnTo>
                        <a:pt x="1486" y="11984"/>
                      </a:lnTo>
                      <a:lnTo>
                        <a:pt x="1706" y="12276"/>
                      </a:lnTo>
                      <a:lnTo>
                        <a:pt x="1949" y="12544"/>
                      </a:lnTo>
                      <a:lnTo>
                        <a:pt x="2193" y="12812"/>
                      </a:lnTo>
                      <a:lnTo>
                        <a:pt x="2461" y="13055"/>
                      </a:lnTo>
                      <a:lnTo>
                        <a:pt x="2729" y="13299"/>
                      </a:lnTo>
                      <a:lnTo>
                        <a:pt x="3021" y="13518"/>
                      </a:lnTo>
                      <a:lnTo>
                        <a:pt x="3313" y="13713"/>
                      </a:lnTo>
                      <a:lnTo>
                        <a:pt x="3605" y="13908"/>
                      </a:lnTo>
                      <a:lnTo>
                        <a:pt x="3922" y="14102"/>
                      </a:lnTo>
                      <a:lnTo>
                        <a:pt x="4239" y="14273"/>
                      </a:lnTo>
                      <a:lnTo>
                        <a:pt x="4580" y="14419"/>
                      </a:lnTo>
                      <a:lnTo>
                        <a:pt x="4921" y="14541"/>
                      </a:lnTo>
                      <a:lnTo>
                        <a:pt x="5261" y="14663"/>
                      </a:lnTo>
                      <a:lnTo>
                        <a:pt x="5627" y="14760"/>
                      </a:lnTo>
                      <a:lnTo>
                        <a:pt x="5992" y="14857"/>
                      </a:lnTo>
                      <a:lnTo>
                        <a:pt x="6357" y="14906"/>
                      </a:lnTo>
                      <a:lnTo>
                        <a:pt x="6747" y="14955"/>
                      </a:lnTo>
                      <a:lnTo>
                        <a:pt x="7112" y="15004"/>
                      </a:lnTo>
                      <a:lnTo>
                        <a:pt x="7502" y="15004"/>
                      </a:lnTo>
                      <a:lnTo>
                        <a:pt x="7502" y="15004"/>
                      </a:lnTo>
                      <a:lnTo>
                        <a:pt x="7892" y="15004"/>
                      </a:lnTo>
                      <a:lnTo>
                        <a:pt x="8257" y="14955"/>
                      </a:lnTo>
                      <a:lnTo>
                        <a:pt x="8647" y="14906"/>
                      </a:lnTo>
                      <a:lnTo>
                        <a:pt x="9012" y="14857"/>
                      </a:lnTo>
                      <a:lnTo>
                        <a:pt x="9377" y="14760"/>
                      </a:lnTo>
                      <a:lnTo>
                        <a:pt x="9743" y="14663"/>
                      </a:lnTo>
                      <a:lnTo>
                        <a:pt x="10084" y="14541"/>
                      </a:lnTo>
                      <a:lnTo>
                        <a:pt x="10425" y="14419"/>
                      </a:lnTo>
                      <a:lnTo>
                        <a:pt x="10766" y="14273"/>
                      </a:lnTo>
                      <a:lnTo>
                        <a:pt x="11082" y="14102"/>
                      </a:lnTo>
                      <a:lnTo>
                        <a:pt x="11399" y="13908"/>
                      </a:lnTo>
                      <a:lnTo>
                        <a:pt x="11691" y="13713"/>
                      </a:lnTo>
                      <a:lnTo>
                        <a:pt x="11983" y="13518"/>
                      </a:lnTo>
                      <a:lnTo>
                        <a:pt x="12276" y="13299"/>
                      </a:lnTo>
                      <a:lnTo>
                        <a:pt x="12544" y="13055"/>
                      </a:lnTo>
                      <a:lnTo>
                        <a:pt x="12812" y="12812"/>
                      </a:lnTo>
                      <a:lnTo>
                        <a:pt x="13055" y="12544"/>
                      </a:lnTo>
                      <a:lnTo>
                        <a:pt x="13299" y="12276"/>
                      </a:lnTo>
                      <a:lnTo>
                        <a:pt x="13518" y="11984"/>
                      </a:lnTo>
                      <a:lnTo>
                        <a:pt x="13713" y="11691"/>
                      </a:lnTo>
                      <a:lnTo>
                        <a:pt x="13907" y="11399"/>
                      </a:lnTo>
                      <a:lnTo>
                        <a:pt x="14102" y="11082"/>
                      </a:lnTo>
                      <a:lnTo>
                        <a:pt x="14273" y="10766"/>
                      </a:lnTo>
                      <a:lnTo>
                        <a:pt x="14419" y="10425"/>
                      </a:lnTo>
                      <a:lnTo>
                        <a:pt x="14541" y="10084"/>
                      </a:lnTo>
                      <a:lnTo>
                        <a:pt x="14662" y="9743"/>
                      </a:lnTo>
                      <a:lnTo>
                        <a:pt x="14760" y="9378"/>
                      </a:lnTo>
                      <a:lnTo>
                        <a:pt x="14857" y="9012"/>
                      </a:lnTo>
                      <a:lnTo>
                        <a:pt x="14906" y="8647"/>
                      </a:lnTo>
                      <a:lnTo>
                        <a:pt x="14955" y="8257"/>
                      </a:lnTo>
                      <a:lnTo>
                        <a:pt x="15003" y="7892"/>
                      </a:lnTo>
                      <a:lnTo>
                        <a:pt x="15003" y="7502"/>
                      </a:lnTo>
                      <a:lnTo>
                        <a:pt x="7502" y="7502"/>
                      </a:lnTo>
                      <a:lnTo>
                        <a:pt x="7502" y="1"/>
                      </a:lnTo>
                      <a:close/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38" name="Shape 38"/>
                <p:cNvSpPr/>
                <p:nvPr/>
              </p:nvSpPr>
              <p:spPr>
                <a:xfrm>
                  <a:off x="3504325" y="3664250"/>
                  <a:ext cx="131525" cy="1534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5261" h="6138" fill="none" extrusionOk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390" y="25"/>
                      </a:lnTo>
                      <a:lnTo>
                        <a:pt x="780" y="98"/>
                      </a:lnTo>
                      <a:lnTo>
                        <a:pt x="1169" y="171"/>
                      </a:lnTo>
                      <a:lnTo>
                        <a:pt x="1559" y="268"/>
                      </a:lnTo>
                      <a:lnTo>
                        <a:pt x="1924" y="414"/>
                      </a:lnTo>
                      <a:lnTo>
                        <a:pt x="2314" y="560"/>
                      </a:lnTo>
                      <a:lnTo>
                        <a:pt x="2655" y="731"/>
                      </a:lnTo>
                      <a:lnTo>
                        <a:pt x="3020" y="901"/>
                      </a:lnTo>
                      <a:lnTo>
                        <a:pt x="3020" y="901"/>
                      </a:lnTo>
                      <a:lnTo>
                        <a:pt x="3337" y="1121"/>
                      </a:lnTo>
                      <a:lnTo>
                        <a:pt x="3654" y="1340"/>
                      </a:lnTo>
                      <a:lnTo>
                        <a:pt x="3946" y="1559"/>
                      </a:lnTo>
                      <a:lnTo>
                        <a:pt x="4238" y="1803"/>
                      </a:lnTo>
                      <a:lnTo>
                        <a:pt x="4530" y="2070"/>
                      </a:lnTo>
                      <a:lnTo>
                        <a:pt x="4774" y="2363"/>
                      </a:lnTo>
                      <a:lnTo>
                        <a:pt x="5017" y="2655"/>
                      </a:lnTo>
                      <a:lnTo>
                        <a:pt x="5261" y="2972"/>
                      </a:lnTo>
                      <a:lnTo>
                        <a:pt x="0" y="613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39" name="Shape 39"/>
                <p:cNvSpPr/>
                <p:nvPr/>
              </p:nvSpPr>
              <p:spPr>
                <a:xfrm>
                  <a:off x="3501875" y="3749500"/>
                  <a:ext cx="187575" cy="968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7503" h="3873" fill="none" extrusionOk="0">
                      <a:moveTo>
                        <a:pt x="6431" y="0"/>
                      </a:moveTo>
                      <a:lnTo>
                        <a:pt x="1" y="3872"/>
                      </a:lnTo>
                      <a:lnTo>
                        <a:pt x="7502" y="3872"/>
                      </a:lnTo>
                      <a:lnTo>
                        <a:pt x="7502" y="3872"/>
                      </a:lnTo>
                      <a:lnTo>
                        <a:pt x="7478" y="3337"/>
                      </a:lnTo>
                      <a:lnTo>
                        <a:pt x="7429" y="2825"/>
                      </a:lnTo>
                      <a:lnTo>
                        <a:pt x="7332" y="2314"/>
                      </a:lnTo>
                      <a:lnTo>
                        <a:pt x="7210" y="1827"/>
                      </a:lnTo>
                      <a:lnTo>
                        <a:pt x="7064" y="1340"/>
                      </a:lnTo>
                      <a:lnTo>
                        <a:pt x="6893" y="877"/>
                      </a:lnTo>
                      <a:lnTo>
                        <a:pt x="6674" y="438"/>
                      </a:lnTo>
                      <a:lnTo>
                        <a:pt x="6431" y="0"/>
                      </a:lnTo>
                      <a:lnTo>
                        <a:pt x="6431" y="0"/>
                      </a:lnTo>
                      <a:close/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</p:grpSp>
        <p:grpSp>
          <p:nvGrpSpPr>
            <p:cNvPr id="40" name="Shape 40"/>
            <p:cNvGrpSpPr/>
            <p:nvPr/>
          </p:nvGrpSpPr>
          <p:grpSpPr>
            <a:xfrm>
              <a:off x="285114" y="1470448"/>
              <a:ext cx="3894630" cy="342398"/>
              <a:chOff x="176103" y="1851448"/>
              <a:chExt cx="3894630" cy="342398"/>
            </a:xfrm>
          </p:grpSpPr>
          <p:grpSp>
            <p:nvGrpSpPr>
              <p:cNvPr id="41" name="Shape 41"/>
              <p:cNvGrpSpPr/>
              <p:nvPr/>
            </p:nvGrpSpPr>
            <p:grpSpPr>
              <a:xfrm>
                <a:off x="2023105" y="1859895"/>
                <a:ext cx="345970" cy="325504"/>
                <a:chOff x="5972700" y="2330200"/>
                <a:chExt cx="411625" cy="387275"/>
              </a:xfrm>
            </p:grpSpPr>
            <p:sp>
              <p:nvSpPr>
                <p:cNvPr id="42" name="Shape 42"/>
                <p:cNvSpPr/>
                <p:nvPr/>
              </p:nvSpPr>
              <p:spPr>
                <a:xfrm>
                  <a:off x="5972700" y="2476950"/>
                  <a:ext cx="98050" cy="2198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3922" h="8793" fill="none" extrusionOk="0">
                      <a:moveTo>
                        <a:pt x="0" y="0"/>
                      </a:moveTo>
                      <a:lnTo>
                        <a:pt x="0" y="8792"/>
                      </a:lnTo>
                      <a:lnTo>
                        <a:pt x="3921" y="8792"/>
                      </a:lnTo>
                      <a:lnTo>
                        <a:pt x="3921" y="0"/>
                      </a:lnTo>
                      <a:lnTo>
                        <a:pt x="0" y="0"/>
                      </a:lnTo>
                      <a:close/>
                      <a:moveTo>
                        <a:pt x="2411" y="2411"/>
                      </a:moveTo>
                      <a:lnTo>
                        <a:pt x="2411" y="2411"/>
                      </a:lnTo>
                      <a:lnTo>
                        <a:pt x="2265" y="2387"/>
                      </a:lnTo>
                      <a:lnTo>
                        <a:pt x="2143" y="2363"/>
                      </a:lnTo>
                      <a:lnTo>
                        <a:pt x="2022" y="2290"/>
                      </a:lnTo>
                      <a:lnTo>
                        <a:pt x="1924" y="2216"/>
                      </a:lnTo>
                      <a:lnTo>
                        <a:pt x="1827" y="2095"/>
                      </a:lnTo>
                      <a:lnTo>
                        <a:pt x="1754" y="1973"/>
                      </a:lnTo>
                      <a:lnTo>
                        <a:pt x="1729" y="1851"/>
                      </a:lnTo>
                      <a:lnTo>
                        <a:pt x="1705" y="1705"/>
                      </a:lnTo>
                      <a:lnTo>
                        <a:pt x="1705" y="1705"/>
                      </a:lnTo>
                      <a:lnTo>
                        <a:pt x="1729" y="1559"/>
                      </a:lnTo>
                      <a:lnTo>
                        <a:pt x="1754" y="1437"/>
                      </a:lnTo>
                      <a:lnTo>
                        <a:pt x="1827" y="1315"/>
                      </a:lnTo>
                      <a:lnTo>
                        <a:pt x="1924" y="1218"/>
                      </a:lnTo>
                      <a:lnTo>
                        <a:pt x="2022" y="1120"/>
                      </a:lnTo>
                      <a:lnTo>
                        <a:pt x="2143" y="1072"/>
                      </a:lnTo>
                      <a:lnTo>
                        <a:pt x="2265" y="1023"/>
                      </a:lnTo>
                      <a:lnTo>
                        <a:pt x="2411" y="999"/>
                      </a:lnTo>
                      <a:lnTo>
                        <a:pt x="2411" y="999"/>
                      </a:lnTo>
                      <a:lnTo>
                        <a:pt x="2557" y="1023"/>
                      </a:lnTo>
                      <a:lnTo>
                        <a:pt x="2679" y="1072"/>
                      </a:lnTo>
                      <a:lnTo>
                        <a:pt x="2801" y="1120"/>
                      </a:lnTo>
                      <a:lnTo>
                        <a:pt x="2898" y="1218"/>
                      </a:lnTo>
                      <a:lnTo>
                        <a:pt x="2996" y="1315"/>
                      </a:lnTo>
                      <a:lnTo>
                        <a:pt x="3069" y="1437"/>
                      </a:lnTo>
                      <a:lnTo>
                        <a:pt x="3093" y="1559"/>
                      </a:lnTo>
                      <a:lnTo>
                        <a:pt x="3118" y="1705"/>
                      </a:lnTo>
                      <a:lnTo>
                        <a:pt x="3118" y="1705"/>
                      </a:lnTo>
                      <a:lnTo>
                        <a:pt x="3093" y="1851"/>
                      </a:lnTo>
                      <a:lnTo>
                        <a:pt x="3069" y="1973"/>
                      </a:lnTo>
                      <a:lnTo>
                        <a:pt x="2996" y="2095"/>
                      </a:lnTo>
                      <a:lnTo>
                        <a:pt x="2898" y="2216"/>
                      </a:lnTo>
                      <a:lnTo>
                        <a:pt x="2801" y="2290"/>
                      </a:lnTo>
                      <a:lnTo>
                        <a:pt x="2679" y="2363"/>
                      </a:lnTo>
                      <a:lnTo>
                        <a:pt x="2557" y="2387"/>
                      </a:lnTo>
                      <a:lnTo>
                        <a:pt x="2411" y="2411"/>
                      </a:lnTo>
                      <a:lnTo>
                        <a:pt x="2411" y="2411"/>
                      </a:lnTo>
                      <a:close/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43" name="Shape 43"/>
                <p:cNvSpPr/>
                <p:nvPr/>
              </p:nvSpPr>
              <p:spPr>
                <a:xfrm>
                  <a:off x="6078025" y="2330200"/>
                  <a:ext cx="306300" cy="3872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252" h="15491" fill="none" extrusionOk="0">
                      <a:moveTo>
                        <a:pt x="1" y="13396"/>
                      </a:moveTo>
                      <a:lnTo>
                        <a:pt x="1511" y="13396"/>
                      </a:lnTo>
                      <a:lnTo>
                        <a:pt x="1511" y="13396"/>
                      </a:lnTo>
                      <a:lnTo>
                        <a:pt x="1998" y="13639"/>
                      </a:lnTo>
                      <a:lnTo>
                        <a:pt x="2680" y="13932"/>
                      </a:lnTo>
                      <a:lnTo>
                        <a:pt x="3556" y="14273"/>
                      </a:lnTo>
                      <a:lnTo>
                        <a:pt x="4531" y="14638"/>
                      </a:lnTo>
                      <a:lnTo>
                        <a:pt x="5578" y="14955"/>
                      </a:lnTo>
                      <a:lnTo>
                        <a:pt x="6114" y="15101"/>
                      </a:lnTo>
                      <a:lnTo>
                        <a:pt x="6650" y="15222"/>
                      </a:lnTo>
                      <a:lnTo>
                        <a:pt x="7161" y="15344"/>
                      </a:lnTo>
                      <a:lnTo>
                        <a:pt x="7672" y="15417"/>
                      </a:lnTo>
                      <a:lnTo>
                        <a:pt x="8135" y="15466"/>
                      </a:lnTo>
                      <a:lnTo>
                        <a:pt x="8598" y="15490"/>
                      </a:lnTo>
                      <a:lnTo>
                        <a:pt x="8598" y="15490"/>
                      </a:lnTo>
                      <a:lnTo>
                        <a:pt x="9377" y="15490"/>
                      </a:lnTo>
                      <a:lnTo>
                        <a:pt x="9791" y="15466"/>
                      </a:lnTo>
                      <a:lnTo>
                        <a:pt x="10181" y="15417"/>
                      </a:lnTo>
                      <a:lnTo>
                        <a:pt x="10522" y="15320"/>
                      </a:lnTo>
                      <a:lnTo>
                        <a:pt x="10692" y="15271"/>
                      </a:lnTo>
                      <a:lnTo>
                        <a:pt x="10814" y="15222"/>
                      </a:lnTo>
                      <a:lnTo>
                        <a:pt x="10936" y="15149"/>
                      </a:lnTo>
                      <a:lnTo>
                        <a:pt x="11033" y="15052"/>
                      </a:lnTo>
                      <a:lnTo>
                        <a:pt x="11082" y="14955"/>
                      </a:lnTo>
                      <a:lnTo>
                        <a:pt x="11131" y="14833"/>
                      </a:lnTo>
                      <a:lnTo>
                        <a:pt x="11204" y="14126"/>
                      </a:lnTo>
                      <a:lnTo>
                        <a:pt x="11204" y="14126"/>
                      </a:lnTo>
                      <a:lnTo>
                        <a:pt x="11180" y="13956"/>
                      </a:lnTo>
                      <a:lnTo>
                        <a:pt x="11131" y="13810"/>
                      </a:lnTo>
                      <a:lnTo>
                        <a:pt x="11033" y="13664"/>
                      </a:lnTo>
                      <a:lnTo>
                        <a:pt x="10887" y="13542"/>
                      </a:lnTo>
                      <a:lnTo>
                        <a:pt x="10887" y="13542"/>
                      </a:lnTo>
                      <a:lnTo>
                        <a:pt x="11009" y="13518"/>
                      </a:lnTo>
                      <a:lnTo>
                        <a:pt x="11131" y="13469"/>
                      </a:lnTo>
                      <a:lnTo>
                        <a:pt x="11253" y="13420"/>
                      </a:lnTo>
                      <a:lnTo>
                        <a:pt x="11350" y="13323"/>
                      </a:lnTo>
                      <a:lnTo>
                        <a:pt x="11423" y="13225"/>
                      </a:lnTo>
                      <a:lnTo>
                        <a:pt x="11496" y="13104"/>
                      </a:lnTo>
                      <a:lnTo>
                        <a:pt x="11545" y="12957"/>
                      </a:lnTo>
                      <a:lnTo>
                        <a:pt x="11569" y="12836"/>
                      </a:lnTo>
                      <a:lnTo>
                        <a:pt x="11642" y="11959"/>
                      </a:lnTo>
                      <a:lnTo>
                        <a:pt x="11642" y="11959"/>
                      </a:lnTo>
                      <a:lnTo>
                        <a:pt x="11642" y="11837"/>
                      </a:lnTo>
                      <a:lnTo>
                        <a:pt x="11642" y="11740"/>
                      </a:lnTo>
                      <a:lnTo>
                        <a:pt x="11618" y="11618"/>
                      </a:lnTo>
                      <a:lnTo>
                        <a:pt x="11569" y="11521"/>
                      </a:lnTo>
                      <a:lnTo>
                        <a:pt x="11447" y="11350"/>
                      </a:lnTo>
                      <a:lnTo>
                        <a:pt x="11374" y="11277"/>
                      </a:lnTo>
                      <a:lnTo>
                        <a:pt x="11301" y="11204"/>
                      </a:lnTo>
                      <a:lnTo>
                        <a:pt x="11301" y="11204"/>
                      </a:lnTo>
                      <a:lnTo>
                        <a:pt x="11423" y="11180"/>
                      </a:lnTo>
                      <a:lnTo>
                        <a:pt x="11521" y="11131"/>
                      </a:lnTo>
                      <a:lnTo>
                        <a:pt x="11618" y="11058"/>
                      </a:lnTo>
                      <a:lnTo>
                        <a:pt x="11715" y="10960"/>
                      </a:lnTo>
                      <a:lnTo>
                        <a:pt x="11788" y="10863"/>
                      </a:lnTo>
                      <a:lnTo>
                        <a:pt x="11837" y="10766"/>
                      </a:lnTo>
                      <a:lnTo>
                        <a:pt x="11886" y="10644"/>
                      </a:lnTo>
                      <a:lnTo>
                        <a:pt x="11910" y="10498"/>
                      </a:lnTo>
                      <a:lnTo>
                        <a:pt x="11983" y="9645"/>
                      </a:lnTo>
                      <a:lnTo>
                        <a:pt x="11983" y="9645"/>
                      </a:lnTo>
                      <a:lnTo>
                        <a:pt x="11983" y="9523"/>
                      </a:lnTo>
                      <a:lnTo>
                        <a:pt x="11983" y="9402"/>
                      </a:lnTo>
                      <a:lnTo>
                        <a:pt x="11959" y="9280"/>
                      </a:lnTo>
                      <a:lnTo>
                        <a:pt x="11910" y="9182"/>
                      </a:lnTo>
                      <a:lnTo>
                        <a:pt x="11861" y="9085"/>
                      </a:lnTo>
                      <a:lnTo>
                        <a:pt x="11788" y="9012"/>
                      </a:lnTo>
                      <a:lnTo>
                        <a:pt x="11715" y="8939"/>
                      </a:lnTo>
                      <a:lnTo>
                        <a:pt x="11618" y="8866"/>
                      </a:lnTo>
                      <a:lnTo>
                        <a:pt x="11618" y="8866"/>
                      </a:lnTo>
                      <a:lnTo>
                        <a:pt x="11715" y="8841"/>
                      </a:lnTo>
                      <a:lnTo>
                        <a:pt x="11813" y="8768"/>
                      </a:lnTo>
                      <a:lnTo>
                        <a:pt x="11910" y="8695"/>
                      </a:lnTo>
                      <a:lnTo>
                        <a:pt x="11983" y="8622"/>
                      </a:lnTo>
                      <a:lnTo>
                        <a:pt x="12056" y="8525"/>
                      </a:lnTo>
                      <a:lnTo>
                        <a:pt x="12105" y="8427"/>
                      </a:lnTo>
                      <a:lnTo>
                        <a:pt x="12129" y="8306"/>
                      </a:lnTo>
                      <a:lnTo>
                        <a:pt x="12154" y="8184"/>
                      </a:lnTo>
                      <a:lnTo>
                        <a:pt x="12251" y="7307"/>
                      </a:lnTo>
                      <a:lnTo>
                        <a:pt x="12251" y="7307"/>
                      </a:lnTo>
                      <a:lnTo>
                        <a:pt x="12227" y="7185"/>
                      </a:lnTo>
                      <a:lnTo>
                        <a:pt x="12202" y="7064"/>
                      </a:lnTo>
                      <a:lnTo>
                        <a:pt x="12154" y="6966"/>
                      </a:lnTo>
                      <a:lnTo>
                        <a:pt x="12105" y="6869"/>
                      </a:lnTo>
                      <a:lnTo>
                        <a:pt x="12032" y="6771"/>
                      </a:lnTo>
                      <a:lnTo>
                        <a:pt x="11935" y="6698"/>
                      </a:lnTo>
                      <a:lnTo>
                        <a:pt x="11715" y="6552"/>
                      </a:lnTo>
                      <a:lnTo>
                        <a:pt x="11472" y="6430"/>
                      </a:lnTo>
                      <a:lnTo>
                        <a:pt x="11180" y="6333"/>
                      </a:lnTo>
                      <a:lnTo>
                        <a:pt x="10863" y="6260"/>
                      </a:lnTo>
                      <a:lnTo>
                        <a:pt x="10546" y="6211"/>
                      </a:lnTo>
                      <a:lnTo>
                        <a:pt x="10546" y="6211"/>
                      </a:lnTo>
                      <a:lnTo>
                        <a:pt x="9864" y="6114"/>
                      </a:lnTo>
                      <a:lnTo>
                        <a:pt x="8817" y="6016"/>
                      </a:lnTo>
                      <a:lnTo>
                        <a:pt x="7575" y="5943"/>
                      </a:lnTo>
                      <a:lnTo>
                        <a:pt x="6309" y="5870"/>
                      </a:lnTo>
                      <a:lnTo>
                        <a:pt x="6309" y="5870"/>
                      </a:lnTo>
                      <a:lnTo>
                        <a:pt x="6479" y="5578"/>
                      </a:lnTo>
                      <a:lnTo>
                        <a:pt x="6625" y="5237"/>
                      </a:lnTo>
                      <a:lnTo>
                        <a:pt x="6771" y="4872"/>
                      </a:lnTo>
                      <a:lnTo>
                        <a:pt x="6869" y="4482"/>
                      </a:lnTo>
                      <a:lnTo>
                        <a:pt x="6966" y="4092"/>
                      </a:lnTo>
                      <a:lnTo>
                        <a:pt x="7064" y="3678"/>
                      </a:lnTo>
                      <a:lnTo>
                        <a:pt x="7161" y="2875"/>
                      </a:lnTo>
                      <a:lnTo>
                        <a:pt x="7234" y="2144"/>
                      </a:lnTo>
                      <a:lnTo>
                        <a:pt x="7283" y="1535"/>
                      </a:lnTo>
                      <a:lnTo>
                        <a:pt x="7283" y="975"/>
                      </a:lnTo>
                      <a:lnTo>
                        <a:pt x="7283" y="975"/>
                      </a:lnTo>
                      <a:lnTo>
                        <a:pt x="7283" y="804"/>
                      </a:lnTo>
                      <a:lnTo>
                        <a:pt x="7210" y="609"/>
                      </a:lnTo>
                      <a:lnTo>
                        <a:pt x="7137" y="463"/>
                      </a:lnTo>
                      <a:lnTo>
                        <a:pt x="7015" y="317"/>
                      </a:lnTo>
                      <a:lnTo>
                        <a:pt x="6869" y="171"/>
                      </a:lnTo>
                      <a:lnTo>
                        <a:pt x="6698" y="98"/>
                      </a:lnTo>
                      <a:lnTo>
                        <a:pt x="6503" y="25"/>
                      </a:lnTo>
                      <a:lnTo>
                        <a:pt x="6309" y="1"/>
                      </a:lnTo>
                      <a:lnTo>
                        <a:pt x="6309" y="1"/>
                      </a:lnTo>
                      <a:lnTo>
                        <a:pt x="5943" y="25"/>
                      </a:lnTo>
                      <a:lnTo>
                        <a:pt x="5700" y="74"/>
                      </a:lnTo>
                      <a:lnTo>
                        <a:pt x="5505" y="147"/>
                      </a:lnTo>
                      <a:lnTo>
                        <a:pt x="5359" y="220"/>
                      </a:lnTo>
                      <a:lnTo>
                        <a:pt x="5359" y="220"/>
                      </a:lnTo>
                      <a:lnTo>
                        <a:pt x="4969" y="1462"/>
                      </a:lnTo>
                      <a:lnTo>
                        <a:pt x="4774" y="2022"/>
                      </a:lnTo>
                      <a:lnTo>
                        <a:pt x="4579" y="2534"/>
                      </a:lnTo>
                      <a:lnTo>
                        <a:pt x="4385" y="2996"/>
                      </a:lnTo>
                      <a:lnTo>
                        <a:pt x="4190" y="3386"/>
                      </a:lnTo>
                      <a:lnTo>
                        <a:pt x="4019" y="3678"/>
                      </a:lnTo>
                      <a:lnTo>
                        <a:pt x="3873" y="3922"/>
                      </a:lnTo>
                      <a:lnTo>
                        <a:pt x="3873" y="3922"/>
                      </a:lnTo>
                      <a:lnTo>
                        <a:pt x="3654" y="4141"/>
                      </a:lnTo>
                      <a:lnTo>
                        <a:pt x="3313" y="4482"/>
                      </a:lnTo>
                      <a:lnTo>
                        <a:pt x="2509" y="5237"/>
                      </a:lnTo>
                      <a:lnTo>
                        <a:pt x="1438" y="6211"/>
                      </a:lnTo>
                      <a:lnTo>
                        <a:pt x="1" y="6211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  <p:grpSp>
            <p:nvGrpSpPr>
              <p:cNvPr id="44" name="Shape 44"/>
              <p:cNvGrpSpPr/>
              <p:nvPr/>
            </p:nvGrpSpPr>
            <p:grpSpPr>
              <a:xfrm>
                <a:off x="1093458" y="1865778"/>
                <a:ext cx="353136" cy="313737"/>
                <a:chOff x="5292575" y="3681900"/>
                <a:chExt cx="420150" cy="373275"/>
              </a:xfrm>
            </p:grpSpPr>
            <p:sp>
              <p:nvSpPr>
                <p:cNvPr id="45" name="Shape 45"/>
                <p:cNvSpPr/>
                <p:nvPr/>
              </p:nvSpPr>
              <p:spPr>
                <a:xfrm>
                  <a:off x="5292575" y="3706875"/>
                  <a:ext cx="420150" cy="2667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6806" h="10668" fill="none" extrusionOk="0">
                      <a:moveTo>
                        <a:pt x="16319" y="0"/>
                      </a:moveTo>
                      <a:lnTo>
                        <a:pt x="488" y="0"/>
                      </a:lnTo>
                      <a:lnTo>
                        <a:pt x="488" y="0"/>
                      </a:lnTo>
                      <a:lnTo>
                        <a:pt x="390" y="0"/>
                      </a:lnTo>
                      <a:lnTo>
                        <a:pt x="293" y="25"/>
                      </a:lnTo>
                      <a:lnTo>
                        <a:pt x="196" y="73"/>
                      </a:lnTo>
                      <a:lnTo>
                        <a:pt x="123" y="146"/>
                      </a:lnTo>
                      <a:lnTo>
                        <a:pt x="74" y="219"/>
                      </a:lnTo>
                      <a:lnTo>
                        <a:pt x="25" y="292"/>
                      </a:lnTo>
                      <a:lnTo>
                        <a:pt x="1" y="390"/>
                      </a:lnTo>
                      <a:lnTo>
                        <a:pt x="1" y="487"/>
                      </a:lnTo>
                      <a:lnTo>
                        <a:pt x="1" y="10181"/>
                      </a:lnTo>
                      <a:lnTo>
                        <a:pt x="1" y="10181"/>
                      </a:lnTo>
                      <a:lnTo>
                        <a:pt x="1" y="10278"/>
                      </a:lnTo>
                      <a:lnTo>
                        <a:pt x="25" y="10375"/>
                      </a:lnTo>
                      <a:lnTo>
                        <a:pt x="74" y="10448"/>
                      </a:lnTo>
                      <a:lnTo>
                        <a:pt x="123" y="10522"/>
                      </a:lnTo>
                      <a:lnTo>
                        <a:pt x="196" y="10570"/>
                      </a:lnTo>
                      <a:lnTo>
                        <a:pt x="293" y="10619"/>
                      </a:lnTo>
                      <a:lnTo>
                        <a:pt x="390" y="10643"/>
                      </a:lnTo>
                      <a:lnTo>
                        <a:pt x="488" y="10668"/>
                      </a:lnTo>
                      <a:lnTo>
                        <a:pt x="16319" y="10668"/>
                      </a:lnTo>
                      <a:lnTo>
                        <a:pt x="16319" y="10668"/>
                      </a:lnTo>
                      <a:lnTo>
                        <a:pt x="16416" y="10643"/>
                      </a:lnTo>
                      <a:lnTo>
                        <a:pt x="16513" y="10619"/>
                      </a:lnTo>
                      <a:lnTo>
                        <a:pt x="16611" y="10570"/>
                      </a:lnTo>
                      <a:lnTo>
                        <a:pt x="16684" y="10522"/>
                      </a:lnTo>
                      <a:lnTo>
                        <a:pt x="16733" y="10448"/>
                      </a:lnTo>
                      <a:lnTo>
                        <a:pt x="16781" y="10375"/>
                      </a:lnTo>
                      <a:lnTo>
                        <a:pt x="16806" y="10278"/>
                      </a:lnTo>
                      <a:lnTo>
                        <a:pt x="16806" y="10181"/>
                      </a:lnTo>
                      <a:lnTo>
                        <a:pt x="16806" y="487"/>
                      </a:lnTo>
                      <a:lnTo>
                        <a:pt x="16806" y="487"/>
                      </a:lnTo>
                      <a:lnTo>
                        <a:pt x="16806" y="390"/>
                      </a:lnTo>
                      <a:lnTo>
                        <a:pt x="16781" y="292"/>
                      </a:lnTo>
                      <a:lnTo>
                        <a:pt x="16733" y="219"/>
                      </a:lnTo>
                      <a:lnTo>
                        <a:pt x="16684" y="146"/>
                      </a:lnTo>
                      <a:lnTo>
                        <a:pt x="16611" y="73"/>
                      </a:lnTo>
                      <a:lnTo>
                        <a:pt x="16513" y="25"/>
                      </a:lnTo>
                      <a:lnTo>
                        <a:pt x="16416" y="0"/>
                      </a:lnTo>
                      <a:lnTo>
                        <a:pt x="16319" y="0"/>
                      </a:lnTo>
                      <a:lnTo>
                        <a:pt x="16319" y="0"/>
                      </a:lnTo>
                      <a:close/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46" name="Shape 46"/>
                <p:cNvSpPr/>
                <p:nvPr/>
              </p:nvSpPr>
              <p:spPr>
                <a:xfrm>
                  <a:off x="5490475" y="3681900"/>
                  <a:ext cx="24375" cy="250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975" h="1000" fill="none" extrusionOk="0">
                      <a:moveTo>
                        <a:pt x="974" y="999"/>
                      </a:moveTo>
                      <a:lnTo>
                        <a:pt x="974" y="488"/>
                      </a:lnTo>
                      <a:lnTo>
                        <a:pt x="974" y="488"/>
                      </a:lnTo>
                      <a:lnTo>
                        <a:pt x="974" y="390"/>
                      </a:lnTo>
                      <a:lnTo>
                        <a:pt x="926" y="293"/>
                      </a:lnTo>
                      <a:lnTo>
                        <a:pt x="901" y="220"/>
                      </a:lnTo>
                      <a:lnTo>
                        <a:pt x="828" y="147"/>
                      </a:lnTo>
                      <a:lnTo>
                        <a:pt x="755" y="74"/>
                      </a:lnTo>
                      <a:lnTo>
                        <a:pt x="682" y="49"/>
                      </a:lnTo>
                      <a:lnTo>
                        <a:pt x="585" y="1"/>
                      </a:lnTo>
                      <a:lnTo>
                        <a:pt x="487" y="1"/>
                      </a:lnTo>
                      <a:lnTo>
                        <a:pt x="487" y="1"/>
                      </a:lnTo>
                      <a:lnTo>
                        <a:pt x="390" y="1"/>
                      </a:lnTo>
                      <a:lnTo>
                        <a:pt x="292" y="49"/>
                      </a:lnTo>
                      <a:lnTo>
                        <a:pt x="219" y="74"/>
                      </a:lnTo>
                      <a:lnTo>
                        <a:pt x="146" y="147"/>
                      </a:lnTo>
                      <a:lnTo>
                        <a:pt x="73" y="220"/>
                      </a:lnTo>
                      <a:lnTo>
                        <a:pt x="49" y="293"/>
                      </a:lnTo>
                      <a:lnTo>
                        <a:pt x="0" y="390"/>
                      </a:lnTo>
                      <a:lnTo>
                        <a:pt x="0" y="488"/>
                      </a:lnTo>
                      <a:lnTo>
                        <a:pt x="0" y="999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47" name="Shape 47"/>
                <p:cNvSpPr/>
                <p:nvPr/>
              </p:nvSpPr>
              <p:spPr>
                <a:xfrm>
                  <a:off x="5358350" y="3973550"/>
                  <a:ext cx="60900" cy="816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436" h="3265" fill="none" extrusionOk="0">
                      <a:moveTo>
                        <a:pt x="1340" y="1"/>
                      </a:moveTo>
                      <a:lnTo>
                        <a:pt x="49" y="2558"/>
                      </a:lnTo>
                      <a:lnTo>
                        <a:pt x="49" y="2558"/>
                      </a:lnTo>
                      <a:lnTo>
                        <a:pt x="24" y="2631"/>
                      </a:lnTo>
                      <a:lnTo>
                        <a:pt x="0" y="2728"/>
                      </a:lnTo>
                      <a:lnTo>
                        <a:pt x="0" y="2826"/>
                      </a:lnTo>
                      <a:lnTo>
                        <a:pt x="24" y="2923"/>
                      </a:lnTo>
                      <a:lnTo>
                        <a:pt x="73" y="2996"/>
                      </a:lnTo>
                      <a:lnTo>
                        <a:pt x="122" y="3094"/>
                      </a:lnTo>
                      <a:lnTo>
                        <a:pt x="195" y="3142"/>
                      </a:lnTo>
                      <a:lnTo>
                        <a:pt x="268" y="3215"/>
                      </a:lnTo>
                      <a:lnTo>
                        <a:pt x="268" y="3215"/>
                      </a:lnTo>
                      <a:lnTo>
                        <a:pt x="390" y="3240"/>
                      </a:lnTo>
                      <a:lnTo>
                        <a:pt x="487" y="3264"/>
                      </a:lnTo>
                      <a:lnTo>
                        <a:pt x="487" y="3264"/>
                      </a:lnTo>
                      <a:lnTo>
                        <a:pt x="633" y="3240"/>
                      </a:lnTo>
                      <a:lnTo>
                        <a:pt x="755" y="3191"/>
                      </a:lnTo>
                      <a:lnTo>
                        <a:pt x="853" y="3094"/>
                      </a:lnTo>
                      <a:lnTo>
                        <a:pt x="926" y="2996"/>
                      </a:lnTo>
                      <a:lnTo>
                        <a:pt x="2436" y="1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48" name="Shape 48"/>
                <p:cNvSpPr/>
                <p:nvPr/>
              </p:nvSpPr>
              <p:spPr>
                <a:xfrm>
                  <a:off x="5586050" y="3973550"/>
                  <a:ext cx="60925" cy="816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437" h="3265" fill="none" extrusionOk="0">
                      <a:moveTo>
                        <a:pt x="1" y="1"/>
                      </a:moveTo>
                      <a:lnTo>
                        <a:pt x="1511" y="2996"/>
                      </a:lnTo>
                      <a:lnTo>
                        <a:pt x="1511" y="2996"/>
                      </a:lnTo>
                      <a:lnTo>
                        <a:pt x="1584" y="3094"/>
                      </a:lnTo>
                      <a:lnTo>
                        <a:pt x="1681" y="3191"/>
                      </a:lnTo>
                      <a:lnTo>
                        <a:pt x="1803" y="3240"/>
                      </a:lnTo>
                      <a:lnTo>
                        <a:pt x="1949" y="3264"/>
                      </a:lnTo>
                      <a:lnTo>
                        <a:pt x="1949" y="3264"/>
                      </a:lnTo>
                      <a:lnTo>
                        <a:pt x="2047" y="3240"/>
                      </a:lnTo>
                      <a:lnTo>
                        <a:pt x="2168" y="3215"/>
                      </a:lnTo>
                      <a:lnTo>
                        <a:pt x="2168" y="3215"/>
                      </a:lnTo>
                      <a:lnTo>
                        <a:pt x="2241" y="3142"/>
                      </a:lnTo>
                      <a:lnTo>
                        <a:pt x="2315" y="3094"/>
                      </a:lnTo>
                      <a:lnTo>
                        <a:pt x="2363" y="2996"/>
                      </a:lnTo>
                      <a:lnTo>
                        <a:pt x="2412" y="2923"/>
                      </a:lnTo>
                      <a:lnTo>
                        <a:pt x="2436" y="2826"/>
                      </a:lnTo>
                      <a:lnTo>
                        <a:pt x="2436" y="2728"/>
                      </a:lnTo>
                      <a:lnTo>
                        <a:pt x="2412" y="2631"/>
                      </a:lnTo>
                      <a:lnTo>
                        <a:pt x="2388" y="2558"/>
                      </a:lnTo>
                      <a:lnTo>
                        <a:pt x="1097" y="1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49" name="Shape 49"/>
                <p:cNvSpPr/>
                <p:nvPr/>
              </p:nvSpPr>
              <p:spPr>
                <a:xfrm>
                  <a:off x="5316925" y="3731225"/>
                  <a:ext cx="371450" cy="2180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4858" h="8720" fill="none" extrusionOk="0">
                      <a:moveTo>
                        <a:pt x="1" y="0"/>
                      </a:moveTo>
                      <a:lnTo>
                        <a:pt x="1" y="8719"/>
                      </a:lnTo>
                      <a:lnTo>
                        <a:pt x="14857" y="8719"/>
                      </a:lnTo>
                      <a:lnTo>
                        <a:pt x="14857" y="0"/>
                      </a:lnTo>
                      <a:lnTo>
                        <a:pt x="1" y="0"/>
                      </a:lnTo>
                      <a:close/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50" name="Shape 50"/>
                <p:cNvSpPr/>
                <p:nvPr/>
              </p:nvSpPr>
              <p:spPr>
                <a:xfrm>
                  <a:off x="5380250" y="3784800"/>
                  <a:ext cx="230200" cy="1157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9208" h="4629" fill="none" extrusionOk="0">
                      <a:moveTo>
                        <a:pt x="9207" y="1"/>
                      </a:moveTo>
                      <a:lnTo>
                        <a:pt x="5213" y="3995"/>
                      </a:lnTo>
                      <a:lnTo>
                        <a:pt x="5213" y="3995"/>
                      </a:lnTo>
                      <a:lnTo>
                        <a:pt x="5140" y="4044"/>
                      </a:lnTo>
                      <a:lnTo>
                        <a:pt x="5067" y="4092"/>
                      </a:lnTo>
                      <a:lnTo>
                        <a:pt x="4969" y="4117"/>
                      </a:lnTo>
                      <a:lnTo>
                        <a:pt x="4872" y="4141"/>
                      </a:lnTo>
                      <a:lnTo>
                        <a:pt x="4774" y="4117"/>
                      </a:lnTo>
                      <a:lnTo>
                        <a:pt x="4677" y="4092"/>
                      </a:lnTo>
                      <a:lnTo>
                        <a:pt x="4604" y="4044"/>
                      </a:lnTo>
                      <a:lnTo>
                        <a:pt x="4531" y="3995"/>
                      </a:lnTo>
                      <a:lnTo>
                        <a:pt x="2582" y="2046"/>
                      </a:lnTo>
                      <a:lnTo>
                        <a:pt x="1" y="4628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51" name="Shape 51"/>
                <p:cNvSpPr/>
                <p:nvPr/>
              </p:nvSpPr>
              <p:spPr>
                <a:xfrm>
                  <a:off x="5547700" y="3779925"/>
                  <a:ext cx="68825" cy="688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753" h="2753" fill="none" extrusionOk="0">
                      <a:moveTo>
                        <a:pt x="0" y="1"/>
                      </a:moveTo>
                      <a:lnTo>
                        <a:pt x="2265" y="1"/>
                      </a:lnTo>
                      <a:lnTo>
                        <a:pt x="2265" y="1"/>
                      </a:lnTo>
                      <a:lnTo>
                        <a:pt x="2363" y="1"/>
                      </a:lnTo>
                      <a:lnTo>
                        <a:pt x="2460" y="25"/>
                      </a:lnTo>
                      <a:lnTo>
                        <a:pt x="2533" y="74"/>
                      </a:lnTo>
                      <a:lnTo>
                        <a:pt x="2606" y="147"/>
                      </a:lnTo>
                      <a:lnTo>
                        <a:pt x="2680" y="220"/>
                      </a:lnTo>
                      <a:lnTo>
                        <a:pt x="2728" y="293"/>
                      </a:lnTo>
                      <a:lnTo>
                        <a:pt x="2753" y="390"/>
                      </a:lnTo>
                      <a:lnTo>
                        <a:pt x="2753" y="488"/>
                      </a:lnTo>
                      <a:lnTo>
                        <a:pt x="2753" y="2753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  <p:sp>
            <p:nvSpPr>
              <p:cNvPr id="52" name="Shape 52"/>
              <p:cNvSpPr/>
              <p:nvPr/>
            </p:nvSpPr>
            <p:spPr>
              <a:xfrm>
                <a:off x="176103" y="1852215"/>
                <a:ext cx="340843" cy="340864"/>
              </a:xfrm>
              <a:custGeom>
                <a:avLst/>
                <a:gdLst/>
                <a:ahLst/>
                <a:cxnLst/>
                <a:rect l="0" t="0" r="0" b="0"/>
                <a:pathLst>
                  <a:path w="16221" h="16222" fill="none" extrusionOk="0">
                    <a:moveTo>
                      <a:pt x="0" y="8111"/>
                    </a:moveTo>
                    <a:lnTo>
                      <a:pt x="0" y="8111"/>
                    </a:lnTo>
                    <a:lnTo>
                      <a:pt x="0" y="7697"/>
                    </a:lnTo>
                    <a:lnTo>
                      <a:pt x="49" y="7283"/>
                    </a:lnTo>
                    <a:lnTo>
                      <a:pt x="98" y="6869"/>
                    </a:lnTo>
                    <a:lnTo>
                      <a:pt x="171" y="6479"/>
                    </a:lnTo>
                    <a:lnTo>
                      <a:pt x="244" y="6090"/>
                    </a:lnTo>
                    <a:lnTo>
                      <a:pt x="366" y="5700"/>
                    </a:lnTo>
                    <a:lnTo>
                      <a:pt x="487" y="5335"/>
                    </a:lnTo>
                    <a:lnTo>
                      <a:pt x="634" y="4945"/>
                    </a:lnTo>
                    <a:lnTo>
                      <a:pt x="804" y="4604"/>
                    </a:lnTo>
                    <a:lnTo>
                      <a:pt x="975" y="4239"/>
                    </a:lnTo>
                    <a:lnTo>
                      <a:pt x="1169" y="3898"/>
                    </a:lnTo>
                    <a:lnTo>
                      <a:pt x="1389" y="3581"/>
                    </a:lnTo>
                    <a:lnTo>
                      <a:pt x="1608" y="3264"/>
                    </a:lnTo>
                    <a:lnTo>
                      <a:pt x="1851" y="2948"/>
                    </a:lnTo>
                    <a:lnTo>
                      <a:pt x="2119" y="2656"/>
                    </a:lnTo>
                    <a:lnTo>
                      <a:pt x="2387" y="2388"/>
                    </a:lnTo>
                    <a:lnTo>
                      <a:pt x="2655" y="2120"/>
                    </a:lnTo>
                    <a:lnTo>
                      <a:pt x="2947" y="1852"/>
                    </a:lnTo>
                    <a:lnTo>
                      <a:pt x="3264" y="1608"/>
                    </a:lnTo>
                    <a:lnTo>
                      <a:pt x="3581" y="1389"/>
                    </a:lnTo>
                    <a:lnTo>
                      <a:pt x="3897" y="1170"/>
                    </a:lnTo>
                    <a:lnTo>
                      <a:pt x="4238" y="975"/>
                    </a:lnTo>
                    <a:lnTo>
                      <a:pt x="4603" y="805"/>
                    </a:lnTo>
                    <a:lnTo>
                      <a:pt x="4944" y="634"/>
                    </a:lnTo>
                    <a:lnTo>
                      <a:pt x="5334" y="488"/>
                    </a:lnTo>
                    <a:lnTo>
                      <a:pt x="5699" y="366"/>
                    </a:lnTo>
                    <a:lnTo>
                      <a:pt x="6089" y="244"/>
                    </a:lnTo>
                    <a:lnTo>
                      <a:pt x="6479" y="171"/>
                    </a:lnTo>
                    <a:lnTo>
                      <a:pt x="6868" y="98"/>
                    </a:lnTo>
                    <a:lnTo>
                      <a:pt x="7282" y="50"/>
                    </a:lnTo>
                    <a:lnTo>
                      <a:pt x="7696" y="1"/>
                    </a:lnTo>
                    <a:lnTo>
                      <a:pt x="8111" y="1"/>
                    </a:lnTo>
                    <a:lnTo>
                      <a:pt x="8111" y="1"/>
                    </a:lnTo>
                    <a:lnTo>
                      <a:pt x="8525" y="1"/>
                    </a:lnTo>
                    <a:lnTo>
                      <a:pt x="8939" y="50"/>
                    </a:lnTo>
                    <a:lnTo>
                      <a:pt x="9353" y="98"/>
                    </a:lnTo>
                    <a:lnTo>
                      <a:pt x="9742" y="171"/>
                    </a:lnTo>
                    <a:lnTo>
                      <a:pt x="10132" y="244"/>
                    </a:lnTo>
                    <a:lnTo>
                      <a:pt x="10522" y="366"/>
                    </a:lnTo>
                    <a:lnTo>
                      <a:pt x="10911" y="488"/>
                    </a:lnTo>
                    <a:lnTo>
                      <a:pt x="11277" y="634"/>
                    </a:lnTo>
                    <a:lnTo>
                      <a:pt x="11618" y="805"/>
                    </a:lnTo>
                    <a:lnTo>
                      <a:pt x="11983" y="975"/>
                    </a:lnTo>
                    <a:lnTo>
                      <a:pt x="12324" y="1170"/>
                    </a:lnTo>
                    <a:lnTo>
                      <a:pt x="12641" y="1389"/>
                    </a:lnTo>
                    <a:lnTo>
                      <a:pt x="12957" y="1608"/>
                    </a:lnTo>
                    <a:lnTo>
                      <a:pt x="13274" y="1852"/>
                    </a:lnTo>
                    <a:lnTo>
                      <a:pt x="13566" y="2120"/>
                    </a:lnTo>
                    <a:lnTo>
                      <a:pt x="13834" y="2388"/>
                    </a:lnTo>
                    <a:lnTo>
                      <a:pt x="14126" y="2656"/>
                    </a:lnTo>
                    <a:lnTo>
                      <a:pt x="14370" y="2948"/>
                    </a:lnTo>
                    <a:lnTo>
                      <a:pt x="14613" y="3264"/>
                    </a:lnTo>
                    <a:lnTo>
                      <a:pt x="14832" y="3581"/>
                    </a:lnTo>
                    <a:lnTo>
                      <a:pt x="15052" y="3898"/>
                    </a:lnTo>
                    <a:lnTo>
                      <a:pt x="15247" y="4239"/>
                    </a:lnTo>
                    <a:lnTo>
                      <a:pt x="15417" y="4604"/>
                    </a:lnTo>
                    <a:lnTo>
                      <a:pt x="15587" y="4945"/>
                    </a:lnTo>
                    <a:lnTo>
                      <a:pt x="15734" y="5335"/>
                    </a:lnTo>
                    <a:lnTo>
                      <a:pt x="15855" y="5700"/>
                    </a:lnTo>
                    <a:lnTo>
                      <a:pt x="15977" y="6090"/>
                    </a:lnTo>
                    <a:lnTo>
                      <a:pt x="16050" y="6479"/>
                    </a:lnTo>
                    <a:lnTo>
                      <a:pt x="16123" y="6869"/>
                    </a:lnTo>
                    <a:lnTo>
                      <a:pt x="16172" y="7283"/>
                    </a:lnTo>
                    <a:lnTo>
                      <a:pt x="16221" y="7697"/>
                    </a:lnTo>
                    <a:lnTo>
                      <a:pt x="16221" y="8111"/>
                    </a:lnTo>
                    <a:lnTo>
                      <a:pt x="16221" y="8111"/>
                    </a:lnTo>
                    <a:lnTo>
                      <a:pt x="16221" y="8525"/>
                    </a:lnTo>
                    <a:lnTo>
                      <a:pt x="16172" y="8939"/>
                    </a:lnTo>
                    <a:lnTo>
                      <a:pt x="16123" y="9353"/>
                    </a:lnTo>
                    <a:lnTo>
                      <a:pt x="16050" y="9743"/>
                    </a:lnTo>
                    <a:lnTo>
                      <a:pt x="15977" y="10133"/>
                    </a:lnTo>
                    <a:lnTo>
                      <a:pt x="15855" y="10522"/>
                    </a:lnTo>
                    <a:lnTo>
                      <a:pt x="15734" y="10888"/>
                    </a:lnTo>
                    <a:lnTo>
                      <a:pt x="15587" y="11277"/>
                    </a:lnTo>
                    <a:lnTo>
                      <a:pt x="15417" y="11618"/>
                    </a:lnTo>
                    <a:lnTo>
                      <a:pt x="15247" y="11984"/>
                    </a:lnTo>
                    <a:lnTo>
                      <a:pt x="15052" y="12324"/>
                    </a:lnTo>
                    <a:lnTo>
                      <a:pt x="14832" y="12641"/>
                    </a:lnTo>
                    <a:lnTo>
                      <a:pt x="14613" y="12958"/>
                    </a:lnTo>
                    <a:lnTo>
                      <a:pt x="14370" y="13274"/>
                    </a:lnTo>
                    <a:lnTo>
                      <a:pt x="14126" y="13567"/>
                    </a:lnTo>
                    <a:lnTo>
                      <a:pt x="13834" y="13835"/>
                    </a:lnTo>
                    <a:lnTo>
                      <a:pt x="13566" y="14102"/>
                    </a:lnTo>
                    <a:lnTo>
                      <a:pt x="13274" y="14370"/>
                    </a:lnTo>
                    <a:lnTo>
                      <a:pt x="12957" y="14614"/>
                    </a:lnTo>
                    <a:lnTo>
                      <a:pt x="12641" y="14833"/>
                    </a:lnTo>
                    <a:lnTo>
                      <a:pt x="12324" y="15052"/>
                    </a:lnTo>
                    <a:lnTo>
                      <a:pt x="11983" y="15247"/>
                    </a:lnTo>
                    <a:lnTo>
                      <a:pt x="11618" y="15418"/>
                    </a:lnTo>
                    <a:lnTo>
                      <a:pt x="11277" y="15588"/>
                    </a:lnTo>
                    <a:lnTo>
                      <a:pt x="10911" y="15734"/>
                    </a:lnTo>
                    <a:lnTo>
                      <a:pt x="10522" y="15856"/>
                    </a:lnTo>
                    <a:lnTo>
                      <a:pt x="10132" y="15978"/>
                    </a:lnTo>
                    <a:lnTo>
                      <a:pt x="9742" y="16051"/>
                    </a:lnTo>
                    <a:lnTo>
                      <a:pt x="9353" y="16124"/>
                    </a:lnTo>
                    <a:lnTo>
                      <a:pt x="8939" y="16173"/>
                    </a:lnTo>
                    <a:lnTo>
                      <a:pt x="8525" y="16221"/>
                    </a:lnTo>
                    <a:lnTo>
                      <a:pt x="8111" y="16221"/>
                    </a:lnTo>
                    <a:lnTo>
                      <a:pt x="8111" y="16221"/>
                    </a:lnTo>
                    <a:lnTo>
                      <a:pt x="7696" y="16221"/>
                    </a:lnTo>
                    <a:lnTo>
                      <a:pt x="7282" y="16173"/>
                    </a:lnTo>
                    <a:lnTo>
                      <a:pt x="6868" y="16124"/>
                    </a:lnTo>
                    <a:lnTo>
                      <a:pt x="6479" y="16051"/>
                    </a:lnTo>
                    <a:lnTo>
                      <a:pt x="6089" y="15978"/>
                    </a:lnTo>
                    <a:lnTo>
                      <a:pt x="5699" y="15856"/>
                    </a:lnTo>
                    <a:lnTo>
                      <a:pt x="5334" y="15734"/>
                    </a:lnTo>
                    <a:lnTo>
                      <a:pt x="4944" y="15588"/>
                    </a:lnTo>
                    <a:lnTo>
                      <a:pt x="4603" y="15418"/>
                    </a:lnTo>
                    <a:lnTo>
                      <a:pt x="4238" y="15247"/>
                    </a:lnTo>
                    <a:lnTo>
                      <a:pt x="3897" y="15052"/>
                    </a:lnTo>
                    <a:lnTo>
                      <a:pt x="3581" y="14833"/>
                    </a:lnTo>
                    <a:lnTo>
                      <a:pt x="3264" y="14614"/>
                    </a:lnTo>
                    <a:lnTo>
                      <a:pt x="2947" y="14370"/>
                    </a:lnTo>
                    <a:lnTo>
                      <a:pt x="2655" y="14102"/>
                    </a:lnTo>
                    <a:lnTo>
                      <a:pt x="2387" y="13835"/>
                    </a:lnTo>
                    <a:lnTo>
                      <a:pt x="2119" y="13567"/>
                    </a:lnTo>
                    <a:lnTo>
                      <a:pt x="1851" y="13274"/>
                    </a:lnTo>
                    <a:lnTo>
                      <a:pt x="1608" y="12958"/>
                    </a:lnTo>
                    <a:lnTo>
                      <a:pt x="1389" y="12641"/>
                    </a:lnTo>
                    <a:lnTo>
                      <a:pt x="1169" y="12324"/>
                    </a:lnTo>
                    <a:lnTo>
                      <a:pt x="975" y="11984"/>
                    </a:lnTo>
                    <a:lnTo>
                      <a:pt x="804" y="11618"/>
                    </a:lnTo>
                    <a:lnTo>
                      <a:pt x="634" y="11277"/>
                    </a:lnTo>
                    <a:lnTo>
                      <a:pt x="487" y="10888"/>
                    </a:lnTo>
                    <a:lnTo>
                      <a:pt x="366" y="10522"/>
                    </a:lnTo>
                    <a:lnTo>
                      <a:pt x="244" y="10133"/>
                    </a:lnTo>
                    <a:lnTo>
                      <a:pt x="171" y="9743"/>
                    </a:lnTo>
                    <a:lnTo>
                      <a:pt x="98" y="9353"/>
                    </a:lnTo>
                    <a:lnTo>
                      <a:pt x="49" y="8939"/>
                    </a:lnTo>
                    <a:lnTo>
                      <a:pt x="0" y="8525"/>
                    </a:lnTo>
                    <a:lnTo>
                      <a:pt x="0" y="8111"/>
                    </a:lnTo>
                    <a:lnTo>
                      <a:pt x="0" y="8111"/>
                    </a:lnTo>
                    <a:close/>
                    <a:moveTo>
                      <a:pt x="7234" y="11180"/>
                    </a:moveTo>
                    <a:lnTo>
                      <a:pt x="7234" y="11180"/>
                    </a:lnTo>
                    <a:lnTo>
                      <a:pt x="7282" y="11180"/>
                    </a:lnTo>
                    <a:lnTo>
                      <a:pt x="7282" y="11180"/>
                    </a:lnTo>
                    <a:lnTo>
                      <a:pt x="7453" y="11155"/>
                    </a:lnTo>
                    <a:lnTo>
                      <a:pt x="7623" y="11082"/>
                    </a:lnTo>
                    <a:lnTo>
                      <a:pt x="7794" y="10985"/>
                    </a:lnTo>
                    <a:lnTo>
                      <a:pt x="7916" y="10863"/>
                    </a:lnTo>
                    <a:lnTo>
                      <a:pt x="12007" y="6747"/>
                    </a:lnTo>
                    <a:lnTo>
                      <a:pt x="12007" y="6747"/>
                    </a:lnTo>
                    <a:lnTo>
                      <a:pt x="12105" y="6625"/>
                    </a:lnTo>
                    <a:lnTo>
                      <a:pt x="12153" y="6504"/>
                    </a:lnTo>
                    <a:lnTo>
                      <a:pt x="12202" y="6358"/>
                    </a:lnTo>
                    <a:lnTo>
                      <a:pt x="12202" y="6211"/>
                    </a:lnTo>
                    <a:lnTo>
                      <a:pt x="12202" y="6211"/>
                    </a:lnTo>
                    <a:lnTo>
                      <a:pt x="12178" y="6017"/>
                    </a:lnTo>
                    <a:lnTo>
                      <a:pt x="12129" y="5822"/>
                    </a:lnTo>
                    <a:lnTo>
                      <a:pt x="12032" y="5676"/>
                    </a:lnTo>
                    <a:lnTo>
                      <a:pt x="11886" y="5529"/>
                    </a:lnTo>
                    <a:lnTo>
                      <a:pt x="11886" y="5529"/>
                    </a:lnTo>
                    <a:lnTo>
                      <a:pt x="11764" y="5432"/>
                    </a:lnTo>
                    <a:lnTo>
                      <a:pt x="11618" y="5383"/>
                    </a:lnTo>
                    <a:lnTo>
                      <a:pt x="11472" y="5335"/>
                    </a:lnTo>
                    <a:lnTo>
                      <a:pt x="11325" y="5335"/>
                    </a:lnTo>
                    <a:lnTo>
                      <a:pt x="11325" y="5335"/>
                    </a:lnTo>
                    <a:lnTo>
                      <a:pt x="11131" y="5359"/>
                    </a:lnTo>
                    <a:lnTo>
                      <a:pt x="10960" y="5408"/>
                    </a:lnTo>
                    <a:lnTo>
                      <a:pt x="10790" y="5505"/>
                    </a:lnTo>
                    <a:lnTo>
                      <a:pt x="10643" y="5651"/>
                    </a:lnTo>
                    <a:lnTo>
                      <a:pt x="7161" y="8988"/>
                    </a:lnTo>
                    <a:lnTo>
                      <a:pt x="5797" y="7648"/>
                    </a:lnTo>
                    <a:lnTo>
                      <a:pt x="5797" y="7648"/>
                    </a:lnTo>
                    <a:lnTo>
                      <a:pt x="5675" y="7527"/>
                    </a:lnTo>
                    <a:lnTo>
                      <a:pt x="5505" y="7454"/>
                    </a:lnTo>
                    <a:lnTo>
                      <a:pt x="5358" y="7405"/>
                    </a:lnTo>
                    <a:lnTo>
                      <a:pt x="5188" y="7380"/>
                    </a:lnTo>
                    <a:lnTo>
                      <a:pt x="5188" y="7380"/>
                    </a:lnTo>
                    <a:lnTo>
                      <a:pt x="5017" y="7405"/>
                    </a:lnTo>
                    <a:lnTo>
                      <a:pt x="4847" y="7454"/>
                    </a:lnTo>
                    <a:lnTo>
                      <a:pt x="4701" y="7527"/>
                    </a:lnTo>
                    <a:lnTo>
                      <a:pt x="4555" y="7648"/>
                    </a:lnTo>
                    <a:lnTo>
                      <a:pt x="4555" y="7648"/>
                    </a:lnTo>
                    <a:lnTo>
                      <a:pt x="4457" y="7770"/>
                    </a:lnTo>
                    <a:lnTo>
                      <a:pt x="4360" y="7916"/>
                    </a:lnTo>
                    <a:lnTo>
                      <a:pt x="4311" y="8087"/>
                    </a:lnTo>
                    <a:lnTo>
                      <a:pt x="4311" y="8257"/>
                    </a:lnTo>
                    <a:lnTo>
                      <a:pt x="4311" y="8257"/>
                    </a:lnTo>
                    <a:lnTo>
                      <a:pt x="4311" y="8428"/>
                    </a:lnTo>
                    <a:lnTo>
                      <a:pt x="4360" y="8598"/>
                    </a:lnTo>
                    <a:lnTo>
                      <a:pt x="4457" y="8744"/>
                    </a:lnTo>
                    <a:lnTo>
                      <a:pt x="4555" y="8890"/>
                    </a:lnTo>
                    <a:lnTo>
                      <a:pt x="6601" y="10936"/>
                    </a:lnTo>
                    <a:lnTo>
                      <a:pt x="6601" y="10936"/>
                    </a:lnTo>
                    <a:lnTo>
                      <a:pt x="6747" y="11034"/>
                    </a:lnTo>
                    <a:lnTo>
                      <a:pt x="6893" y="11131"/>
                    </a:lnTo>
                    <a:lnTo>
                      <a:pt x="7063" y="11180"/>
                    </a:lnTo>
                    <a:lnTo>
                      <a:pt x="7234" y="11180"/>
                    </a:lnTo>
                    <a:lnTo>
                      <a:pt x="7234" y="11180"/>
                    </a:lnTo>
                    <a:close/>
                  </a:path>
                </a:pathLst>
              </a:custGeom>
              <a:noFill/>
              <a:ln w="12175" cap="rnd" cmpd="sng">
                <a:solidFill>
                  <a:srgbClr val="9FC5E8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grpSp>
            <p:nvGrpSpPr>
              <p:cNvPr id="53" name="Shape 53"/>
              <p:cNvGrpSpPr/>
              <p:nvPr/>
            </p:nvGrpSpPr>
            <p:grpSpPr>
              <a:xfrm>
                <a:off x="3738064" y="1856312"/>
                <a:ext cx="332669" cy="332669"/>
                <a:chOff x="6649150" y="309350"/>
                <a:chExt cx="395800" cy="395800"/>
              </a:xfrm>
            </p:grpSpPr>
            <p:sp>
              <p:nvSpPr>
                <p:cNvPr id="54" name="Shape 54"/>
                <p:cNvSpPr/>
                <p:nvPr/>
              </p:nvSpPr>
              <p:spPr>
                <a:xfrm>
                  <a:off x="6649150" y="309350"/>
                  <a:ext cx="395800" cy="3958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5832" h="15832" fill="none" extrusionOk="0">
                      <a:moveTo>
                        <a:pt x="7916" y="1"/>
                      </a:moveTo>
                      <a:lnTo>
                        <a:pt x="7916" y="1"/>
                      </a:lnTo>
                      <a:lnTo>
                        <a:pt x="7502" y="25"/>
                      </a:lnTo>
                      <a:lnTo>
                        <a:pt x="7112" y="49"/>
                      </a:lnTo>
                      <a:lnTo>
                        <a:pt x="6723" y="98"/>
                      </a:lnTo>
                      <a:lnTo>
                        <a:pt x="6333" y="171"/>
                      </a:lnTo>
                      <a:lnTo>
                        <a:pt x="5943" y="244"/>
                      </a:lnTo>
                      <a:lnTo>
                        <a:pt x="5553" y="366"/>
                      </a:lnTo>
                      <a:lnTo>
                        <a:pt x="5188" y="488"/>
                      </a:lnTo>
                      <a:lnTo>
                        <a:pt x="4847" y="634"/>
                      </a:lnTo>
                      <a:lnTo>
                        <a:pt x="4482" y="780"/>
                      </a:lnTo>
                      <a:lnTo>
                        <a:pt x="4141" y="950"/>
                      </a:lnTo>
                      <a:lnTo>
                        <a:pt x="3824" y="1145"/>
                      </a:lnTo>
                      <a:lnTo>
                        <a:pt x="3483" y="1364"/>
                      </a:lnTo>
                      <a:lnTo>
                        <a:pt x="3191" y="1584"/>
                      </a:lnTo>
                      <a:lnTo>
                        <a:pt x="2874" y="1803"/>
                      </a:lnTo>
                      <a:lnTo>
                        <a:pt x="2607" y="2071"/>
                      </a:lnTo>
                      <a:lnTo>
                        <a:pt x="2314" y="2314"/>
                      </a:lnTo>
                      <a:lnTo>
                        <a:pt x="2071" y="2607"/>
                      </a:lnTo>
                      <a:lnTo>
                        <a:pt x="1803" y="2874"/>
                      </a:lnTo>
                      <a:lnTo>
                        <a:pt x="1584" y="3191"/>
                      </a:lnTo>
                      <a:lnTo>
                        <a:pt x="1364" y="3483"/>
                      </a:lnTo>
                      <a:lnTo>
                        <a:pt x="1145" y="3824"/>
                      </a:lnTo>
                      <a:lnTo>
                        <a:pt x="950" y="4141"/>
                      </a:lnTo>
                      <a:lnTo>
                        <a:pt x="780" y="4482"/>
                      </a:lnTo>
                      <a:lnTo>
                        <a:pt x="634" y="4847"/>
                      </a:lnTo>
                      <a:lnTo>
                        <a:pt x="488" y="5188"/>
                      </a:lnTo>
                      <a:lnTo>
                        <a:pt x="366" y="5553"/>
                      </a:lnTo>
                      <a:lnTo>
                        <a:pt x="244" y="5943"/>
                      </a:lnTo>
                      <a:lnTo>
                        <a:pt x="171" y="6333"/>
                      </a:lnTo>
                      <a:lnTo>
                        <a:pt x="98" y="6722"/>
                      </a:lnTo>
                      <a:lnTo>
                        <a:pt x="49" y="7112"/>
                      </a:lnTo>
                      <a:lnTo>
                        <a:pt x="25" y="7502"/>
                      </a:lnTo>
                      <a:lnTo>
                        <a:pt x="1" y="7916"/>
                      </a:lnTo>
                      <a:lnTo>
                        <a:pt x="1" y="7916"/>
                      </a:lnTo>
                      <a:lnTo>
                        <a:pt x="25" y="8330"/>
                      </a:lnTo>
                      <a:lnTo>
                        <a:pt x="49" y="8720"/>
                      </a:lnTo>
                      <a:lnTo>
                        <a:pt x="98" y="9109"/>
                      </a:lnTo>
                      <a:lnTo>
                        <a:pt x="171" y="9499"/>
                      </a:lnTo>
                      <a:lnTo>
                        <a:pt x="244" y="9889"/>
                      </a:lnTo>
                      <a:lnTo>
                        <a:pt x="366" y="10278"/>
                      </a:lnTo>
                      <a:lnTo>
                        <a:pt x="488" y="10644"/>
                      </a:lnTo>
                      <a:lnTo>
                        <a:pt x="634" y="10985"/>
                      </a:lnTo>
                      <a:lnTo>
                        <a:pt x="780" y="11350"/>
                      </a:lnTo>
                      <a:lnTo>
                        <a:pt x="950" y="11691"/>
                      </a:lnTo>
                      <a:lnTo>
                        <a:pt x="1145" y="12008"/>
                      </a:lnTo>
                      <a:lnTo>
                        <a:pt x="1364" y="12348"/>
                      </a:lnTo>
                      <a:lnTo>
                        <a:pt x="1584" y="12641"/>
                      </a:lnTo>
                      <a:lnTo>
                        <a:pt x="1803" y="12957"/>
                      </a:lnTo>
                      <a:lnTo>
                        <a:pt x="2071" y="13225"/>
                      </a:lnTo>
                      <a:lnTo>
                        <a:pt x="2314" y="13518"/>
                      </a:lnTo>
                      <a:lnTo>
                        <a:pt x="2607" y="13761"/>
                      </a:lnTo>
                      <a:lnTo>
                        <a:pt x="2874" y="14029"/>
                      </a:lnTo>
                      <a:lnTo>
                        <a:pt x="3191" y="14248"/>
                      </a:lnTo>
                      <a:lnTo>
                        <a:pt x="3483" y="14467"/>
                      </a:lnTo>
                      <a:lnTo>
                        <a:pt x="3824" y="14687"/>
                      </a:lnTo>
                      <a:lnTo>
                        <a:pt x="4141" y="14881"/>
                      </a:lnTo>
                      <a:lnTo>
                        <a:pt x="4482" y="15052"/>
                      </a:lnTo>
                      <a:lnTo>
                        <a:pt x="4847" y="15198"/>
                      </a:lnTo>
                      <a:lnTo>
                        <a:pt x="5188" y="15344"/>
                      </a:lnTo>
                      <a:lnTo>
                        <a:pt x="5553" y="15466"/>
                      </a:lnTo>
                      <a:lnTo>
                        <a:pt x="5943" y="15588"/>
                      </a:lnTo>
                      <a:lnTo>
                        <a:pt x="6333" y="15661"/>
                      </a:lnTo>
                      <a:lnTo>
                        <a:pt x="6723" y="15734"/>
                      </a:lnTo>
                      <a:lnTo>
                        <a:pt x="7112" y="15783"/>
                      </a:lnTo>
                      <a:lnTo>
                        <a:pt x="7502" y="15807"/>
                      </a:lnTo>
                      <a:lnTo>
                        <a:pt x="7916" y="15831"/>
                      </a:lnTo>
                      <a:lnTo>
                        <a:pt x="7916" y="15831"/>
                      </a:lnTo>
                      <a:lnTo>
                        <a:pt x="8330" y="15807"/>
                      </a:lnTo>
                      <a:lnTo>
                        <a:pt x="8720" y="15783"/>
                      </a:lnTo>
                      <a:lnTo>
                        <a:pt x="9109" y="15734"/>
                      </a:lnTo>
                      <a:lnTo>
                        <a:pt x="9499" y="15661"/>
                      </a:lnTo>
                      <a:lnTo>
                        <a:pt x="9889" y="15588"/>
                      </a:lnTo>
                      <a:lnTo>
                        <a:pt x="10278" y="15466"/>
                      </a:lnTo>
                      <a:lnTo>
                        <a:pt x="10644" y="15344"/>
                      </a:lnTo>
                      <a:lnTo>
                        <a:pt x="10985" y="15198"/>
                      </a:lnTo>
                      <a:lnTo>
                        <a:pt x="11350" y="15052"/>
                      </a:lnTo>
                      <a:lnTo>
                        <a:pt x="11691" y="14881"/>
                      </a:lnTo>
                      <a:lnTo>
                        <a:pt x="12008" y="14687"/>
                      </a:lnTo>
                      <a:lnTo>
                        <a:pt x="12349" y="14467"/>
                      </a:lnTo>
                      <a:lnTo>
                        <a:pt x="12641" y="14248"/>
                      </a:lnTo>
                      <a:lnTo>
                        <a:pt x="12957" y="14029"/>
                      </a:lnTo>
                      <a:lnTo>
                        <a:pt x="13225" y="13761"/>
                      </a:lnTo>
                      <a:lnTo>
                        <a:pt x="13518" y="13518"/>
                      </a:lnTo>
                      <a:lnTo>
                        <a:pt x="13761" y="13225"/>
                      </a:lnTo>
                      <a:lnTo>
                        <a:pt x="14029" y="12957"/>
                      </a:lnTo>
                      <a:lnTo>
                        <a:pt x="14248" y="12641"/>
                      </a:lnTo>
                      <a:lnTo>
                        <a:pt x="14467" y="12348"/>
                      </a:lnTo>
                      <a:lnTo>
                        <a:pt x="14687" y="12008"/>
                      </a:lnTo>
                      <a:lnTo>
                        <a:pt x="14881" y="11691"/>
                      </a:lnTo>
                      <a:lnTo>
                        <a:pt x="15052" y="11350"/>
                      </a:lnTo>
                      <a:lnTo>
                        <a:pt x="15198" y="10985"/>
                      </a:lnTo>
                      <a:lnTo>
                        <a:pt x="15344" y="10644"/>
                      </a:lnTo>
                      <a:lnTo>
                        <a:pt x="15466" y="10278"/>
                      </a:lnTo>
                      <a:lnTo>
                        <a:pt x="15588" y="9889"/>
                      </a:lnTo>
                      <a:lnTo>
                        <a:pt x="15661" y="9499"/>
                      </a:lnTo>
                      <a:lnTo>
                        <a:pt x="15734" y="9109"/>
                      </a:lnTo>
                      <a:lnTo>
                        <a:pt x="15783" y="8720"/>
                      </a:lnTo>
                      <a:lnTo>
                        <a:pt x="15807" y="8330"/>
                      </a:lnTo>
                      <a:lnTo>
                        <a:pt x="15831" y="7916"/>
                      </a:lnTo>
                      <a:lnTo>
                        <a:pt x="15831" y="7916"/>
                      </a:lnTo>
                      <a:lnTo>
                        <a:pt x="15807" y="7502"/>
                      </a:lnTo>
                      <a:lnTo>
                        <a:pt x="15783" y="7112"/>
                      </a:lnTo>
                      <a:lnTo>
                        <a:pt x="15734" y="6722"/>
                      </a:lnTo>
                      <a:lnTo>
                        <a:pt x="15661" y="6333"/>
                      </a:lnTo>
                      <a:lnTo>
                        <a:pt x="15588" y="5943"/>
                      </a:lnTo>
                      <a:lnTo>
                        <a:pt x="15466" y="5553"/>
                      </a:lnTo>
                      <a:lnTo>
                        <a:pt x="15344" y="5188"/>
                      </a:lnTo>
                      <a:lnTo>
                        <a:pt x="15198" y="4847"/>
                      </a:lnTo>
                      <a:lnTo>
                        <a:pt x="15052" y="4482"/>
                      </a:lnTo>
                      <a:lnTo>
                        <a:pt x="14881" y="4141"/>
                      </a:lnTo>
                      <a:lnTo>
                        <a:pt x="14687" y="3824"/>
                      </a:lnTo>
                      <a:lnTo>
                        <a:pt x="14467" y="3483"/>
                      </a:lnTo>
                      <a:lnTo>
                        <a:pt x="14248" y="3191"/>
                      </a:lnTo>
                      <a:lnTo>
                        <a:pt x="14029" y="2874"/>
                      </a:lnTo>
                      <a:lnTo>
                        <a:pt x="13761" y="2607"/>
                      </a:lnTo>
                      <a:lnTo>
                        <a:pt x="13518" y="2314"/>
                      </a:lnTo>
                      <a:lnTo>
                        <a:pt x="13225" y="2071"/>
                      </a:lnTo>
                      <a:lnTo>
                        <a:pt x="12957" y="1803"/>
                      </a:lnTo>
                      <a:lnTo>
                        <a:pt x="12641" y="1584"/>
                      </a:lnTo>
                      <a:lnTo>
                        <a:pt x="12349" y="1364"/>
                      </a:lnTo>
                      <a:lnTo>
                        <a:pt x="12008" y="1145"/>
                      </a:lnTo>
                      <a:lnTo>
                        <a:pt x="11691" y="950"/>
                      </a:lnTo>
                      <a:lnTo>
                        <a:pt x="11350" y="780"/>
                      </a:lnTo>
                      <a:lnTo>
                        <a:pt x="10985" y="634"/>
                      </a:lnTo>
                      <a:lnTo>
                        <a:pt x="10644" y="488"/>
                      </a:lnTo>
                      <a:lnTo>
                        <a:pt x="10278" y="366"/>
                      </a:lnTo>
                      <a:lnTo>
                        <a:pt x="9889" y="244"/>
                      </a:lnTo>
                      <a:lnTo>
                        <a:pt x="9499" y="171"/>
                      </a:lnTo>
                      <a:lnTo>
                        <a:pt x="9109" y="98"/>
                      </a:lnTo>
                      <a:lnTo>
                        <a:pt x="8720" y="49"/>
                      </a:lnTo>
                      <a:lnTo>
                        <a:pt x="8330" y="25"/>
                      </a:lnTo>
                      <a:lnTo>
                        <a:pt x="7916" y="1"/>
                      </a:lnTo>
                      <a:lnTo>
                        <a:pt x="7916" y="1"/>
                      </a:lnTo>
                      <a:close/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55" name="Shape 55"/>
                <p:cNvSpPr/>
                <p:nvPr/>
              </p:nvSpPr>
              <p:spPr>
                <a:xfrm>
                  <a:off x="6673500" y="333700"/>
                  <a:ext cx="347100" cy="3471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3884" h="13884" fill="none" extrusionOk="0">
                      <a:moveTo>
                        <a:pt x="6942" y="13883"/>
                      </a:moveTo>
                      <a:lnTo>
                        <a:pt x="6942" y="13883"/>
                      </a:lnTo>
                      <a:lnTo>
                        <a:pt x="6577" y="13883"/>
                      </a:lnTo>
                      <a:lnTo>
                        <a:pt x="6236" y="13834"/>
                      </a:lnTo>
                      <a:lnTo>
                        <a:pt x="5895" y="13810"/>
                      </a:lnTo>
                      <a:lnTo>
                        <a:pt x="5554" y="13737"/>
                      </a:lnTo>
                      <a:lnTo>
                        <a:pt x="5213" y="13664"/>
                      </a:lnTo>
                      <a:lnTo>
                        <a:pt x="4872" y="13566"/>
                      </a:lnTo>
                      <a:lnTo>
                        <a:pt x="4555" y="13469"/>
                      </a:lnTo>
                      <a:lnTo>
                        <a:pt x="4239" y="13323"/>
                      </a:lnTo>
                      <a:lnTo>
                        <a:pt x="3946" y="13201"/>
                      </a:lnTo>
                      <a:lnTo>
                        <a:pt x="3630" y="13031"/>
                      </a:lnTo>
                      <a:lnTo>
                        <a:pt x="3337" y="12884"/>
                      </a:lnTo>
                      <a:lnTo>
                        <a:pt x="3069" y="12690"/>
                      </a:lnTo>
                      <a:lnTo>
                        <a:pt x="2802" y="12495"/>
                      </a:lnTo>
                      <a:lnTo>
                        <a:pt x="2534" y="12300"/>
                      </a:lnTo>
                      <a:lnTo>
                        <a:pt x="2290" y="12081"/>
                      </a:lnTo>
                      <a:lnTo>
                        <a:pt x="2047" y="11837"/>
                      </a:lnTo>
                      <a:lnTo>
                        <a:pt x="1803" y="11594"/>
                      </a:lnTo>
                      <a:lnTo>
                        <a:pt x="1584" y="11350"/>
                      </a:lnTo>
                      <a:lnTo>
                        <a:pt x="1389" y="11082"/>
                      </a:lnTo>
                      <a:lnTo>
                        <a:pt x="1194" y="10814"/>
                      </a:lnTo>
                      <a:lnTo>
                        <a:pt x="999" y="10546"/>
                      </a:lnTo>
                      <a:lnTo>
                        <a:pt x="853" y="10254"/>
                      </a:lnTo>
                      <a:lnTo>
                        <a:pt x="683" y="9938"/>
                      </a:lnTo>
                      <a:lnTo>
                        <a:pt x="561" y="9645"/>
                      </a:lnTo>
                      <a:lnTo>
                        <a:pt x="415" y="9329"/>
                      </a:lnTo>
                      <a:lnTo>
                        <a:pt x="317" y="9012"/>
                      </a:lnTo>
                      <a:lnTo>
                        <a:pt x="220" y="8671"/>
                      </a:lnTo>
                      <a:lnTo>
                        <a:pt x="147" y="8330"/>
                      </a:lnTo>
                      <a:lnTo>
                        <a:pt x="74" y="7989"/>
                      </a:lnTo>
                      <a:lnTo>
                        <a:pt x="49" y="7648"/>
                      </a:lnTo>
                      <a:lnTo>
                        <a:pt x="1" y="7307"/>
                      </a:lnTo>
                      <a:lnTo>
                        <a:pt x="1" y="6942"/>
                      </a:lnTo>
                      <a:lnTo>
                        <a:pt x="1" y="6942"/>
                      </a:lnTo>
                      <a:lnTo>
                        <a:pt x="1" y="6577"/>
                      </a:lnTo>
                      <a:lnTo>
                        <a:pt x="49" y="6236"/>
                      </a:lnTo>
                      <a:lnTo>
                        <a:pt x="74" y="5895"/>
                      </a:lnTo>
                      <a:lnTo>
                        <a:pt x="147" y="5554"/>
                      </a:lnTo>
                      <a:lnTo>
                        <a:pt x="220" y="5213"/>
                      </a:lnTo>
                      <a:lnTo>
                        <a:pt x="317" y="4872"/>
                      </a:lnTo>
                      <a:lnTo>
                        <a:pt x="415" y="4555"/>
                      </a:lnTo>
                      <a:lnTo>
                        <a:pt x="561" y="4238"/>
                      </a:lnTo>
                      <a:lnTo>
                        <a:pt x="683" y="3946"/>
                      </a:lnTo>
                      <a:lnTo>
                        <a:pt x="853" y="3630"/>
                      </a:lnTo>
                      <a:lnTo>
                        <a:pt x="999" y="3337"/>
                      </a:lnTo>
                      <a:lnTo>
                        <a:pt x="1194" y="3069"/>
                      </a:lnTo>
                      <a:lnTo>
                        <a:pt x="1389" y="2802"/>
                      </a:lnTo>
                      <a:lnTo>
                        <a:pt x="1584" y="2534"/>
                      </a:lnTo>
                      <a:lnTo>
                        <a:pt x="1803" y="2290"/>
                      </a:lnTo>
                      <a:lnTo>
                        <a:pt x="2047" y="2047"/>
                      </a:lnTo>
                      <a:lnTo>
                        <a:pt x="2290" y="1803"/>
                      </a:lnTo>
                      <a:lnTo>
                        <a:pt x="2534" y="1584"/>
                      </a:lnTo>
                      <a:lnTo>
                        <a:pt x="2802" y="1389"/>
                      </a:lnTo>
                      <a:lnTo>
                        <a:pt x="3069" y="1194"/>
                      </a:lnTo>
                      <a:lnTo>
                        <a:pt x="3337" y="999"/>
                      </a:lnTo>
                      <a:lnTo>
                        <a:pt x="3630" y="853"/>
                      </a:lnTo>
                      <a:lnTo>
                        <a:pt x="3946" y="683"/>
                      </a:lnTo>
                      <a:lnTo>
                        <a:pt x="4239" y="561"/>
                      </a:lnTo>
                      <a:lnTo>
                        <a:pt x="4555" y="415"/>
                      </a:lnTo>
                      <a:lnTo>
                        <a:pt x="4872" y="317"/>
                      </a:lnTo>
                      <a:lnTo>
                        <a:pt x="5213" y="220"/>
                      </a:lnTo>
                      <a:lnTo>
                        <a:pt x="5554" y="147"/>
                      </a:lnTo>
                      <a:lnTo>
                        <a:pt x="5895" y="74"/>
                      </a:lnTo>
                      <a:lnTo>
                        <a:pt x="6236" y="49"/>
                      </a:lnTo>
                      <a:lnTo>
                        <a:pt x="6577" y="1"/>
                      </a:lnTo>
                      <a:lnTo>
                        <a:pt x="6942" y="1"/>
                      </a:lnTo>
                      <a:lnTo>
                        <a:pt x="6942" y="1"/>
                      </a:lnTo>
                      <a:lnTo>
                        <a:pt x="7307" y="1"/>
                      </a:lnTo>
                      <a:lnTo>
                        <a:pt x="7648" y="49"/>
                      </a:lnTo>
                      <a:lnTo>
                        <a:pt x="7989" y="74"/>
                      </a:lnTo>
                      <a:lnTo>
                        <a:pt x="8330" y="147"/>
                      </a:lnTo>
                      <a:lnTo>
                        <a:pt x="8671" y="220"/>
                      </a:lnTo>
                      <a:lnTo>
                        <a:pt x="9012" y="317"/>
                      </a:lnTo>
                      <a:lnTo>
                        <a:pt x="9329" y="415"/>
                      </a:lnTo>
                      <a:lnTo>
                        <a:pt x="9645" y="561"/>
                      </a:lnTo>
                      <a:lnTo>
                        <a:pt x="9938" y="683"/>
                      </a:lnTo>
                      <a:lnTo>
                        <a:pt x="10254" y="853"/>
                      </a:lnTo>
                      <a:lnTo>
                        <a:pt x="10546" y="999"/>
                      </a:lnTo>
                      <a:lnTo>
                        <a:pt x="10814" y="1194"/>
                      </a:lnTo>
                      <a:lnTo>
                        <a:pt x="11082" y="1389"/>
                      </a:lnTo>
                      <a:lnTo>
                        <a:pt x="11350" y="1584"/>
                      </a:lnTo>
                      <a:lnTo>
                        <a:pt x="11594" y="1803"/>
                      </a:lnTo>
                      <a:lnTo>
                        <a:pt x="11837" y="2047"/>
                      </a:lnTo>
                      <a:lnTo>
                        <a:pt x="12081" y="2290"/>
                      </a:lnTo>
                      <a:lnTo>
                        <a:pt x="12300" y="2534"/>
                      </a:lnTo>
                      <a:lnTo>
                        <a:pt x="12495" y="2802"/>
                      </a:lnTo>
                      <a:lnTo>
                        <a:pt x="12690" y="3069"/>
                      </a:lnTo>
                      <a:lnTo>
                        <a:pt x="12885" y="3337"/>
                      </a:lnTo>
                      <a:lnTo>
                        <a:pt x="13031" y="3630"/>
                      </a:lnTo>
                      <a:lnTo>
                        <a:pt x="13201" y="3946"/>
                      </a:lnTo>
                      <a:lnTo>
                        <a:pt x="13323" y="4238"/>
                      </a:lnTo>
                      <a:lnTo>
                        <a:pt x="13469" y="4555"/>
                      </a:lnTo>
                      <a:lnTo>
                        <a:pt x="13566" y="4872"/>
                      </a:lnTo>
                      <a:lnTo>
                        <a:pt x="13664" y="5213"/>
                      </a:lnTo>
                      <a:lnTo>
                        <a:pt x="13737" y="5554"/>
                      </a:lnTo>
                      <a:lnTo>
                        <a:pt x="13810" y="5895"/>
                      </a:lnTo>
                      <a:lnTo>
                        <a:pt x="13834" y="6236"/>
                      </a:lnTo>
                      <a:lnTo>
                        <a:pt x="13883" y="6577"/>
                      </a:lnTo>
                      <a:lnTo>
                        <a:pt x="13883" y="6942"/>
                      </a:lnTo>
                      <a:lnTo>
                        <a:pt x="13883" y="6942"/>
                      </a:lnTo>
                      <a:lnTo>
                        <a:pt x="13883" y="7307"/>
                      </a:lnTo>
                      <a:lnTo>
                        <a:pt x="13834" y="7648"/>
                      </a:lnTo>
                      <a:lnTo>
                        <a:pt x="13810" y="7989"/>
                      </a:lnTo>
                      <a:lnTo>
                        <a:pt x="13737" y="8330"/>
                      </a:lnTo>
                      <a:lnTo>
                        <a:pt x="13664" y="8671"/>
                      </a:lnTo>
                      <a:lnTo>
                        <a:pt x="13566" y="9012"/>
                      </a:lnTo>
                      <a:lnTo>
                        <a:pt x="13469" y="9329"/>
                      </a:lnTo>
                      <a:lnTo>
                        <a:pt x="13323" y="9645"/>
                      </a:lnTo>
                      <a:lnTo>
                        <a:pt x="13201" y="9938"/>
                      </a:lnTo>
                      <a:lnTo>
                        <a:pt x="13031" y="10254"/>
                      </a:lnTo>
                      <a:lnTo>
                        <a:pt x="12885" y="10546"/>
                      </a:lnTo>
                      <a:lnTo>
                        <a:pt x="12690" y="10814"/>
                      </a:lnTo>
                      <a:lnTo>
                        <a:pt x="12495" y="11082"/>
                      </a:lnTo>
                      <a:lnTo>
                        <a:pt x="12300" y="11350"/>
                      </a:lnTo>
                      <a:lnTo>
                        <a:pt x="12081" y="11594"/>
                      </a:lnTo>
                      <a:lnTo>
                        <a:pt x="11837" y="11837"/>
                      </a:lnTo>
                      <a:lnTo>
                        <a:pt x="11594" y="12081"/>
                      </a:lnTo>
                      <a:lnTo>
                        <a:pt x="11350" y="12300"/>
                      </a:lnTo>
                      <a:lnTo>
                        <a:pt x="11082" y="12495"/>
                      </a:lnTo>
                      <a:lnTo>
                        <a:pt x="10814" y="12690"/>
                      </a:lnTo>
                      <a:lnTo>
                        <a:pt x="10546" y="12884"/>
                      </a:lnTo>
                      <a:lnTo>
                        <a:pt x="10254" y="13031"/>
                      </a:lnTo>
                      <a:lnTo>
                        <a:pt x="9938" y="13201"/>
                      </a:lnTo>
                      <a:lnTo>
                        <a:pt x="9645" y="13323"/>
                      </a:lnTo>
                      <a:lnTo>
                        <a:pt x="9329" y="13469"/>
                      </a:lnTo>
                      <a:lnTo>
                        <a:pt x="9012" y="13566"/>
                      </a:lnTo>
                      <a:lnTo>
                        <a:pt x="8671" y="13664"/>
                      </a:lnTo>
                      <a:lnTo>
                        <a:pt x="8330" y="13737"/>
                      </a:lnTo>
                      <a:lnTo>
                        <a:pt x="7989" y="13810"/>
                      </a:lnTo>
                      <a:lnTo>
                        <a:pt x="7648" y="13834"/>
                      </a:lnTo>
                      <a:lnTo>
                        <a:pt x="7307" y="13883"/>
                      </a:lnTo>
                      <a:lnTo>
                        <a:pt x="6942" y="13883"/>
                      </a:lnTo>
                      <a:lnTo>
                        <a:pt x="6942" y="13883"/>
                      </a:lnTo>
                      <a:close/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56" name="Shape 56"/>
                <p:cNvSpPr/>
                <p:nvPr/>
              </p:nvSpPr>
              <p:spPr>
                <a:xfrm>
                  <a:off x="6848850" y="397625"/>
                  <a:ext cx="54825" cy="1693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193" h="6772" fill="none" extrusionOk="0">
                      <a:moveTo>
                        <a:pt x="1" y="1"/>
                      </a:moveTo>
                      <a:lnTo>
                        <a:pt x="1" y="4580"/>
                      </a:lnTo>
                      <a:lnTo>
                        <a:pt x="2193" y="6772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57" name="Shape 57"/>
                <p:cNvSpPr/>
                <p:nvPr/>
              </p:nvSpPr>
              <p:spPr>
                <a:xfrm>
                  <a:off x="6847025" y="333700"/>
                  <a:ext cx="25" cy="292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170" fill="none" extrusionOk="0">
                      <a:moveTo>
                        <a:pt x="1" y="1170"/>
                      </a:moveTo>
                      <a:lnTo>
                        <a:pt x="1" y="1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58" name="Shape 58"/>
                <p:cNvSpPr/>
                <p:nvPr/>
              </p:nvSpPr>
              <p:spPr>
                <a:xfrm>
                  <a:off x="6760575" y="356850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1" y="0"/>
                      </a:moveTo>
                      <a:lnTo>
                        <a:pt x="1" y="0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59" name="Shape 59"/>
                <p:cNvSpPr/>
                <p:nvPr/>
              </p:nvSpPr>
              <p:spPr>
                <a:xfrm>
                  <a:off x="6760575" y="356850"/>
                  <a:ext cx="14025" cy="249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561" h="999" fill="none" extrusionOk="0">
                      <a:moveTo>
                        <a:pt x="1" y="0"/>
                      </a:moveTo>
                      <a:lnTo>
                        <a:pt x="561" y="999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60" name="Shape 60"/>
                <p:cNvSpPr/>
                <p:nvPr/>
              </p:nvSpPr>
              <p:spPr>
                <a:xfrm>
                  <a:off x="6696650" y="420775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0" y="0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61" name="Shape 61"/>
                <p:cNvSpPr/>
                <p:nvPr/>
              </p:nvSpPr>
              <p:spPr>
                <a:xfrm>
                  <a:off x="6696650" y="420775"/>
                  <a:ext cx="24975" cy="140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999" h="561" fill="none" extrusionOk="0">
                      <a:moveTo>
                        <a:pt x="0" y="0"/>
                      </a:moveTo>
                      <a:lnTo>
                        <a:pt x="999" y="561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62" name="Shape 62"/>
                <p:cNvSpPr/>
                <p:nvPr/>
              </p:nvSpPr>
              <p:spPr>
                <a:xfrm>
                  <a:off x="6673500" y="507225"/>
                  <a:ext cx="29250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170" h="1" fill="none" extrusionOk="0">
                      <a:moveTo>
                        <a:pt x="1" y="1"/>
                      </a:moveTo>
                      <a:lnTo>
                        <a:pt x="1170" y="1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63" name="Shape 63"/>
                <p:cNvSpPr/>
                <p:nvPr/>
              </p:nvSpPr>
              <p:spPr>
                <a:xfrm>
                  <a:off x="6696650" y="593700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0" y="0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64" name="Shape 64"/>
                <p:cNvSpPr/>
                <p:nvPr/>
              </p:nvSpPr>
              <p:spPr>
                <a:xfrm>
                  <a:off x="6696650" y="579700"/>
                  <a:ext cx="24975" cy="140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999" h="561" fill="none" extrusionOk="0">
                      <a:moveTo>
                        <a:pt x="0" y="560"/>
                      </a:moveTo>
                      <a:lnTo>
                        <a:pt x="999" y="0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65" name="Shape 65"/>
                <p:cNvSpPr/>
                <p:nvPr/>
              </p:nvSpPr>
              <p:spPr>
                <a:xfrm>
                  <a:off x="6760575" y="632675"/>
                  <a:ext cx="14025" cy="249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561" h="999" fill="none" extrusionOk="0">
                      <a:moveTo>
                        <a:pt x="1" y="999"/>
                      </a:moveTo>
                      <a:lnTo>
                        <a:pt x="561" y="0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66" name="Shape 66"/>
                <p:cNvSpPr/>
                <p:nvPr/>
              </p:nvSpPr>
              <p:spPr>
                <a:xfrm>
                  <a:off x="6760575" y="657625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1" y="1"/>
                      </a:moveTo>
                      <a:lnTo>
                        <a:pt x="1" y="1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67" name="Shape 67"/>
                <p:cNvSpPr/>
                <p:nvPr/>
              </p:nvSpPr>
              <p:spPr>
                <a:xfrm>
                  <a:off x="6847025" y="651550"/>
                  <a:ext cx="25" cy="292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170" fill="none" extrusionOk="0">
                      <a:moveTo>
                        <a:pt x="1" y="0"/>
                      </a:moveTo>
                      <a:lnTo>
                        <a:pt x="1" y="1169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68" name="Shape 68"/>
                <p:cNvSpPr/>
                <p:nvPr/>
              </p:nvSpPr>
              <p:spPr>
                <a:xfrm>
                  <a:off x="6919500" y="632675"/>
                  <a:ext cx="14025" cy="249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561" h="999" fill="none" extrusionOk="0">
                      <a:moveTo>
                        <a:pt x="560" y="999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69" name="Shape 69"/>
                <p:cNvSpPr/>
                <p:nvPr/>
              </p:nvSpPr>
              <p:spPr>
                <a:xfrm>
                  <a:off x="6933500" y="657625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0" y="1"/>
                      </a:moveTo>
                      <a:lnTo>
                        <a:pt x="0" y="1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70" name="Shape 70"/>
                <p:cNvSpPr/>
                <p:nvPr/>
              </p:nvSpPr>
              <p:spPr>
                <a:xfrm>
                  <a:off x="6972475" y="579700"/>
                  <a:ext cx="24975" cy="140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999" h="561" fill="none" extrusionOk="0">
                      <a:moveTo>
                        <a:pt x="999" y="560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71" name="Shape 71"/>
                <p:cNvSpPr/>
                <p:nvPr/>
              </p:nvSpPr>
              <p:spPr>
                <a:xfrm>
                  <a:off x="6997425" y="593700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1" y="0"/>
                      </a:moveTo>
                      <a:lnTo>
                        <a:pt x="1" y="0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72" name="Shape 72"/>
                <p:cNvSpPr/>
                <p:nvPr/>
              </p:nvSpPr>
              <p:spPr>
                <a:xfrm>
                  <a:off x="6991350" y="507225"/>
                  <a:ext cx="29250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170" h="1" fill="none" extrusionOk="0">
                      <a:moveTo>
                        <a:pt x="1169" y="1"/>
                      </a:moveTo>
                      <a:lnTo>
                        <a:pt x="0" y="1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73" name="Shape 73"/>
                <p:cNvSpPr/>
                <p:nvPr/>
              </p:nvSpPr>
              <p:spPr>
                <a:xfrm>
                  <a:off x="6972475" y="420775"/>
                  <a:ext cx="24975" cy="140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999" h="561" fill="none" extrusionOk="0">
                      <a:moveTo>
                        <a:pt x="0" y="561"/>
                      </a:moveTo>
                      <a:lnTo>
                        <a:pt x="999" y="0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74" name="Shape 74"/>
                <p:cNvSpPr/>
                <p:nvPr/>
              </p:nvSpPr>
              <p:spPr>
                <a:xfrm>
                  <a:off x="6997425" y="420775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1" y="0"/>
                      </a:moveTo>
                      <a:lnTo>
                        <a:pt x="1" y="0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75" name="Shape 75"/>
                <p:cNvSpPr/>
                <p:nvPr/>
              </p:nvSpPr>
              <p:spPr>
                <a:xfrm>
                  <a:off x="6919500" y="356850"/>
                  <a:ext cx="14025" cy="249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561" h="999" fill="none" extrusionOk="0">
                      <a:moveTo>
                        <a:pt x="560" y="0"/>
                      </a:moveTo>
                      <a:lnTo>
                        <a:pt x="0" y="999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76" name="Shape 76"/>
                <p:cNvSpPr/>
                <p:nvPr/>
              </p:nvSpPr>
              <p:spPr>
                <a:xfrm>
                  <a:off x="6933500" y="356850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0" y="0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  <p:grpSp>
            <p:nvGrpSpPr>
              <p:cNvPr id="77" name="Shape 77"/>
              <p:cNvGrpSpPr/>
              <p:nvPr/>
            </p:nvGrpSpPr>
            <p:grpSpPr>
              <a:xfrm>
                <a:off x="2945587" y="1851448"/>
                <a:ext cx="215966" cy="342398"/>
                <a:chOff x="6718575" y="2318625"/>
                <a:chExt cx="256950" cy="407375"/>
              </a:xfrm>
            </p:grpSpPr>
            <p:sp>
              <p:nvSpPr>
                <p:cNvPr id="78" name="Shape 78"/>
                <p:cNvSpPr/>
                <p:nvPr/>
              </p:nvSpPr>
              <p:spPr>
                <a:xfrm>
                  <a:off x="6795900" y="2673600"/>
                  <a:ext cx="102300" cy="225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4092" h="902" fill="none" extrusionOk="0">
                      <a:moveTo>
                        <a:pt x="4092" y="902"/>
                      </a:moveTo>
                      <a:lnTo>
                        <a:pt x="4092" y="1"/>
                      </a:lnTo>
                      <a:lnTo>
                        <a:pt x="0" y="1"/>
                      </a:lnTo>
                      <a:lnTo>
                        <a:pt x="0" y="902"/>
                      </a:lnTo>
                      <a:lnTo>
                        <a:pt x="4092" y="902"/>
                      </a:lnTo>
                      <a:close/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79" name="Shape 79"/>
                <p:cNvSpPr/>
                <p:nvPr/>
              </p:nvSpPr>
              <p:spPr>
                <a:xfrm>
                  <a:off x="6795900" y="2650475"/>
                  <a:ext cx="102300" cy="225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4092" h="902" fill="none" extrusionOk="0">
                      <a:moveTo>
                        <a:pt x="4092" y="901"/>
                      </a:moveTo>
                      <a:lnTo>
                        <a:pt x="4092" y="0"/>
                      </a:lnTo>
                      <a:lnTo>
                        <a:pt x="0" y="0"/>
                      </a:lnTo>
                      <a:lnTo>
                        <a:pt x="0" y="901"/>
                      </a:lnTo>
                      <a:lnTo>
                        <a:pt x="4092" y="901"/>
                      </a:lnTo>
                      <a:close/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80" name="Shape 80"/>
                <p:cNvSpPr/>
                <p:nvPr/>
              </p:nvSpPr>
              <p:spPr>
                <a:xfrm>
                  <a:off x="6795900" y="2696125"/>
                  <a:ext cx="102300" cy="298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4092" h="1195" fill="none" extrusionOk="0">
                      <a:moveTo>
                        <a:pt x="0" y="1"/>
                      </a:moveTo>
                      <a:lnTo>
                        <a:pt x="0" y="171"/>
                      </a:lnTo>
                      <a:lnTo>
                        <a:pt x="0" y="171"/>
                      </a:lnTo>
                      <a:lnTo>
                        <a:pt x="24" y="318"/>
                      </a:lnTo>
                      <a:lnTo>
                        <a:pt x="98" y="464"/>
                      </a:lnTo>
                      <a:lnTo>
                        <a:pt x="195" y="585"/>
                      </a:lnTo>
                      <a:lnTo>
                        <a:pt x="341" y="659"/>
                      </a:lnTo>
                      <a:lnTo>
                        <a:pt x="1875" y="1170"/>
                      </a:lnTo>
                      <a:lnTo>
                        <a:pt x="1875" y="1170"/>
                      </a:lnTo>
                      <a:lnTo>
                        <a:pt x="2046" y="1194"/>
                      </a:lnTo>
                      <a:lnTo>
                        <a:pt x="2046" y="1194"/>
                      </a:lnTo>
                      <a:lnTo>
                        <a:pt x="2216" y="1170"/>
                      </a:lnTo>
                      <a:lnTo>
                        <a:pt x="3751" y="659"/>
                      </a:lnTo>
                      <a:lnTo>
                        <a:pt x="3751" y="659"/>
                      </a:lnTo>
                      <a:lnTo>
                        <a:pt x="3897" y="585"/>
                      </a:lnTo>
                      <a:lnTo>
                        <a:pt x="3994" y="464"/>
                      </a:lnTo>
                      <a:lnTo>
                        <a:pt x="4067" y="318"/>
                      </a:lnTo>
                      <a:lnTo>
                        <a:pt x="4092" y="171"/>
                      </a:lnTo>
                      <a:lnTo>
                        <a:pt x="4092" y="1"/>
                      </a:lnTo>
                      <a:lnTo>
                        <a:pt x="0" y="1"/>
                      </a:lnTo>
                      <a:close/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81" name="Shape 81"/>
                <p:cNvSpPr/>
                <p:nvPr/>
              </p:nvSpPr>
              <p:spPr>
                <a:xfrm>
                  <a:off x="6784925" y="2459275"/>
                  <a:ext cx="35350" cy="1668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414" h="6675" fill="none" extrusionOk="0">
                      <a:moveTo>
                        <a:pt x="1413" y="6674"/>
                      </a:moveTo>
                      <a:lnTo>
                        <a:pt x="1413" y="6674"/>
                      </a:lnTo>
                      <a:lnTo>
                        <a:pt x="585" y="2850"/>
                      </a:lnTo>
                      <a:lnTo>
                        <a:pt x="1" y="1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82" name="Shape 82"/>
                <p:cNvSpPr/>
                <p:nvPr/>
              </p:nvSpPr>
              <p:spPr>
                <a:xfrm>
                  <a:off x="6718575" y="2318625"/>
                  <a:ext cx="256950" cy="3075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0278" h="12301" fill="none" extrusionOk="0">
                      <a:moveTo>
                        <a:pt x="7185" y="12300"/>
                      </a:moveTo>
                      <a:lnTo>
                        <a:pt x="7185" y="12300"/>
                      </a:lnTo>
                      <a:lnTo>
                        <a:pt x="7307" y="11764"/>
                      </a:lnTo>
                      <a:lnTo>
                        <a:pt x="7477" y="11253"/>
                      </a:lnTo>
                      <a:lnTo>
                        <a:pt x="7672" y="10766"/>
                      </a:lnTo>
                      <a:lnTo>
                        <a:pt x="7891" y="10327"/>
                      </a:lnTo>
                      <a:lnTo>
                        <a:pt x="8135" y="9913"/>
                      </a:lnTo>
                      <a:lnTo>
                        <a:pt x="8378" y="9499"/>
                      </a:lnTo>
                      <a:lnTo>
                        <a:pt x="8914" y="8720"/>
                      </a:lnTo>
                      <a:lnTo>
                        <a:pt x="9182" y="8330"/>
                      </a:lnTo>
                      <a:lnTo>
                        <a:pt x="9425" y="7941"/>
                      </a:lnTo>
                      <a:lnTo>
                        <a:pt x="9645" y="7551"/>
                      </a:lnTo>
                      <a:lnTo>
                        <a:pt x="9864" y="7113"/>
                      </a:lnTo>
                      <a:lnTo>
                        <a:pt x="10034" y="6674"/>
                      </a:lnTo>
                      <a:lnTo>
                        <a:pt x="10156" y="6187"/>
                      </a:lnTo>
                      <a:lnTo>
                        <a:pt x="10229" y="5676"/>
                      </a:lnTo>
                      <a:lnTo>
                        <a:pt x="10253" y="5408"/>
                      </a:lnTo>
                      <a:lnTo>
                        <a:pt x="10278" y="5140"/>
                      </a:lnTo>
                      <a:lnTo>
                        <a:pt x="10278" y="5140"/>
                      </a:lnTo>
                      <a:lnTo>
                        <a:pt x="10229" y="4604"/>
                      </a:lnTo>
                      <a:lnTo>
                        <a:pt x="10156" y="4093"/>
                      </a:lnTo>
                      <a:lnTo>
                        <a:pt x="10034" y="3605"/>
                      </a:lnTo>
                      <a:lnTo>
                        <a:pt x="9864" y="3143"/>
                      </a:lnTo>
                      <a:lnTo>
                        <a:pt x="9645" y="2680"/>
                      </a:lnTo>
                      <a:lnTo>
                        <a:pt x="9401" y="2266"/>
                      </a:lnTo>
                      <a:lnTo>
                        <a:pt x="9084" y="1876"/>
                      </a:lnTo>
                      <a:lnTo>
                        <a:pt x="8768" y="1511"/>
                      </a:lnTo>
                      <a:lnTo>
                        <a:pt x="8402" y="1170"/>
                      </a:lnTo>
                      <a:lnTo>
                        <a:pt x="8013" y="878"/>
                      </a:lnTo>
                      <a:lnTo>
                        <a:pt x="7574" y="634"/>
                      </a:lnTo>
                      <a:lnTo>
                        <a:pt x="7136" y="415"/>
                      </a:lnTo>
                      <a:lnTo>
                        <a:pt x="6673" y="244"/>
                      </a:lnTo>
                      <a:lnTo>
                        <a:pt x="6162" y="98"/>
                      </a:lnTo>
                      <a:lnTo>
                        <a:pt x="5675" y="25"/>
                      </a:lnTo>
                      <a:lnTo>
                        <a:pt x="5139" y="1"/>
                      </a:lnTo>
                      <a:lnTo>
                        <a:pt x="5139" y="1"/>
                      </a:lnTo>
                      <a:lnTo>
                        <a:pt x="4603" y="25"/>
                      </a:lnTo>
                      <a:lnTo>
                        <a:pt x="4116" y="98"/>
                      </a:lnTo>
                      <a:lnTo>
                        <a:pt x="3605" y="244"/>
                      </a:lnTo>
                      <a:lnTo>
                        <a:pt x="3142" y="415"/>
                      </a:lnTo>
                      <a:lnTo>
                        <a:pt x="2703" y="634"/>
                      </a:lnTo>
                      <a:lnTo>
                        <a:pt x="2265" y="878"/>
                      </a:lnTo>
                      <a:lnTo>
                        <a:pt x="1875" y="1170"/>
                      </a:lnTo>
                      <a:lnTo>
                        <a:pt x="1510" y="1511"/>
                      </a:lnTo>
                      <a:lnTo>
                        <a:pt x="1193" y="1876"/>
                      </a:lnTo>
                      <a:lnTo>
                        <a:pt x="877" y="2266"/>
                      </a:lnTo>
                      <a:lnTo>
                        <a:pt x="633" y="2680"/>
                      </a:lnTo>
                      <a:lnTo>
                        <a:pt x="414" y="3143"/>
                      </a:lnTo>
                      <a:lnTo>
                        <a:pt x="244" y="3605"/>
                      </a:lnTo>
                      <a:lnTo>
                        <a:pt x="122" y="4093"/>
                      </a:lnTo>
                      <a:lnTo>
                        <a:pt x="49" y="4604"/>
                      </a:lnTo>
                      <a:lnTo>
                        <a:pt x="0" y="5140"/>
                      </a:lnTo>
                      <a:lnTo>
                        <a:pt x="0" y="5140"/>
                      </a:lnTo>
                      <a:lnTo>
                        <a:pt x="24" y="5408"/>
                      </a:lnTo>
                      <a:lnTo>
                        <a:pt x="49" y="5676"/>
                      </a:lnTo>
                      <a:lnTo>
                        <a:pt x="122" y="6187"/>
                      </a:lnTo>
                      <a:lnTo>
                        <a:pt x="244" y="6674"/>
                      </a:lnTo>
                      <a:lnTo>
                        <a:pt x="414" y="7113"/>
                      </a:lnTo>
                      <a:lnTo>
                        <a:pt x="633" y="7551"/>
                      </a:lnTo>
                      <a:lnTo>
                        <a:pt x="852" y="7941"/>
                      </a:lnTo>
                      <a:lnTo>
                        <a:pt x="1096" y="8330"/>
                      </a:lnTo>
                      <a:lnTo>
                        <a:pt x="1364" y="8720"/>
                      </a:lnTo>
                      <a:lnTo>
                        <a:pt x="1900" y="9499"/>
                      </a:lnTo>
                      <a:lnTo>
                        <a:pt x="2143" y="9913"/>
                      </a:lnTo>
                      <a:lnTo>
                        <a:pt x="2387" y="10327"/>
                      </a:lnTo>
                      <a:lnTo>
                        <a:pt x="2606" y="10766"/>
                      </a:lnTo>
                      <a:lnTo>
                        <a:pt x="2801" y="11253"/>
                      </a:lnTo>
                      <a:lnTo>
                        <a:pt x="2971" y="11764"/>
                      </a:lnTo>
                      <a:lnTo>
                        <a:pt x="3093" y="12300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83" name="Shape 83"/>
                <p:cNvSpPr/>
                <p:nvPr/>
              </p:nvSpPr>
              <p:spPr>
                <a:xfrm>
                  <a:off x="6873825" y="2459275"/>
                  <a:ext cx="35350" cy="1668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414" h="6675" fill="none" extrusionOk="0">
                      <a:moveTo>
                        <a:pt x="1413" y="1"/>
                      </a:moveTo>
                      <a:lnTo>
                        <a:pt x="1413" y="1"/>
                      </a:lnTo>
                      <a:lnTo>
                        <a:pt x="829" y="2850"/>
                      </a:lnTo>
                      <a:lnTo>
                        <a:pt x="1" y="6674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84" name="Shape 84"/>
                <p:cNvSpPr/>
                <p:nvPr/>
              </p:nvSpPr>
              <p:spPr>
                <a:xfrm>
                  <a:off x="6801975" y="2453200"/>
                  <a:ext cx="90150" cy="195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3606" h="780" fill="none" extrusionOk="0">
                      <a:moveTo>
                        <a:pt x="1" y="73"/>
                      </a:moveTo>
                      <a:lnTo>
                        <a:pt x="829" y="780"/>
                      </a:lnTo>
                      <a:lnTo>
                        <a:pt x="1657" y="73"/>
                      </a:lnTo>
                      <a:lnTo>
                        <a:pt x="1657" y="73"/>
                      </a:lnTo>
                      <a:lnTo>
                        <a:pt x="1730" y="25"/>
                      </a:lnTo>
                      <a:lnTo>
                        <a:pt x="1803" y="0"/>
                      </a:lnTo>
                      <a:lnTo>
                        <a:pt x="1876" y="25"/>
                      </a:lnTo>
                      <a:lnTo>
                        <a:pt x="1949" y="73"/>
                      </a:lnTo>
                      <a:lnTo>
                        <a:pt x="2777" y="780"/>
                      </a:lnTo>
                      <a:lnTo>
                        <a:pt x="3605" y="73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85" name="Shape 85"/>
                <p:cNvSpPr/>
                <p:nvPr/>
              </p:nvSpPr>
              <p:spPr>
                <a:xfrm>
                  <a:off x="6795900" y="2628550"/>
                  <a:ext cx="102300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4092" h="1" fill="none" extrusionOk="0">
                      <a:moveTo>
                        <a:pt x="0" y="1"/>
                      </a:moveTo>
                      <a:lnTo>
                        <a:pt x="4092" y="1"/>
                      </a:lnTo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</p:grpSp>
        <p:grpSp>
          <p:nvGrpSpPr>
            <p:cNvPr id="86" name="Shape 86"/>
            <p:cNvGrpSpPr/>
            <p:nvPr/>
          </p:nvGrpSpPr>
          <p:grpSpPr>
            <a:xfrm>
              <a:off x="3832686" y="180462"/>
              <a:ext cx="4766659" cy="1632384"/>
              <a:chOff x="175086" y="180462"/>
              <a:chExt cx="4766659" cy="1632384"/>
            </a:xfrm>
          </p:grpSpPr>
          <p:grpSp>
            <p:nvGrpSpPr>
              <p:cNvPr id="87" name="Shape 87"/>
              <p:cNvGrpSpPr/>
              <p:nvPr/>
            </p:nvGrpSpPr>
            <p:grpSpPr>
              <a:xfrm>
                <a:off x="175086" y="180462"/>
                <a:ext cx="3852689" cy="430924"/>
                <a:chOff x="175086" y="180462"/>
                <a:chExt cx="3852689" cy="430924"/>
              </a:xfrm>
            </p:grpSpPr>
            <p:grpSp>
              <p:nvGrpSpPr>
                <p:cNvPr id="88" name="Shape 88"/>
                <p:cNvGrpSpPr/>
                <p:nvPr/>
              </p:nvGrpSpPr>
              <p:grpSpPr>
                <a:xfrm>
                  <a:off x="175086" y="186861"/>
                  <a:ext cx="342881" cy="418127"/>
                  <a:chOff x="596350" y="929175"/>
                  <a:chExt cx="407950" cy="497475"/>
                </a:xfrm>
              </p:grpSpPr>
              <p:sp>
                <p:nvSpPr>
                  <p:cNvPr id="89" name="Shape 89"/>
                  <p:cNvSpPr/>
                  <p:nvPr/>
                </p:nvSpPr>
                <p:spPr>
                  <a:xfrm>
                    <a:off x="596350" y="953550"/>
                    <a:ext cx="387250" cy="473100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5490" h="18924" fill="none" extrusionOk="0">
                        <a:moveTo>
                          <a:pt x="15490" y="17828"/>
                        </a:moveTo>
                        <a:lnTo>
                          <a:pt x="15490" y="17828"/>
                        </a:lnTo>
                        <a:lnTo>
                          <a:pt x="15466" y="17998"/>
                        </a:lnTo>
                        <a:lnTo>
                          <a:pt x="15417" y="18169"/>
                        </a:lnTo>
                        <a:lnTo>
                          <a:pt x="15319" y="18364"/>
                        </a:lnTo>
                        <a:lnTo>
                          <a:pt x="15198" y="18534"/>
                        </a:lnTo>
                        <a:lnTo>
                          <a:pt x="15052" y="18680"/>
                        </a:lnTo>
                        <a:lnTo>
                          <a:pt x="14881" y="18802"/>
                        </a:lnTo>
                        <a:lnTo>
                          <a:pt x="14735" y="18900"/>
                        </a:lnTo>
                        <a:lnTo>
                          <a:pt x="14564" y="18924"/>
                        </a:lnTo>
                        <a:lnTo>
                          <a:pt x="1023" y="18924"/>
                        </a:lnTo>
                        <a:lnTo>
                          <a:pt x="1023" y="18924"/>
                        </a:lnTo>
                        <a:lnTo>
                          <a:pt x="853" y="18900"/>
                        </a:lnTo>
                        <a:lnTo>
                          <a:pt x="682" y="18802"/>
                        </a:lnTo>
                        <a:lnTo>
                          <a:pt x="512" y="18680"/>
                        </a:lnTo>
                        <a:lnTo>
                          <a:pt x="341" y="18534"/>
                        </a:lnTo>
                        <a:lnTo>
                          <a:pt x="219" y="18364"/>
                        </a:lnTo>
                        <a:lnTo>
                          <a:pt x="98" y="18169"/>
                        </a:lnTo>
                        <a:lnTo>
                          <a:pt x="25" y="17998"/>
                        </a:lnTo>
                        <a:lnTo>
                          <a:pt x="0" y="17828"/>
                        </a:lnTo>
                        <a:lnTo>
                          <a:pt x="0" y="877"/>
                        </a:lnTo>
                        <a:lnTo>
                          <a:pt x="0" y="877"/>
                        </a:lnTo>
                        <a:lnTo>
                          <a:pt x="25" y="706"/>
                        </a:lnTo>
                        <a:lnTo>
                          <a:pt x="98" y="560"/>
                        </a:lnTo>
                        <a:lnTo>
                          <a:pt x="195" y="414"/>
                        </a:lnTo>
                        <a:lnTo>
                          <a:pt x="341" y="268"/>
                        </a:lnTo>
                        <a:lnTo>
                          <a:pt x="487" y="171"/>
                        </a:lnTo>
                        <a:lnTo>
                          <a:pt x="658" y="73"/>
                        </a:lnTo>
                        <a:lnTo>
                          <a:pt x="828" y="24"/>
                        </a:lnTo>
                        <a:lnTo>
                          <a:pt x="974" y="0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90" name="Shape 90"/>
                  <p:cNvSpPr/>
                  <p:nvPr/>
                </p:nvSpPr>
                <p:spPr>
                  <a:xfrm>
                    <a:off x="626775" y="929175"/>
                    <a:ext cx="377525" cy="46277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5101" h="18511" fill="none" extrusionOk="0">
                        <a:moveTo>
                          <a:pt x="15101" y="3362"/>
                        </a:moveTo>
                        <a:lnTo>
                          <a:pt x="15101" y="17731"/>
                        </a:lnTo>
                        <a:lnTo>
                          <a:pt x="15101" y="17731"/>
                        </a:lnTo>
                        <a:lnTo>
                          <a:pt x="15077" y="17877"/>
                        </a:lnTo>
                        <a:lnTo>
                          <a:pt x="15028" y="18024"/>
                        </a:lnTo>
                        <a:lnTo>
                          <a:pt x="14979" y="18145"/>
                        </a:lnTo>
                        <a:lnTo>
                          <a:pt x="14882" y="18267"/>
                        </a:lnTo>
                        <a:lnTo>
                          <a:pt x="14760" y="18365"/>
                        </a:lnTo>
                        <a:lnTo>
                          <a:pt x="14614" y="18438"/>
                        </a:lnTo>
                        <a:lnTo>
                          <a:pt x="14468" y="18486"/>
                        </a:lnTo>
                        <a:lnTo>
                          <a:pt x="14322" y="18511"/>
                        </a:lnTo>
                        <a:lnTo>
                          <a:pt x="780" y="18511"/>
                        </a:lnTo>
                        <a:lnTo>
                          <a:pt x="780" y="18511"/>
                        </a:lnTo>
                        <a:lnTo>
                          <a:pt x="634" y="18486"/>
                        </a:lnTo>
                        <a:lnTo>
                          <a:pt x="488" y="18438"/>
                        </a:lnTo>
                        <a:lnTo>
                          <a:pt x="342" y="18365"/>
                        </a:lnTo>
                        <a:lnTo>
                          <a:pt x="220" y="18267"/>
                        </a:lnTo>
                        <a:lnTo>
                          <a:pt x="123" y="18145"/>
                        </a:lnTo>
                        <a:lnTo>
                          <a:pt x="74" y="18024"/>
                        </a:lnTo>
                        <a:lnTo>
                          <a:pt x="25" y="17877"/>
                        </a:lnTo>
                        <a:lnTo>
                          <a:pt x="1" y="17731"/>
                        </a:lnTo>
                        <a:lnTo>
                          <a:pt x="1" y="780"/>
                        </a:lnTo>
                        <a:lnTo>
                          <a:pt x="1" y="780"/>
                        </a:lnTo>
                        <a:lnTo>
                          <a:pt x="25" y="610"/>
                        </a:lnTo>
                        <a:lnTo>
                          <a:pt x="74" y="464"/>
                        </a:lnTo>
                        <a:lnTo>
                          <a:pt x="123" y="342"/>
                        </a:lnTo>
                        <a:lnTo>
                          <a:pt x="220" y="220"/>
                        </a:lnTo>
                        <a:lnTo>
                          <a:pt x="342" y="123"/>
                        </a:lnTo>
                        <a:lnTo>
                          <a:pt x="488" y="50"/>
                        </a:lnTo>
                        <a:lnTo>
                          <a:pt x="634" y="1"/>
                        </a:lnTo>
                        <a:lnTo>
                          <a:pt x="780" y="1"/>
                        </a:lnTo>
                        <a:lnTo>
                          <a:pt x="11740" y="1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91" name="Shape 91"/>
                  <p:cNvSpPr/>
                  <p:nvPr/>
                </p:nvSpPr>
                <p:spPr>
                  <a:xfrm>
                    <a:off x="688900" y="1256150"/>
                    <a:ext cx="133975" cy="2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5359" h="1" fill="none" extrusionOk="0">
                        <a:moveTo>
                          <a:pt x="5358" y="0"/>
                        </a:moveTo>
                        <a:lnTo>
                          <a:pt x="0" y="0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92" name="Shape 92"/>
                  <p:cNvSpPr/>
                  <p:nvPr/>
                </p:nvSpPr>
                <p:spPr>
                  <a:xfrm>
                    <a:off x="688900" y="1201350"/>
                    <a:ext cx="255750" cy="2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0230" h="1" fill="none" extrusionOk="0">
                        <a:moveTo>
                          <a:pt x="10229" y="1"/>
                        </a:moveTo>
                        <a:lnTo>
                          <a:pt x="0" y="1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93" name="Shape 93"/>
                  <p:cNvSpPr/>
                  <p:nvPr/>
                </p:nvSpPr>
                <p:spPr>
                  <a:xfrm>
                    <a:off x="688900" y="1145950"/>
                    <a:ext cx="255750" cy="2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0230" h="1" fill="none" extrusionOk="0">
                        <a:moveTo>
                          <a:pt x="10229" y="0"/>
                        </a:moveTo>
                        <a:lnTo>
                          <a:pt x="0" y="0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94" name="Shape 94"/>
                  <p:cNvSpPr/>
                  <p:nvPr/>
                </p:nvSpPr>
                <p:spPr>
                  <a:xfrm>
                    <a:off x="688900" y="1090525"/>
                    <a:ext cx="255750" cy="2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0230" h="1" fill="none" extrusionOk="0">
                        <a:moveTo>
                          <a:pt x="10229" y="1"/>
                        </a:moveTo>
                        <a:lnTo>
                          <a:pt x="0" y="1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95" name="Shape 95"/>
                  <p:cNvSpPr/>
                  <p:nvPr/>
                </p:nvSpPr>
                <p:spPr>
                  <a:xfrm>
                    <a:off x="920250" y="929175"/>
                    <a:ext cx="84050" cy="84050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3362" h="3362" fill="none" extrusionOk="0">
                        <a:moveTo>
                          <a:pt x="1" y="2582"/>
                        </a:moveTo>
                        <a:lnTo>
                          <a:pt x="1" y="1"/>
                        </a:lnTo>
                        <a:lnTo>
                          <a:pt x="3362" y="3362"/>
                        </a:lnTo>
                        <a:lnTo>
                          <a:pt x="780" y="3362"/>
                        </a:lnTo>
                        <a:lnTo>
                          <a:pt x="780" y="3362"/>
                        </a:lnTo>
                        <a:lnTo>
                          <a:pt x="610" y="3337"/>
                        </a:lnTo>
                        <a:lnTo>
                          <a:pt x="464" y="3289"/>
                        </a:lnTo>
                        <a:lnTo>
                          <a:pt x="342" y="3216"/>
                        </a:lnTo>
                        <a:lnTo>
                          <a:pt x="220" y="3118"/>
                        </a:lnTo>
                        <a:lnTo>
                          <a:pt x="123" y="3021"/>
                        </a:lnTo>
                        <a:lnTo>
                          <a:pt x="50" y="2875"/>
                        </a:lnTo>
                        <a:lnTo>
                          <a:pt x="1" y="2729"/>
                        </a:lnTo>
                        <a:lnTo>
                          <a:pt x="1" y="2582"/>
                        </a:lnTo>
                        <a:lnTo>
                          <a:pt x="1" y="2582"/>
                        </a:lnTo>
                        <a:close/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</p:grpSp>
            <p:sp>
              <p:nvSpPr>
                <p:cNvPr id="96" name="Shape 96"/>
                <p:cNvSpPr/>
                <p:nvPr/>
              </p:nvSpPr>
              <p:spPr>
                <a:xfrm>
                  <a:off x="1075552" y="221405"/>
                  <a:ext cx="351076" cy="349038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6708" h="16611" fill="none" extrusionOk="0">
                      <a:moveTo>
                        <a:pt x="414" y="8842"/>
                      </a:moveTo>
                      <a:lnTo>
                        <a:pt x="8403" y="1048"/>
                      </a:lnTo>
                      <a:lnTo>
                        <a:pt x="8403" y="1048"/>
                      </a:lnTo>
                      <a:lnTo>
                        <a:pt x="8500" y="951"/>
                      </a:lnTo>
                      <a:lnTo>
                        <a:pt x="8597" y="829"/>
                      </a:lnTo>
                      <a:lnTo>
                        <a:pt x="8865" y="658"/>
                      </a:lnTo>
                      <a:lnTo>
                        <a:pt x="9158" y="488"/>
                      </a:lnTo>
                      <a:lnTo>
                        <a:pt x="9450" y="317"/>
                      </a:lnTo>
                      <a:lnTo>
                        <a:pt x="9450" y="317"/>
                      </a:lnTo>
                      <a:lnTo>
                        <a:pt x="9839" y="171"/>
                      </a:lnTo>
                      <a:lnTo>
                        <a:pt x="10180" y="74"/>
                      </a:lnTo>
                      <a:lnTo>
                        <a:pt x="10497" y="25"/>
                      </a:lnTo>
                      <a:lnTo>
                        <a:pt x="10814" y="1"/>
                      </a:lnTo>
                      <a:lnTo>
                        <a:pt x="15344" y="1"/>
                      </a:lnTo>
                      <a:lnTo>
                        <a:pt x="15344" y="1"/>
                      </a:lnTo>
                      <a:lnTo>
                        <a:pt x="15465" y="1"/>
                      </a:lnTo>
                      <a:lnTo>
                        <a:pt x="15587" y="49"/>
                      </a:lnTo>
                      <a:lnTo>
                        <a:pt x="15855" y="122"/>
                      </a:lnTo>
                      <a:lnTo>
                        <a:pt x="16099" y="269"/>
                      </a:lnTo>
                      <a:lnTo>
                        <a:pt x="16294" y="415"/>
                      </a:lnTo>
                      <a:lnTo>
                        <a:pt x="16294" y="415"/>
                      </a:lnTo>
                      <a:lnTo>
                        <a:pt x="16391" y="537"/>
                      </a:lnTo>
                      <a:lnTo>
                        <a:pt x="16488" y="658"/>
                      </a:lnTo>
                      <a:lnTo>
                        <a:pt x="16561" y="780"/>
                      </a:lnTo>
                      <a:lnTo>
                        <a:pt x="16610" y="902"/>
                      </a:lnTo>
                      <a:lnTo>
                        <a:pt x="16659" y="1048"/>
                      </a:lnTo>
                      <a:lnTo>
                        <a:pt x="16683" y="1170"/>
                      </a:lnTo>
                      <a:lnTo>
                        <a:pt x="16708" y="1486"/>
                      </a:lnTo>
                      <a:lnTo>
                        <a:pt x="16708" y="5992"/>
                      </a:lnTo>
                      <a:lnTo>
                        <a:pt x="16708" y="5992"/>
                      </a:lnTo>
                      <a:lnTo>
                        <a:pt x="16683" y="6309"/>
                      </a:lnTo>
                      <a:lnTo>
                        <a:pt x="16635" y="6625"/>
                      </a:lnTo>
                      <a:lnTo>
                        <a:pt x="16537" y="6942"/>
                      </a:lnTo>
                      <a:lnTo>
                        <a:pt x="16391" y="7258"/>
                      </a:lnTo>
                      <a:lnTo>
                        <a:pt x="16391" y="7258"/>
                      </a:lnTo>
                      <a:lnTo>
                        <a:pt x="16342" y="7453"/>
                      </a:lnTo>
                      <a:lnTo>
                        <a:pt x="16294" y="7624"/>
                      </a:lnTo>
                      <a:lnTo>
                        <a:pt x="16196" y="7770"/>
                      </a:lnTo>
                      <a:lnTo>
                        <a:pt x="16123" y="7916"/>
                      </a:lnTo>
                      <a:lnTo>
                        <a:pt x="15928" y="8160"/>
                      </a:lnTo>
                      <a:lnTo>
                        <a:pt x="15758" y="8403"/>
                      </a:lnTo>
                      <a:lnTo>
                        <a:pt x="7891" y="16197"/>
                      </a:lnTo>
                      <a:lnTo>
                        <a:pt x="7891" y="16197"/>
                      </a:lnTo>
                      <a:lnTo>
                        <a:pt x="7794" y="16294"/>
                      </a:lnTo>
                      <a:lnTo>
                        <a:pt x="7696" y="16392"/>
                      </a:lnTo>
                      <a:lnTo>
                        <a:pt x="7574" y="16465"/>
                      </a:lnTo>
                      <a:lnTo>
                        <a:pt x="7453" y="16513"/>
                      </a:lnTo>
                      <a:lnTo>
                        <a:pt x="7185" y="16586"/>
                      </a:lnTo>
                      <a:lnTo>
                        <a:pt x="6941" y="16611"/>
                      </a:lnTo>
                      <a:lnTo>
                        <a:pt x="6941" y="16611"/>
                      </a:lnTo>
                      <a:lnTo>
                        <a:pt x="6649" y="16586"/>
                      </a:lnTo>
                      <a:lnTo>
                        <a:pt x="6503" y="16562"/>
                      </a:lnTo>
                      <a:lnTo>
                        <a:pt x="6381" y="16513"/>
                      </a:lnTo>
                      <a:lnTo>
                        <a:pt x="6235" y="16465"/>
                      </a:lnTo>
                      <a:lnTo>
                        <a:pt x="6113" y="16392"/>
                      </a:lnTo>
                      <a:lnTo>
                        <a:pt x="5991" y="16294"/>
                      </a:lnTo>
                      <a:lnTo>
                        <a:pt x="5894" y="16197"/>
                      </a:lnTo>
                      <a:lnTo>
                        <a:pt x="414" y="10839"/>
                      </a:lnTo>
                      <a:lnTo>
                        <a:pt x="414" y="10839"/>
                      </a:lnTo>
                      <a:lnTo>
                        <a:pt x="268" y="10595"/>
                      </a:lnTo>
                      <a:lnTo>
                        <a:pt x="122" y="10352"/>
                      </a:lnTo>
                      <a:lnTo>
                        <a:pt x="24" y="10108"/>
                      </a:lnTo>
                      <a:lnTo>
                        <a:pt x="0" y="10011"/>
                      </a:lnTo>
                      <a:lnTo>
                        <a:pt x="0" y="9889"/>
                      </a:lnTo>
                      <a:lnTo>
                        <a:pt x="0" y="9889"/>
                      </a:lnTo>
                      <a:lnTo>
                        <a:pt x="0" y="9718"/>
                      </a:lnTo>
                      <a:lnTo>
                        <a:pt x="24" y="9597"/>
                      </a:lnTo>
                      <a:lnTo>
                        <a:pt x="122" y="9329"/>
                      </a:lnTo>
                      <a:lnTo>
                        <a:pt x="268" y="9061"/>
                      </a:lnTo>
                      <a:lnTo>
                        <a:pt x="414" y="8842"/>
                      </a:lnTo>
                      <a:lnTo>
                        <a:pt x="414" y="8842"/>
                      </a:lnTo>
                      <a:close/>
                      <a:moveTo>
                        <a:pt x="12519" y="4190"/>
                      </a:moveTo>
                      <a:lnTo>
                        <a:pt x="12519" y="4190"/>
                      </a:lnTo>
                      <a:lnTo>
                        <a:pt x="12689" y="4336"/>
                      </a:lnTo>
                      <a:lnTo>
                        <a:pt x="12859" y="4433"/>
                      </a:lnTo>
                      <a:lnTo>
                        <a:pt x="13030" y="4482"/>
                      </a:lnTo>
                      <a:lnTo>
                        <a:pt x="13249" y="4482"/>
                      </a:lnTo>
                      <a:lnTo>
                        <a:pt x="13249" y="4482"/>
                      </a:lnTo>
                      <a:lnTo>
                        <a:pt x="13444" y="4482"/>
                      </a:lnTo>
                      <a:lnTo>
                        <a:pt x="13615" y="4433"/>
                      </a:lnTo>
                      <a:lnTo>
                        <a:pt x="13761" y="4336"/>
                      </a:lnTo>
                      <a:lnTo>
                        <a:pt x="13882" y="4190"/>
                      </a:lnTo>
                      <a:lnTo>
                        <a:pt x="13882" y="4190"/>
                      </a:lnTo>
                      <a:lnTo>
                        <a:pt x="14029" y="4044"/>
                      </a:lnTo>
                      <a:lnTo>
                        <a:pt x="14102" y="3873"/>
                      </a:lnTo>
                      <a:lnTo>
                        <a:pt x="14150" y="3727"/>
                      </a:lnTo>
                      <a:lnTo>
                        <a:pt x="14175" y="3557"/>
                      </a:lnTo>
                      <a:lnTo>
                        <a:pt x="14175" y="3557"/>
                      </a:lnTo>
                      <a:lnTo>
                        <a:pt x="14150" y="3362"/>
                      </a:lnTo>
                      <a:lnTo>
                        <a:pt x="14102" y="3167"/>
                      </a:lnTo>
                      <a:lnTo>
                        <a:pt x="14029" y="2996"/>
                      </a:lnTo>
                      <a:lnTo>
                        <a:pt x="13882" y="2850"/>
                      </a:lnTo>
                      <a:lnTo>
                        <a:pt x="13882" y="2850"/>
                      </a:lnTo>
                      <a:lnTo>
                        <a:pt x="13761" y="2728"/>
                      </a:lnTo>
                      <a:lnTo>
                        <a:pt x="13615" y="2655"/>
                      </a:lnTo>
                      <a:lnTo>
                        <a:pt x="13444" y="2582"/>
                      </a:lnTo>
                      <a:lnTo>
                        <a:pt x="13249" y="2558"/>
                      </a:lnTo>
                      <a:lnTo>
                        <a:pt x="13249" y="2558"/>
                      </a:lnTo>
                      <a:lnTo>
                        <a:pt x="13030" y="2582"/>
                      </a:lnTo>
                      <a:lnTo>
                        <a:pt x="12859" y="2655"/>
                      </a:lnTo>
                      <a:lnTo>
                        <a:pt x="12689" y="2728"/>
                      </a:lnTo>
                      <a:lnTo>
                        <a:pt x="12519" y="2850"/>
                      </a:lnTo>
                      <a:lnTo>
                        <a:pt x="12519" y="2850"/>
                      </a:lnTo>
                      <a:lnTo>
                        <a:pt x="12445" y="2996"/>
                      </a:lnTo>
                      <a:lnTo>
                        <a:pt x="12372" y="3167"/>
                      </a:lnTo>
                      <a:lnTo>
                        <a:pt x="12324" y="3362"/>
                      </a:lnTo>
                      <a:lnTo>
                        <a:pt x="12324" y="3557"/>
                      </a:lnTo>
                      <a:lnTo>
                        <a:pt x="12324" y="3557"/>
                      </a:lnTo>
                      <a:lnTo>
                        <a:pt x="12324" y="3727"/>
                      </a:lnTo>
                      <a:lnTo>
                        <a:pt x="12372" y="3873"/>
                      </a:lnTo>
                      <a:lnTo>
                        <a:pt x="12445" y="4044"/>
                      </a:lnTo>
                      <a:lnTo>
                        <a:pt x="12519" y="4190"/>
                      </a:lnTo>
                      <a:lnTo>
                        <a:pt x="12519" y="4190"/>
                      </a:lnTo>
                      <a:close/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97" name="Shape 97"/>
                <p:cNvSpPr/>
                <p:nvPr/>
              </p:nvSpPr>
              <p:spPr>
                <a:xfrm>
                  <a:off x="1984212" y="227541"/>
                  <a:ext cx="336767" cy="336767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6027" h="16027" fill="none" extrusionOk="0">
                      <a:moveTo>
                        <a:pt x="14029" y="4019"/>
                      </a:moveTo>
                      <a:lnTo>
                        <a:pt x="14029" y="4019"/>
                      </a:lnTo>
                      <a:lnTo>
                        <a:pt x="14200" y="3849"/>
                      </a:lnTo>
                      <a:lnTo>
                        <a:pt x="14395" y="3752"/>
                      </a:lnTo>
                      <a:lnTo>
                        <a:pt x="14614" y="3678"/>
                      </a:lnTo>
                      <a:lnTo>
                        <a:pt x="14809" y="3630"/>
                      </a:lnTo>
                      <a:lnTo>
                        <a:pt x="15028" y="3581"/>
                      </a:lnTo>
                      <a:lnTo>
                        <a:pt x="15247" y="3484"/>
                      </a:lnTo>
                      <a:lnTo>
                        <a:pt x="15442" y="3362"/>
                      </a:lnTo>
                      <a:lnTo>
                        <a:pt x="15661" y="3191"/>
                      </a:lnTo>
                      <a:lnTo>
                        <a:pt x="15661" y="3191"/>
                      </a:lnTo>
                      <a:lnTo>
                        <a:pt x="15832" y="2997"/>
                      </a:lnTo>
                      <a:lnTo>
                        <a:pt x="15929" y="2777"/>
                      </a:lnTo>
                      <a:lnTo>
                        <a:pt x="16002" y="2534"/>
                      </a:lnTo>
                      <a:lnTo>
                        <a:pt x="16026" y="2266"/>
                      </a:lnTo>
                      <a:lnTo>
                        <a:pt x="16026" y="2266"/>
                      </a:lnTo>
                      <a:lnTo>
                        <a:pt x="16002" y="2047"/>
                      </a:lnTo>
                      <a:lnTo>
                        <a:pt x="15978" y="1827"/>
                      </a:lnTo>
                      <a:lnTo>
                        <a:pt x="15905" y="1633"/>
                      </a:lnTo>
                      <a:lnTo>
                        <a:pt x="15807" y="1413"/>
                      </a:lnTo>
                      <a:lnTo>
                        <a:pt x="15710" y="1243"/>
                      </a:lnTo>
                      <a:lnTo>
                        <a:pt x="15588" y="1048"/>
                      </a:lnTo>
                      <a:lnTo>
                        <a:pt x="15466" y="878"/>
                      </a:lnTo>
                      <a:lnTo>
                        <a:pt x="15320" y="707"/>
                      </a:lnTo>
                      <a:lnTo>
                        <a:pt x="15320" y="707"/>
                      </a:lnTo>
                      <a:lnTo>
                        <a:pt x="15150" y="561"/>
                      </a:lnTo>
                      <a:lnTo>
                        <a:pt x="14979" y="439"/>
                      </a:lnTo>
                      <a:lnTo>
                        <a:pt x="14784" y="317"/>
                      </a:lnTo>
                      <a:lnTo>
                        <a:pt x="14590" y="196"/>
                      </a:lnTo>
                      <a:lnTo>
                        <a:pt x="14395" y="123"/>
                      </a:lnTo>
                      <a:lnTo>
                        <a:pt x="14175" y="50"/>
                      </a:lnTo>
                      <a:lnTo>
                        <a:pt x="13981" y="25"/>
                      </a:lnTo>
                      <a:lnTo>
                        <a:pt x="13761" y="1"/>
                      </a:lnTo>
                      <a:lnTo>
                        <a:pt x="13761" y="1"/>
                      </a:lnTo>
                      <a:lnTo>
                        <a:pt x="13494" y="25"/>
                      </a:lnTo>
                      <a:lnTo>
                        <a:pt x="13250" y="98"/>
                      </a:lnTo>
                      <a:lnTo>
                        <a:pt x="13031" y="196"/>
                      </a:lnTo>
                      <a:lnTo>
                        <a:pt x="12836" y="366"/>
                      </a:lnTo>
                      <a:lnTo>
                        <a:pt x="12836" y="366"/>
                      </a:lnTo>
                      <a:lnTo>
                        <a:pt x="12665" y="561"/>
                      </a:lnTo>
                      <a:lnTo>
                        <a:pt x="12544" y="780"/>
                      </a:lnTo>
                      <a:lnTo>
                        <a:pt x="12471" y="975"/>
                      </a:lnTo>
                      <a:lnTo>
                        <a:pt x="12422" y="1194"/>
                      </a:lnTo>
                      <a:lnTo>
                        <a:pt x="12349" y="1413"/>
                      </a:lnTo>
                      <a:lnTo>
                        <a:pt x="12276" y="1608"/>
                      </a:lnTo>
                      <a:lnTo>
                        <a:pt x="12178" y="1827"/>
                      </a:lnTo>
                      <a:lnTo>
                        <a:pt x="12008" y="1998"/>
                      </a:lnTo>
                      <a:lnTo>
                        <a:pt x="12008" y="1998"/>
                      </a:lnTo>
                      <a:lnTo>
                        <a:pt x="11740" y="2266"/>
                      </a:lnTo>
                      <a:lnTo>
                        <a:pt x="11496" y="2436"/>
                      </a:lnTo>
                      <a:lnTo>
                        <a:pt x="11277" y="2534"/>
                      </a:lnTo>
                      <a:lnTo>
                        <a:pt x="11082" y="2582"/>
                      </a:lnTo>
                      <a:lnTo>
                        <a:pt x="10888" y="2582"/>
                      </a:lnTo>
                      <a:lnTo>
                        <a:pt x="10717" y="2534"/>
                      </a:lnTo>
                      <a:lnTo>
                        <a:pt x="10547" y="2412"/>
                      </a:lnTo>
                      <a:lnTo>
                        <a:pt x="10376" y="2290"/>
                      </a:lnTo>
                      <a:lnTo>
                        <a:pt x="10206" y="2095"/>
                      </a:lnTo>
                      <a:lnTo>
                        <a:pt x="10035" y="1901"/>
                      </a:lnTo>
                      <a:lnTo>
                        <a:pt x="9670" y="1413"/>
                      </a:lnTo>
                      <a:lnTo>
                        <a:pt x="9231" y="878"/>
                      </a:lnTo>
                      <a:lnTo>
                        <a:pt x="8988" y="585"/>
                      </a:lnTo>
                      <a:lnTo>
                        <a:pt x="8720" y="293"/>
                      </a:lnTo>
                      <a:lnTo>
                        <a:pt x="8720" y="293"/>
                      </a:lnTo>
                      <a:lnTo>
                        <a:pt x="8574" y="171"/>
                      </a:lnTo>
                      <a:lnTo>
                        <a:pt x="8379" y="74"/>
                      </a:lnTo>
                      <a:lnTo>
                        <a:pt x="8209" y="25"/>
                      </a:lnTo>
                      <a:lnTo>
                        <a:pt x="8014" y="1"/>
                      </a:lnTo>
                      <a:lnTo>
                        <a:pt x="8014" y="1"/>
                      </a:lnTo>
                      <a:lnTo>
                        <a:pt x="7916" y="25"/>
                      </a:lnTo>
                      <a:lnTo>
                        <a:pt x="7770" y="98"/>
                      </a:lnTo>
                      <a:lnTo>
                        <a:pt x="7307" y="366"/>
                      </a:lnTo>
                      <a:lnTo>
                        <a:pt x="7039" y="537"/>
                      </a:lnTo>
                      <a:lnTo>
                        <a:pt x="6747" y="756"/>
                      </a:lnTo>
                      <a:lnTo>
                        <a:pt x="6431" y="975"/>
                      </a:lnTo>
                      <a:lnTo>
                        <a:pt x="6138" y="1243"/>
                      </a:lnTo>
                      <a:lnTo>
                        <a:pt x="5870" y="1511"/>
                      </a:lnTo>
                      <a:lnTo>
                        <a:pt x="5627" y="1803"/>
                      </a:lnTo>
                      <a:lnTo>
                        <a:pt x="5432" y="2095"/>
                      </a:lnTo>
                      <a:lnTo>
                        <a:pt x="5359" y="2242"/>
                      </a:lnTo>
                      <a:lnTo>
                        <a:pt x="5310" y="2412"/>
                      </a:lnTo>
                      <a:lnTo>
                        <a:pt x="5262" y="2558"/>
                      </a:lnTo>
                      <a:lnTo>
                        <a:pt x="5237" y="2704"/>
                      </a:lnTo>
                      <a:lnTo>
                        <a:pt x="5237" y="2850"/>
                      </a:lnTo>
                      <a:lnTo>
                        <a:pt x="5262" y="3021"/>
                      </a:lnTo>
                      <a:lnTo>
                        <a:pt x="5310" y="3167"/>
                      </a:lnTo>
                      <a:lnTo>
                        <a:pt x="5383" y="3313"/>
                      </a:lnTo>
                      <a:lnTo>
                        <a:pt x="5481" y="3459"/>
                      </a:lnTo>
                      <a:lnTo>
                        <a:pt x="5603" y="3605"/>
                      </a:lnTo>
                      <a:lnTo>
                        <a:pt x="5603" y="3605"/>
                      </a:lnTo>
                      <a:lnTo>
                        <a:pt x="5797" y="3752"/>
                      </a:lnTo>
                      <a:lnTo>
                        <a:pt x="5992" y="3849"/>
                      </a:lnTo>
                      <a:lnTo>
                        <a:pt x="6187" y="3946"/>
                      </a:lnTo>
                      <a:lnTo>
                        <a:pt x="6406" y="3995"/>
                      </a:lnTo>
                      <a:lnTo>
                        <a:pt x="6625" y="4044"/>
                      </a:lnTo>
                      <a:lnTo>
                        <a:pt x="6845" y="4141"/>
                      </a:lnTo>
                      <a:lnTo>
                        <a:pt x="7039" y="4239"/>
                      </a:lnTo>
                      <a:lnTo>
                        <a:pt x="7234" y="4409"/>
                      </a:lnTo>
                      <a:lnTo>
                        <a:pt x="7234" y="4409"/>
                      </a:lnTo>
                      <a:lnTo>
                        <a:pt x="7405" y="4604"/>
                      </a:lnTo>
                      <a:lnTo>
                        <a:pt x="7502" y="4823"/>
                      </a:lnTo>
                      <a:lnTo>
                        <a:pt x="7575" y="5067"/>
                      </a:lnTo>
                      <a:lnTo>
                        <a:pt x="7600" y="5359"/>
                      </a:lnTo>
                      <a:lnTo>
                        <a:pt x="7600" y="5359"/>
                      </a:lnTo>
                      <a:lnTo>
                        <a:pt x="7575" y="5554"/>
                      </a:lnTo>
                      <a:lnTo>
                        <a:pt x="7551" y="5773"/>
                      </a:lnTo>
                      <a:lnTo>
                        <a:pt x="7478" y="5968"/>
                      </a:lnTo>
                      <a:lnTo>
                        <a:pt x="7405" y="6163"/>
                      </a:lnTo>
                      <a:lnTo>
                        <a:pt x="7307" y="6357"/>
                      </a:lnTo>
                      <a:lnTo>
                        <a:pt x="7186" y="6552"/>
                      </a:lnTo>
                      <a:lnTo>
                        <a:pt x="7039" y="6723"/>
                      </a:lnTo>
                      <a:lnTo>
                        <a:pt x="6893" y="6893"/>
                      </a:lnTo>
                      <a:lnTo>
                        <a:pt x="6893" y="6893"/>
                      </a:lnTo>
                      <a:lnTo>
                        <a:pt x="6723" y="7039"/>
                      </a:lnTo>
                      <a:lnTo>
                        <a:pt x="6552" y="7186"/>
                      </a:lnTo>
                      <a:lnTo>
                        <a:pt x="6382" y="7283"/>
                      </a:lnTo>
                      <a:lnTo>
                        <a:pt x="6187" y="7405"/>
                      </a:lnTo>
                      <a:lnTo>
                        <a:pt x="5992" y="7478"/>
                      </a:lnTo>
                      <a:lnTo>
                        <a:pt x="5773" y="7551"/>
                      </a:lnTo>
                      <a:lnTo>
                        <a:pt x="5554" y="7575"/>
                      </a:lnTo>
                      <a:lnTo>
                        <a:pt x="5359" y="7600"/>
                      </a:lnTo>
                      <a:lnTo>
                        <a:pt x="5359" y="7600"/>
                      </a:lnTo>
                      <a:lnTo>
                        <a:pt x="5091" y="7575"/>
                      </a:lnTo>
                      <a:lnTo>
                        <a:pt x="4848" y="7502"/>
                      </a:lnTo>
                      <a:lnTo>
                        <a:pt x="4604" y="7405"/>
                      </a:lnTo>
                      <a:lnTo>
                        <a:pt x="4409" y="7234"/>
                      </a:lnTo>
                      <a:lnTo>
                        <a:pt x="4409" y="7234"/>
                      </a:lnTo>
                      <a:lnTo>
                        <a:pt x="4239" y="7039"/>
                      </a:lnTo>
                      <a:lnTo>
                        <a:pt x="4117" y="6820"/>
                      </a:lnTo>
                      <a:lnTo>
                        <a:pt x="4044" y="6601"/>
                      </a:lnTo>
                      <a:lnTo>
                        <a:pt x="3971" y="6382"/>
                      </a:lnTo>
                      <a:lnTo>
                        <a:pt x="3922" y="6187"/>
                      </a:lnTo>
                      <a:lnTo>
                        <a:pt x="3849" y="5992"/>
                      </a:lnTo>
                      <a:lnTo>
                        <a:pt x="3752" y="5797"/>
                      </a:lnTo>
                      <a:lnTo>
                        <a:pt x="3605" y="5602"/>
                      </a:lnTo>
                      <a:lnTo>
                        <a:pt x="3605" y="5602"/>
                      </a:lnTo>
                      <a:lnTo>
                        <a:pt x="3459" y="5481"/>
                      </a:lnTo>
                      <a:lnTo>
                        <a:pt x="3313" y="5383"/>
                      </a:lnTo>
                      <a:lnTo>
                        <a:pt x="3167" y="5310"/>
                      </a:lnTo>
                      <a:lnTo>
                        <a:pt x="3021" y="5262"/>
                      </a:lnTo>
                      <a:lnTo>
                        <a:pt x="2850" y="5237"/>
                      </a:lnTo>
                      <a:lnTo>
                        <a:pt x="2704" y="5237"/>
                      </a:lnTo>
                      <a:lnTo>
                        <a:pt x="2558" y="5262"/>
                      </a:lnTo>
                      <a:lnTo>
                        <a:pt x="2412" y="5310"/>
                      </a:lnTo>
                      <a:lnTo>
                        <a:pt x="2242" y="5359"/>
                      </a:lnTo>
                      <a:lnTo>
                        <a:pt x="2095" y="5432"/>
                      </a:lnTo>
                      <a:lnTo>
                        <a:pt x="1803" y="5627"/>
                      </a:lnTo>
                      <a:lnTo>
                        <a:pt x="1511" y="5870"/>
                      </a:lnTo>
                      <a:lnTo>
                        <a:pt x="1243" y="6138"/>
                      </a:lnTo>
                      <a:lnTo>
                        <a:pt x="975" y="6431"/>
                      </a:lnTo>
                      <a:lnTo>
                        <a:pt x="756" y="6747"/>
                      </a:lnTo>
                      <a:lnTo>
                        <a:pt x="537" y="7039"/>
                      </a:lnTo>
                      <a:lnTo>
                        <a:pt x="366" y="7307"/>
                      </a:lnTo>
                      <a:lnTo>
                        <a:pt x="98" y="7770"/>
                      </a:lnTo>
                      <a:lnTo>
                        <a:pt x="25" y="7916"/>
                      </a:lnTo>
                      <a:lnTo>
                        <a:pt x="1" y="8014"/>
                      </a:lnTo>
                      <a:lnTo>
                        <a:pt x="1" y="8014"/>
                      </a:lnTo>
                      <a:lnTo>
                        <a:pt x="25" y="8208"/>
                      </a:lnTo>
                      <a:lnTo>
                        <a:pt x="74" y="8379"/>
                      </a:lnTo>
                      <a:lnTo>
                        <a:pt x="171" y="8574"/>
                      </a:lnTo>
                      <a:lnTo>
                        <a:pt x="293" y="8720"/>
                      </a:lnTo>
                      <a:lnTo>
                        <a:pt x="293" y="8720"/>
                      </a:lnTo>
                      <a:lnTo>
                        <a:pt x="585" y="8988"/>
                      </a:lnTo>
                      <a:lnTo>
                        <a:pt x="878" y="9231"/>
                      </a:lnTo>
                      <a:lnTo>
                        <a:pt x="1413" y="9670"/>
                      </a:lnTo>
                      <a:lnTo>
                        <a:pt x="1901" y="10035"/>
                      </a:lnTo>
                      <a:lnTo>
                        <a:pt x="2095" y="10206"/>
                      </a:lnTo>
                      <a:lnTo>
                        <a:pt x="2290" y="10376"/>
                      </a:lnTo>
                      <a:lnTo>
                        <a:pt x="2412" y="10547"/>
                      </a:lnTo>
                      <a:lnTo>
                        <a:pt x="2534" y="10717"/>
                      </a:lnTo>
                      <a:lnTo>
                        <a:pt x="2583" y="10888"/>
                      </a:lnTo>
                      <a:lnTo>
                        <a:pt x="2583" y="11082"/>
                      </a:lnTo>
                      <a:lnTo>
                        <a:pt x="2534" y="11277"/>
                      </a:lnTo>
                      <a:lnTo>
                        <a:pt x="2436" y="11496"/>
                      </a:lnTo>
                      <a:lnTo>
                        <a:pt x="2266" y="11740"/>
                      </a:lnTo>
                      <a:lnTo>
                        <a:pt x="1998" y="12008"/>
                      </a:lnTo>
                      <a:lnTo>
                        <a:pt x="1998" y="12008"/>
                      </a:lnTo>
                      <a:lnTo>
                        <a:pt x="1828" y="12178"/>
                      </a:lnTo>
                      <a:lnTo>
                        <a:pt x="1633" y="12276"/>
                      </a:lnTo>
                      <a:lnTo>
                        <a:pt x="1413" y="12349"/>
                      </a:lnTo>
                      <a:lnTo>
                        <a:pt x="1219" y="12398"/>
                      </a:lnTo>
                      <a:lnTo>
                        <a:pt x="999" y="12446"/>
                      </a:lnTo>
                      <a:lnTo>
                        <a:pt x="780" y="12544"/>
                      </a:lnTo>
                      <a:lnTo>
                        <a:pt x="585" y="12665"/>
                      </a:lnTo>
                      <a:lnTo>
                        <a:pt x="366" y="12836"/>
                      </a:lnTo>
                      <a:lnTo>
                        <a:pt x="366" y="12836"/>
                      </a:lnTo>
                      <a:lnTo>
                        <a:pt x="196" y="13031"/>
                      </a:lnTo>
                      <a:lnTo>
                        <a:pt x="98" y="13250"/>
                      </a:lnTo>
                      <a:lnTo>
                        <a:pt x="25" y="13493"/>
                      </a:lnTo>
                      <a:lnTo>
                        <a:pt x="1" y="13761"/>
                      </a:lnTo>
                      <a:lnTo>
                        <a:pt x="1" y="13761"/>
                      </a:lnTo>
                      <a:lnTo>
                        <a:pt x="25" y="13981"/>
                      </a:lnTo>
                      <a:lnTo>
                        <a:pt x="50" y="14200"/>
                      </a:lnTo>
                      <a:lnTo>
                        <a:pt x="123" y="14395"/>
                      </a:lnTo>
                      <a:lnTo>
                        <a:pt x="220" y="14614"/>
                      </a:lnTo>
                      <a:lnTo>
                        <a:pt x="318" y="14784"/>
                      </a:lnTo>
                      <a:lnTo>
                        <a:pt x="439" y="14979"/>
                      </a:lnTo>
                      <a:lnTo>
                        <a:pt x="561" y="15150"/>
                      </a:lnTo>
                      <a:lnTo>
                        <a:pt x="707" y="15320"/>
                      </a:lnTo>
                      <a:lnTo>
                        <a:pt x="707" y="15320"/>
                      </a:lnTo>
                      <a:lnTo>
                        <a:pt x="878" y="15466"/>
                      </a:lnTo>
                      <a:lnTo>
                        <a:pt x="1048" y="15588"/>
                      </a:lnTo>
                      <a:lnTo>
                        <a:pt x="1243" y="15710"/>
                      </a:lnTo>
                      <a:lnTo>
                        <a:pt x="1438" y="15832"/>
                      </a:lnTo>
                      <a:lnTo>
                        <a:pt x="1633" y="15905"/>
                      </a:lnTo>
                      <a:lnTo>
                        <a:pt x="1852" y="15978"/>
                      </a:lnTo>
                      <a:lnTo>
                        <a:pt x="2047" y="16002"/>
                      </a:lnTo>
                      <a:lnTo>
                        <a:pt x="2266" y="16026"/>
                      </a:lnTo>
                      <a:lnTo>
                        <a:pt x="2266" y="16026"/>
                      </a:lnTo>
                      <a:lnTo>
                        <a:pt x="2534" y="16002"/>
                      </a:lnTo>
                      <a:lnTo>
                        <a:pt x="2777" y="15929"/>
                      </a:lnTo>
                      <a:lnTo>
                        <a:pt x="2997" y="15832"/>
                      </a:lnTo>
                      <a:lnTo>
                        <a:pt x="3191" y="15661"/>
                      </a:lnTo>
                      <a:lnTo>
                        <a:pt x="3191" y="15661"/>
                      </a:lnTo>
                      <a:lnTo>
                        <a:pt x="3362" y="15466"/>
                      </a:lnTo>
                      <a:lnTo>
                        <a:pt x="3484" y="15247"/>
                      </a:lnTo>
                      <a:lnTo>
                        <a:pt x="3557" y="15052"/>
                      </a:lnTo>
                      <a:lnTo>
                        <a:pt x="3605" y="14833"/>
                      </a:lnTo>
                      <a:lnTo>
                        <a:pt x="3679" y="14614"/>
                      </a:lnTo>
                      <a:lnTo>
                        <a:pt x="3752" y="14419"/>
                      </a:lnTo>
                      <a:lnTo>
                        <a:pt x="3849" y="14200"/>
                      </a:lnTo>
                      <a:lnTo>
                        <a:pt x="4019" y="14029"/>
                      </a:lnTo>
                      <a:lnTo>
                        <a:pt x="4019" y="14029"/>
                      </a:lnTo>
                      <a:lnTo>
                        <a:pt x="4287" y="13786"/>
                      </a:lnTo>
                      <a:lnTo>
                        <a:pt x="4531" y="13591"/>
                      </a:lnTo>
                      <a:lnTo>
                        <a:pt x="4750" y="13493"/>
                      </a:lnTo>
                      <a:lnTo>
                        <a:pt x="4945" y="13445"/>
                      </a:lnTo>
                      <a:lnTo>
                        <a:pt x="5140" y="13445"/>
                      </a:lnTo>
                      <a:lnTo>
                        <a:pt x="5310" y="13493"/>
                      </a:lnTo>
                      <a:lnTo>
                        <a:pt x="5481" y="13615"/>
                      </a:lnTo>
                      <a:lnTo>
                        <a:pt x="5651" y="13737"/>
                      </a:lnTo>
                      <a:lnTo>
                        <a:pt x="5822" y="13932"/>
                      </a:lnTo>
                      <a:lnTo>
                        <a:pt x="5992" y="14127"/>
                      </a:lnTo>
                      <a:lnTo>
                        <a:pt x="6358" y="14614"/>
                      </a:lnTo>
                      <a:lnTo>
                        <a:pt x="6796" y="15150"/>
                      </a:lnTo>
                      <a:lnTo>
                        <a:pt x="7039" y="15442"/>
                      </a:lnTo>
                      <a:lnTo>
                        <a:pt x="7307" y="15734"/>
                      </a:lnTo>
                      <a:lnTo>
                        <a:pt x="7307" y="15734"/>
                      </a:lnTo>
                      <a:lnTo>
                        <a:pt x="7454" y="15856"/>
                      </a:lnTo>
                      <a:lnTo>
                        <a:pt x="7648" y="15953"/>
                      </a:lnTo>
                      <a:lnTo>
                        <a:pt x="7819" y="16002"/>
                      </a:lnTo>
                      <a:lnTo>
                        <a:pt x="8014" y="16026"/>
                      </a:lnTo>
                      <a:lnTo>
                        <a:pt x="8014" y="16026"/>
                      </a:lnTo>
                      <a:lnTo>
                        <a:pt x="8111" y="16002"/>
                      </a:lnTo>
                      <a:lnTo>
                        <a:pt x="8257" y="15929"/>
                      </a:lnTo>
                      <a:lnTo>
                        <a:pt x="8720" y="15661"/>
                      </a:lnTo>
                      <a:lnTo>
                        <a:pt x="8988" y="15491"/>
                      </a:lnTo>
                      <a:lnTo>
                        <a:pt x="9280" y="15271"/>
                      </a:lnTo>
                      <a:lnTo>
                        <a:pt x="9597" y="15052"/>
                      </a:lnTo>
                      <a:lnTo>
                        <a:pt x="9889" y="14784"/>
                      </a:lnTo>
                      <a:lnTo>
                        <a:pt x="10157" y="14516"/>
                      </a:lnTo>
                      <a:lnTo>
                        <a:pt x="10400" y="14224"/>
                      </a:lnTo>
                      <a:lnTo>
                        <a:pt x="10595" y="13932"/>
                      </a:lnTo>
                      <a:lnTo>
                        <a:pt x="10668" y="13786"/>
                      </a:lnTo>
                      <a:lnTo>
                        <a:pt x="10717" y="13615"/>
                      </a:lnTo>
                      <a:lnTo>
                        <a:pt x="10766" y="13469"/>
                      </a:lnTo>
                      <a:lnTo>
                        <a:pt x="10790" y="13323"/>
                      </a:lnTo>
                      <a:lnTo>
                        <a:pt x="10790" y="13177"/>
                      </a:lnTo>
                      <a:lnTo>
                        <a:pt x="10766" y="13006"/>
                      </a:lnTo>
                      <a:lnTo>
                        <a:pt x="10717" y="12860"/>
                      </a:lnTo>
                      <a:lnTo>
                        <a:pt x="10644" y="12714"/>
                      </a:lnTo>
                      <a:lnTo>
                        <a:pt x="10547" y="12568"/>
                      </a:lnTo>
                      <a:lnTo>
                        <a:pt x="10425" y="12422"/>
                      </a:lnTo>
                      <a:lnTo>
                        <a:pt x="10425" y="12422"/>
                      </a:lnTo>
                      <a:lnTo>
                        <a:pt x="10230" y="12276"/>
                      </a:lnTo>
                      <a:lnTo>
                        <a:pt x="10035" y="12178"/>
                      </a:lnTo>
                      <a:lnTo>
                        <a:pt x="9840" y="12105"/>
                      </a:lnTo>
                      <a:lnTo>
                        <a:pt x="9621" y="12032"/>
                      </a:lnTo>
                      <a:lnTo>
                        <a:pt x="9402" y="11983"/>
                      </a:lnTo>
                      <a:lnTo>
                        <a:pt x="9183" y="11886"/>
                      </a:lnTo>
                      <a:lnTo>
                        <a:pt x="8988" y="11789"/>
                      </a:lnTo>
                      <a:lnTo>
                        <a:pt x="8793" y="11618"/>
                      </a:lnTo>
                      <a:lnTo>
                        <a:pt x="8793" y="11618"/>
                      </a:lnTo>
                      <a:lnTo>
                        <a:pt x="8623" y="11423"/>
                      </a:lnTo>
                      <a:lnTo>
                        <a:pt x="8525" y="11204"/>
                      </a:lnTo>
                      <a:lnTo>
                        <a:pt x="8452" y="10961"/>
                      </a:lnTo>
                      <a:lnTo>
                        <a:pt x="8428" y="10668"/>
                      </a:lnTo>
                      <a:lnTo>
                        <a:pt x="8428" y="10668"/>
                      </a:lnTo>
                      <a:lnTo>
                        <a:pt x="8452" y="10473"/>
                      </a:lnTo>
                      <a:lnTo>
                        <a:pt x="8476" y="10254"/>
                      </a:lnTo>
                      <a:lnTo>
                        <a:pt x="8549" y="10059"/>
                      </a:lnTo>
                      <a:lnTo>
                        <a:pt x="8623" y="9865"/>
                      </a:lnTo>
                      <a:lnTo>
                        <a:pt x="8720" y="9670"/>
                      </a:lnTo>
                      <a:lnTo>
                        <a:pt x="8842" y="9475"/>
                      </a:lnTo>
                      <a:lnTo>
                        <a:pt x="8988" y="9304"/>
                      </a:lnTo>
                      <a:lnTo>
                        <a:pt x="9134" y="9134"/>
                      </a:lnTo>
                      <a:lnTo>
                        <a:pt x="9134" y="9134"/>
                      </a:lnTo>
                      <a:lnTo>
                        <a:pt x="9304" y="8988"/>
                      </a:lnTo>
                      <a:lnTo>
                        <a:pt x="9475" y="8866"/>
                      </a:lnTo>
                      <a:lnTo>
                        <a:pt x="9645" y="8744"/>
                      </a:lnTo>
                      <a:lnTo>
                        <a:pt x="9840" y="8622"/>
                      </a:lnTo>
                      <a:lnTo>
                        <a:pt x="10035" y="8549"/>
                      </a:lnTo>
                      <a:lnTo>
                        <a:pt x="10254" y="8476"/>
                      </a:lnTo>
                      <a:lnTo>
                        <a:pt x="10474" y="8452"/>
                      </a:lnTo>
                      <a:lnTo>
                        <a:pt x="10668" y="8428"/>
                      </a:lnTo>
                      <a:lnTo>
                        <a:pt x="10668" y="8428"/>
                      </a:lnTo>
                      <a:lnTo>
                        <a:pt x="10936" y="8452"/>
                      </a:lnTo>
                      <a:lnTo>
                        <a:pt x="11180" y="8525"/>
                      </a:lnTo>
                      <a:lnTo>
                        <a:pt x="11423" y="8622"/>
                      </a:lnTo>
                      <a:lnTo>
                        <a:pt x="11618" y="8793"/>
                      </a:lnTo>
                      <a:lnTo>
                        <a:pt x="11618" y="8793"/>
                      </a:lnTo>
                      <a:lnTo>
                        <a:pt x="11789" y="8988"/>
                      </a:lnTo>
                      <a:lnTo>
                        <a:pt x="11910" y="9207"/>
                      </a:lnTo>
                      <a:lnTo>
                        <a:pt x="11984" y="9426"/>
                      </a:lnTo>
                      <a:lnTo>
                        <a:pt x="12057" y="9645"/>
                      </a:lnTo>
                      <a:lnTo>
                        <a:pt x="12105" y="9840"/>
                      </a:lnTo>
                      <a:lnTo>
                        <a:pt x="12178" y="10035"/>
                      </a:lnTo>
                      <a:lnTo>
                        <a:pt x="12276" y="10230"/>
                      </a:lnTo>
                      <a:lnTo>
                        <a:pt x="12422" y="10425"/>
                      </a:lnTo>
                      <a:lnTo>
                        <a:pt x="12422" y="10425"/>
                      </a:lnTo>
                      <a:lnTo>
                        <a:pt x="12568" y="10547"/>
                      </a:lnTo>
                      <a:lnTo>
                        <a:pt x="12714" y="10644"/>
                      </a:lnTo>
                      <a:lnTo>
                        <a:pt x="12860" y="10717"/>
                      </a:lnTo>
                      <a:lnTo>
                        <a:pt x="13006" y="10766"/>
                      </a:lnTo>
                      <a:lnTo>
                        <a:pt x="13177" y="10790"/>
                      </a:lnTo>
                      <a:lnTo>
                        <a:pt x="13323" y="10790"/>
                      </a:lnTo>
                      <a:lnTo>
                        <a:pt x="13469" y="10766"/>
                      </a:lnTo>
                      <a:lnTo>
                        <a:pt x="13615" y="10717"/>
                      </a:lnTo>
                      <a:lnTo>
                        <a:pt x="13786" y="10668"/>
                      </a:lnTo>
                      <a:lnTo>
                        <a:pt x="13932" y="10595"/>
                      </a:lnTo>
                      <a:lnTo>
                        <a:pt x="14224" y="10400"/>
                      </a:lnTo>
                      <a:lnTo>
                        <a:pt x="14516" y="10157"/>
                      </a:lnTo>
                      <a:lnTo>
                        <a:pt x="14784" y="9889"/>
                      </a:lnTo>
                      <a:lnTo>
                        <a:pt x="15052" y="9597"/>
                      </a:lnTo>
                      <a:lnTo>
                        <a:pt x="15271" y="9280"/>
                      </a:lnTo>
                      <a:lnTo>
                        <a:pt x="15491" y="8988"/>
                      </a:lnTo>
                      <a:lnTo>
                        <a:pt x="15661" y="8720"/>
                      </a:lnTo>
                      <a:lnTo>
                        <a:pt x="15929" y="8257"/>
                      </a:lnTo>
                      <a:lnTo>
                        <a:pt x="16002" y="8111"/>
                      </a:lnTo>
                      <a:lnTo>
                        <a:pt x="16026" y="8014"/>
                      </a:lnTo>
                      <a:lnTo>
                        <a:pt x="16026" y="8014"/>
                      </a:lnTo>
                      <a:lnTo>
                        <a:pt x="16002" y="7819"/>
                      </a:lnTo>
                      <a:lnTo>
                        <a:pt x="15953" y="7648"/>
                      </a:lnTo>
                      <a:lnTo>
                        <a:pt x="15856" y="7453"/>
                      </a:lnTo>
                      <a:lnTo>
                        <a:pt x="15734" y="7307"/>
                      </a:lnTo>
                      <a:lnTo>
                        <a:pt x="15734" y="7307"/>
                      </a:lnTo>
                      <a:lnTo>
                        <a:pt x="15442" y="7039"/>
                      </a:lnTo>
                      <a:lnTo>
                        <a:pt x="15150" y="6796"/>
                      </a:lnTo>
                      <a:lnTo>
                        <a:pt x="14614" y="6357"/>
                      </a:lnTo>
                      <a:lnTo>
                        <a:pt x="14127" y="5992"/>
                      </a:lnTo>
                      <a:lnTo>
                        <a:pt x="13932" y="5822"/>
                      </a:lnTo>
                      <a:lnTo>
                        <a:pt x="13737" y="5651"/>
                      </a:lnTo>
                      <a:lnTo>
                        <a:pt x="13615" y="5481"/>
                      </a:lnTo>
                      <a:lnTo>
                        <a:pt x="13494" y="5310"/>
                      </a:lnTo>
                      <a:lnTo>
                        <a:pt x="13445" y="5140"/>
                      </a:lnTo>
                      <a:lnTo>
                        <a:pt x="13445" y="4945"/>
                      </a:lnTo>
                      <a:lnTo>
                        <a:pt x="13494" y="4750"/>
                      </a:lnTo>
                      <a:lnTo>
                        <a:pt x="13591" y="4531"/>
                      </a:lnTo>
                      <a:lnTo>
                        <a:pt x="13761" y="4287"/>
                      </a:lnTo>
                      <a:lnTo>
                        <a:pt x="14029" y="4019"/>
                      </a:lnTo>
                      <a:lnTo>
                        <a:pt x="14029" y="4019"/>
                      </a:lnTo>
                      <a:close/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98" name="Shape 98"/>
                <p:cNvSpPr/>
                <p:nvPr/>
              </p:nvSpPr>
              <p:spPr>
                <a:xfrm>
                  <a:off x="3779029" y="180462"/>
                  <a:ext cx="248745" cy="430924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1838" h="20508" fill="none" extrusionOk="0">
                      <a:moveTo>
                        <a:pt x="10547" y="1"/>
                      </a:moveTo>
                      <a:lnTo>
                        <a:pt x="1292" y="1"/>
                      </a:lnTo>
                      <a:lnTo>
                        <a:pt x="1292" y="1"/>
                      </a:lnTo>
                      <a:lnTo>
                        <a:pt x="1024" y="25"/>
                      </a:lnTo>
                      <a:lnTo>
                        <a:pt x="780" y="98"/>
                      </a:lnTo>
                      <a:lnTo>
                        <a:pt x="561" y="220"/>
                      </a:lnTo>
                      <a:lnTo>
                        <a:pt x="366" y="366"/>
                      </a:lnTo>
                      <a:lnTo>
                        <a:pt x="220" y="561"/>
                      </a:lnTo>
                      <a:lnTo>
                        <a:pt x="98" y="780"/>
                      </a:lnTo>
                      <a:lnTo>
                        <a:pt x="25" y="1024"/>
                      </a:lnTo>
                      <a:lnTo>
                        <a:pt x="1" y="1292"/>
                      </a:lnTo>
                      <a:lnTo>
                        <a:pt x="1" y="19217"/>
                      </a:lnTo>
                      <a:lnTo>
                        <a:pt x="1" y="19217"/>
                      </a:lnTo>
                      <a:lnTo>
                        <a:pt x="25" y="19485"/>
                      </a:lnTo>
                      <a:lnTo>
                        <a:pt x="98" y="19728"/>
                      </a:lnTo>
                      <a:lnTo>
                        <a:pt x="220" y="19948"/>
                      </a:lnTo>
                      <a:lnTo>
                        <a:pt x="366" y="20142"/>
                      </a:lnTo>
                      <a:lnTo>
                        <a:pt x="561" y="20289"/>
                      </a:lnTo>
                      <a:lnTo>
                        <a:pt x="780" y="20410"/>
                      </a:lnTo>
                      <a:lnTo>
                        <a:pt x="1024" y="20483"/>
                      </a:lnTo>
                      <a:lnTo>
                        <a:pt x="1292" y="20508"/>
                      </a:lnTo>
                      <a:lnTo>
                        <a:pt x="10547" y="20508"/>
                      </a:lnTo>
                      <a:lnTo>
                        <a:pt x="10547" y="20508"/>
                      </a:lnTo>
                      <a:lnTo>
                        <a:pt x="10814" y="20483"/>
                      </a:lnTo>
                      <a:lnTo>
                        <a:pt x="11058" y="20410"/>
                      </a:lnTo>
                      <a:lnTo>
                        <a:pt x="11277" y="20289"/>
                      </a:lnTo>
                      <a:lnTo>
                        <a:pt x="11472" y="20142"/>
                      </a:lnTo>
                      <a:lnTo>
                        <a:pt x="11618" y="19948"/>
                      </a:lnTo>
                      <a:lnTo>
                        <a:pt x="11740" y="19728"/>
                      </a:lnTo>
                      <a:lnTo>
                        <a:pt x="11813" y="19485"/>
                      </a:lnTo>
                      <a:lnTo>
                        <a:pt x="11837" y="19217"/>
                      </a:lnTo>
                      <a:lnTo>
                        <a:pt x="11837" y="1292"/>
                      </a:lnTo>
                      <a:lnTo>
                        <a:pt x="11837" y="1292"/>
                      </a:lnTo>
                      <a:lnTo>
                        <a:pt x="11813" y="1024"/>
                      </a:lnTo>
                      <a:lnTo>
                        <a:pt x="11740" y="780"/>
                      </a:lnTo>
                      <a:lnTo>
                        <a:pt x="11618" y="561"/>
                      </a:lnTo>
                      <a:lnTo>
                        <a:pt x="11472" y="366"/>
                      </a:lnTo>
                      <a:lnTo>
                        <a:pt x="11277" y="220"/>
                      </a:lnTo>
                      <a:lnTo>
                        <a:pt x="11058" y="98"/>
                      </a:lnTo>
                      <a:lnTo>
                        <a:pt x="10814" y="25"/>
                      </a:lnTo>
                      <a:lnTo>
                        <a:pt x="10547" y="1"/>
                      </a:lnTo>
                      <a:lnTo>
                        <a:pt x="10547" y="1"/>
                      </a:lnTo>
                      <a:close/>
                      <a:moveTo>
                        <a:pt x="5554" y="975"/>
                      </a:moveTo>
                      <a:lnTo>
                        <a:pt x="6284" y="975"/>
                      </a:lnTo>
                      <a:lnTo>
                        <a:pt x="6284" y="975"/>
                      </a:lnTo>
                      <a:lnTo>
                        <a:pt x="6406" y="999"/>
                      </a:lnTo>
                      <a:lnTo>
                        <a:pt x="6479" y="1073"/>
                      </a:lnTo>
                      <a:lnTo>
                        <a:pt x="6552" y="1146"/>
                      </a:lnTo>
                      <a:lnTo>
                        <a:pt x="6577" y="1267"/>
                      </a:lnTo>
                      <a:lnTo>
                        <a:pt x="6577" y="1267"/>
                      </a:lnTo>
                      <a:lnTo>
                        <a:pt x="6552" y="1365"/>
                      </a:lnTo>
                      <a:lnTo>
                        <a:pt x="6479" y="1462"/>
                      </a:lnTo>
                      <a:lnTo>
                        <a:pt x="6406" y="1511"/>
                      </a:lnTo>
                      <a:lnTo>
                        <a:pt x="6284" y="1535"/>
                      </a:lnTo>
                      <a:lnTo>
                        <a:pt x="5554" y="1535"/>
                      </a:lnTo>
                      <a:lnTo>
                        <a:pt x="5554" y="1535"/>
                      </a:lnTo>
                      <a:lnTo>
                        <a:pt x="5432" y="1511"/>
                      </a:lnTo>
                      <a:lnTo>
                        <a:pt x="5359" y="1462"/>
                      </a:lnTo>
                      <a:lnTo>
                        <a:pt x="5286" y="1365"/>
                      </a:lnTo>
                      <a:lnTo>
                        <a:pt x="5262" y="1267"/>
                      </a:lnTo>
                      <a:lnTo>
                        <a:pt x="5262" y="1267"/>
                      </a:lnTo>
                      <a:lnTo>
                        <a:pt x="5286" y="1146"/>
                      </a:lnTo>
                      <a:lnTo>
                        <a:pt x="5359" y="1073"/>
                      </a:lnTo>
                      <a:lnTo>
                        <a:pt x="5432" y="999"/>
                      </a:lnTo>
                      <a:lnTo>
                        <a:pt x="5554" y="975"/>
                      </a:lnTo>
                      <a:lnTo>
                        <a:pt x="5554" y="975"/>
                      </a:lnTo>
                      <a:close/>
                      <a:moveTo>
                        <a:pt x="5919" y="19436"/>
                      </a:moveTo>
                      <a:lnTo>
                        <a:pt x="5919" y="19436"/>
                      </a:lnTo>
                      <a:lnTo>
                        <a:pt x="5749" y="19412"/>
                      </a:lnTo>
                      <a:lnTo>
                        <a:pt x="5578" y="19363"/>
                      </a:lnTo>
                      <a:lnTo>
                        <a:pt x="5432" y="19290"/>
                      </a:lnTo>
                      <a:lnTo>
                        <a:pt x="5310" y="19193"/>
                      </a:lnTo>
                      <a:lnTo>
                        <a:pt x="5213" y="19071"/>
                      </a:lnTo>
                      <a:lnTo>
                        <a:pt x="5140" y="18925"/>
                      </a:lnTo>
                      <a:lnTo>
                        <a:pt x="5091" y="18754"/>
                      </a:lnTo>
                      <a:lnTo>
                        <a:pt x="5067" y="18584"/>
                      </a:lnTo>
                      <a:lnTo>
                        <a:pt x="5067" y="18584"/>
                      </a:lnTo>
                      <a:lnTo>
                        <a:pt x="5091" y="18413"/>
                      </a:lnTo>
                      <a:lnTo>
                        <a:pt x="5140" y="18243"/>
                      </a:lnTo>
                      <a:lnTo>
                        <a:pt x="5213" y="18097"/>
                      </a:lnTo>
                      <a:lnTo>
                        <a:pt x="5310" y="17975"/>
                      </a:lnTo>
                      <a:lnTo>
                        <a:pt x="5432" y="17877"/>
                      </a:lnTo>
                      <a:lnTo>
                        <a:pt x="5578" y="17804"/>
                      </a:lnTo>
                      <a:lnTo>
                        <a:pt x="5749" y="17756"/>
                      </a:lnTo>
                      <a:lnTo>
                        <a:pt x="5919" y="17731"/>
                      </a:lnTo>
                      <a:lnTo>
                        <a:pt x="5919" y="17731"/>
                      </a:lnTo>
                      <a:lnTo>
                        <a:pt x="6090" y="17756"/>
                      </a:lnTo>
                      <a:lnTo>
                        <a:pt x="6260" y="17804"/>
                      </a:lnTo>
                      <a:lnTo>
                        <a:pt x="6406" y="17877"/>
                      </a:lnTo>
                      <a:lnTo>
                        <a:pt x="6528" y="17975"/>
                      </a:lnTo>
                      <a:lnTo>
                        <a:pt x="6625" y="18097"/>
                      </a:lnTo>
                      <a:lnTo>
                        <a:pt x="6699" y="18243"/>
                      </a:lnTo>
                      <a:lnTo>
                        <a:pt x="6747" y="18413"/>
                      </a:lnTo>
                      <a:lnTo>
                        <a:pt x="6772" y="18584"/>
                      </a:lnTo>
                      <a:lnTo>
                        <a:pt x="6772" y="18584"/>
                      </a:lnTo>
                      <a:lnTo>
                        <a:pt x="6747" y="18754"/>
                      </a:lnTo>
                      <a:lnTo>
                        <a:pt x="6699" y="18925"/>
                      </a:lnTo>
                      <a:lnTo>
                        <a:pt x="6625" y="19071"/>
                      </a:lnTo>
                      <a:lnTo>
                        <a:pt x="6528" y="19193"/>
                      </a:lnTo>
                      <a:lnTo>
                        <a:pt x="6406" y="19290"/>
                      </a:lnTo>
                      <a:lnTo>
                        <a:pt x="6260" y="19363"/>
                      </a:lnTo>
                      <a:lnTo>
                        <a:pt x="6090" y="19412"/>
                      </a:lnTo>
                      <a:lnTo>
                        <a:pt x="5919" y="19436"/>
                      </a:lnTo>
                      <a:lnTo>
                        <a:pt x="5919" y="19436"/>
                      </a:lnTo>
                      <a:close/>
                      <a:moveTo>
                        <a:pt x="10547" y="16660"/>
                      </a:moveTo>
                      <a:lnTo>
                        <a:pt x="1292" y="16660"/>
                      </a:lnTo>
                      <a:lnTo>
                        <a:pt x="1292" y="2558"/>
                      </a:lnTo>
                      <a:lnTo>
                        <a:pt x="10547" y="2558"/>
                      </a:lnTo>
                      <a:lnTo>
                        <a:pt x="10547" y="16660"/>
                      </a:lnTo>
                      <a:close/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grpSp>
              <p:nvGrpSpPr>
                <p:cNvPr id="99" name="Shape 99"/>
                <p:cNvGrpSpPr/>
                <p:nvPr/>
              </p:nvGrpSpPr>
              <p:grpSpPr>
                <a:xfrm>
                  <a:off x="2878563" y="220890"/>
                  <a:ext cx="342881" cy="350068"/>
                  <a:chOff x="3951850" y="2985350"/>
                  <a:chExt cx="407950" cy="416500"/>
                </a:xfrm>
              </p:grpSpPr>
              <p:sp>
                <p:nvSpPr>
                  <p:cNvPr id="100" name="Shape 100"/>
                  <p:cNvSpPr/>
                  <p:nvPr/>
                </p:nvSpPr>
                <p:spPr>
                  <a:xfrm>
                    <a:off x="3951850" y="2985350"/>
                    <a:ext cx="314800" cy="31482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2592" h="12593" fill="none" extrusionOk="0">
                        <a:moveTo>
                          <a:pt x="6284" y="1"/>
                        </a:moveTo>
                        <a:lnTo>
                          <a:pt x="6284" y="1"/>
                        </a:lnTo>
                        <a:lnTo>
                          <a:pt x="5967" y="25"/>
                        </a:lnTo>
                        <a:lnTo>
                          <a:pt x="5651" y="49"/>
                        </a:lnTo>
                        <a:lnTo>
                          <a:pt x="5334" y="74"/>
                        </a:lnTo>
                        <a:lnTo>
                          <a:pt x="5017" y="147"/>
                        </a:lnTo>
                        <a:lnTo>
                          <a:pt x="4725" y="220"/>
                        </a:lnTo>
                        <a:lnTo>
                          <a:pt x="4433" y="293"/>
                        </a:lnTo>
                        <a:lnTo>
                          <a:pt x="4141" y="390"/>
                        </a:lnTo>
                        <a:lnTo>
                          <a:pt x="3848" y="512"/>
                        </a:lnTo>
                        <a:lnTo>
                          <a:pt x="3556" y="634"/>
                        </a:lnTo>
                        <a:lnTo>
                          <a:pt x="3288" y="780"/>
                        </a:lnTo>
                        <a:lnTo>
                          <a:pt x="3020" y="926"/>
                        </a:lnTo>
                        <a:lnTo>
                          <a:pt x="2777" y="1072"/>
                        </a:lnTo>
                        <a:lnTo>
                          <a:pt x="2290" y="1437"/>
                        </a:lnTo>
                        <a:lnTo>
                          <a:pt x="1851" y="1852"/>
                        </a:lnTo>
                        <a:lnTo>
                          <a:pt x="1437" y="2290"/>
                        </a:lnTo>
                        <a:lnTo>
                          <a:pt x="1072" y="2777"/>
                        </a:lnTo>
                        <a:lnTo>
                          <a:pt x="901" y="3045"/>
                        </a:lnTo>
                        <a:lnTo>
                          <a:pt x="755" y="3313"/>
                        </a:lnTo>
                        <a:lnTo>
                          <a:pt x="609" y="3581"/>
                        </a:lnTo>
                        <a:lnTo>
                          <a:pt x="487" y="3849"/>
                        </a:lnTo>
                        <a:lnTo>
                          <a:pt x="390" y="4141"/>
                        </a:lnTo>
                        <a:lnTo>
                          <a:pt x="292" y="4433"/>
                        </a:lnTo>
                        <a:lnTo>
                          <a:pt x="195" y="4725"/>
                        </a:lnTo>
                        <a:lnTo>
                          <a:pt x="122" y="5042"/>
                        </a:lnTo>
                        <a:lnTo>
                          <a:pt x="73" y="5334"/>
                        </a:lnTo>
                        <a:lnTo>
                          <a:pt x="25" y="5651"/>
                        </a:lnTo>
                        <a:lnTo>
                          <a:pt x="0" y="5968"/>
                        </a:lnTo>
                        <a:lnTo>
                          <a:pt x="0" y="6308"/>
                        </a:lnTo>
                        <a:lnTo>
                          <a:pt x="0" y="6308"/>
                        </a:lnTo>
                        <a:lnTo>
                          <a:pt x="0" y="6625"/>
                        </a:lnTo>
                        <a:lnTo>
                          <a:pt x="25" y="6942"/>
                        </a:lnTo>
                        <a:lnTo>
                          <a:pt x="73" y="7258"/>
                        </a:lnTo>
                        <a:lnTo>
                          <a:pt x="122" y="7575"/>
                        </a:lnTo>
                        <a:lnTo>
                          <a:pt x="195" y="7867"/>
                        </a:lnTo>
                        <a:lnTo>
                          <a:pt x="292" y="8184"/>
                        </a:lnTo>
                        <a:lnTo>
                          <a:pt x="390" y="8476"/>
                        </a:lnTo>
                        <a:lnTo>
                          <a:pt x="487" y="8744"/>
                        </a:lnTo>
                        <a:lnTo>
                          <a:pt x="609" y="9036"/>
                        </a:lnTo>
                        <a:lnTo>
                          <a:pt x="755" y="9304"/>
                        </a:lnTo>
                        <a:lnTo>
                          <a:pt x="901" y="9572"/>
                        </a:lnTo>
                        <a:lnTo>
                          <a:pt x="1072" y="9816"/>
                        </a:lnTo>
                        <a:lnTo>
                          <a:pt x="1437" y="10303"/>
                        </a:lnTo>
                        <a:lnTo>
                          <a:pt x="1851" y="10741"/>
                        </a:lnTo>
                        <a:lnTo>
                          <a:pt x="2290" y="11155"/>
                        </a:lnTo>
                        <a:lnTo>
                          <a:pt x="2777" y="11520"/>
                        </a:lnTo>
                        <a:lnTo>
                          <a:pt x="3020" y="11691"/>
                        </a:lnTo>
                        <a:lnTo>
                          <a:pt x="3288" y="11837"/>
                        </a:lnTo>
                        <a:lnTo>
                          <a:pt x="3556" y="11983"/>
                        </a:lnTo>
                        <a:lnTo>
                          <a:pt x="3848" y="12105"/>
                        </a:lnTo>
                        <a:lnTo>
                          <a:pt x="4141" y="12202"/>
                        </a:lnTo>
                        <a:lnTo>
                          <a:pt x="4433" y="12300"/>
                        </a:lnTo>
                        <a:lnTo>
                          <a:pt x="4725" y="12397"/>
                        </a:lnTo>
                        <a:lnTo>
                          <a:pt x="5017" y="12470"/>
                        </a:lnTo>
                        <a:lnTo>
                          <a:pt x="5334" y="12519"/>
                        </a:lnTo>
                        <a:lnTo>
                          <a:pt x="5651" y="12568"/>
                        </a:lnTo>
                        <a:lnTo>
                          <a:pt x="5967" y="12592"/>
                        </a:lnTo>
                        <a:lnTo>
                          <a:pt x="6284" y="12592"/>
                        </a:lnTo>
                        <a:lnTo>
                          <a:pt x="6284" y="12592"/>
                        </a:lnTo>
                        <a:lnTo>
                          <a:pt x="6625" y="12592"/>
                        </a:lnTo>
                        <a:lnTo>
                          <a:pt x="6941" y="12568"/>
                        </a:lnTo>
                        <a:lnTo>
                          <a:pt x="7258" y="12519"/>
                        </a:lnTo>
                        <a:lnTo>
                          <a:pt x="7550" y="12470"/>
                        </a:lnTo>
                        <a:lnTo>
                          <a:pt x="7867" y="12397"/>
                        </a:lnTo>
                        <a:lnTo>
                          <a:pt x="8159" y="12300"/>
                        </a:lnTo>
                        <a:lnTo>
                          <a:pt x="8451" y="12202"/>
                        </a:lnTo>
                        <a:lnTo>
                          <a:pt x="8744" y="12105"/>
                        </a:lnTo>
                        <a:lnTo>
                          <a:pt x="9012" y="11983"/>
                        </a:lnTo>
                        <a:lnTo>
                          <a:pt x="9279" y="11837"/>
                        </a:lnTo>
                        <a:lnTo>
                          <a:pt x="9547" y="11691"/>
                        </a:lnTo>
                        <a:lnTo>
                          <a:pt x="9815" y="11520"/>
                        </a:lnTo>
                        <a:lnTo>
                          <a:pt x="10302" y="11155"/>
                        </a:lnTo>
                        <a:lnTo>
                          <a:pt x="10741" y="10741"/>
                        </a:lnTo>
                        <a:lnTo>
                          <a:pt x="11155" y="10303"/>
                        </a:lnTo>
                        <a:lnTo>
                          <a:pt x="11520" y="9816"/>
                        </a:lnTo>
                        <a:lnTo>
                          <a:pt x="11666" y="9572"/>
                        </a:lnTo>
                        <a:lnTo>
                          <a:pt x="11812" y="9304"/>
                        </a:lnTo>
                        <a:lnTo>
                          <a:pt x="11958" y="9036"/>
                        </a:lnTo>
                        <a:lnTo>
                          <a:pt x="12080" y="8744"/>
                        </a:lnTo>
                        <a:lnTo>
                          <a:pt x="12202" y="8476"/>
                        </a:lnTo>
                        <a:lnTo>
                          <a:pt x="12299" y="8184"/>
                        </a:lnTo>
                        <a:lnTo>
                          <a:pt x="12397" y="7867"/>
                        </a:lnTo>
                        <a:lnTo>
                          <a:pt x="12446" y="7575"/>
                        </a:lnTo>
                        <a:lnTo>
                          <a:pt x="12519" y="7258"/>
                        </a:lnTo>
                        <a:lnTo>
                          <a:pt x="12543" y="6942"/>
                        </a:lnTo>
                        <a:lnTo>
                          <a:pt x="12567" y="6625"/>
                        </a:lnTo>
                        <a:lnTo>
                          <a:pt x="12592" y="6308"/>
                        </a:lnTo>
                        <a:lnTo>
                          <a:pt x="12592" y="6308"/>
                        </a:lnTo>
                        <a:lnTo>
                          <a:pt x="12567" y="5968"/>
                        </a:lnTo>
                        <a:lnTo>
                          <a:pt x="12543" y="5651"/>
                        </a:lnTo>
                        <a:lnTo>
                          <a:pt x="12519" y="5334"/>
                        </a:lnTo>
                        <a:lnTo>
                          <a:pt x="12446" y="5042"/>
                        </a:lnTo>
                        <a:lnTo>
                          <a:pt x="12397" y="4725"/>
                        </a:lnTo>
                        <a:lnTo>
                          <a:pt x="12299" y="4433"/>
                        </a:lnTo>
                        <a:lnTo>
                          <a:pt x="12202" y="4141"/>
                        </a:lnTo>
                        <a:lnTo>
                          <a:pt x="12080" y="3849"/>
                        </a:lnTo>
                        <a:lnTo>
                          <a:pt x="11958" y="3581"/>
                        </a:lnTo>
                        <a:lnTo>
                          <a:pt x="11812" y="3313"/>
                        </a:lnTo>
                        <a:lnTo>
                          <a:pt x="11666" y="3045"/>
                        </a:lnTo>
                        <a:lnTo>
                          <a:pt x="11520" y="2777"/>
                        </a:lnTo>
                        <a:lnTo>
                          <a:pt x="11155" y="2290"/>
                        </a:lnTo>
                        <a:lnTo>
                          <a:pt x="10741" y="1852"/>
                        </a:lnTo>
                        <a:lnTo>
                          <a:pt x="10302" y="1437"/>
                        </a:lnTo>
                        <a:lnTo>
                          <a:pt x="9815" y="1072"/>
                        </a:lnTo>
                        <a:lnTo>
                          <a:pt x="9547" y="926"/>
                        </a:lnTo>
                        <a:lnTo>
                          <a:pt x="9279" y="780"/>
                        </a:lnTo>
                        <a:lnTo>
                          <a:pt x="9012" y="634"/>
                        </a:lnTo>
                        <a:lnTo>
                          <a:pt x="8744" y="512"/>
                        </a:lnTo>
                        <a:lnTo>
                          <a:pt x="8451" y="390"/>
                        </a:lnTo>
                        <a:lnTo>
                          <a:pt x="8159" y="293"/>
                        </a:lnTo>
                        <a:lnTo>
                          <a:pt x="7867" y="220"/>
                        </a:lnTo>
                        <a:lnTo>
                          <a:pt x="7550" y="147"/>
                        </a:lnTo>
                        <a:lnTo>
                          <a:pt x="7258" y="74"/>
                        </a:lnTo>
                        <a:lnTo>
                          <a:pt x="6941" y="49"/>
                        </a:lnTo>
                        <a:lnTo>
                          <a:pt x="6625" y="25"/>
                        </a:lnTo>
                        <a:lnTo>
                          <a:pt x="6284" y="1"/>
                        </a:lnTo>
                        <a:lnTo>
                          <a:pt x="6284" y="1"/>
                        </a:lnTo>
                        <a:close/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01" name="Shape 101"/>
                  <p:cNvSpPr/>
                  <p:nvPr/>
                </p:nvSpPr>
                <p:spPr>
                  <a:xfrm>
                    <a:off x="3988375" y="3021875"/>
                    <a:ext cx="241750" cy="241750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9670" h="9670" fill="none" extrusionOk="0">
                        <a:moveTo>
                          <a:pt x="4823" y="1"/>
                        </a:moveTo>
                        <a:lnTo>
                          <a:pt x="4823" y="1"/>
                        </a:lnTo>
                        <a:lnTo>
                          <a:pt x="4336" y="25"/>
                        </a:lnTo>
                        <a:lnTo>
                          <a:pt x="3849" y="98"/>
                        </a:lnTo>
                        <a:lnTo>
                          <a:pt x="3386" y="220"/>
                        </a:lnTo>
                        <a:lnTo>
                          <a:pt x="2947" y="391"/>
                        </a:lnTo>
                        <a:lnTo>
                          <a:pt x="2533" y="585"/>
                        </a:lnTo>
                        <a:lnTo>
                          <a:pt x="2144" y="829"/>
                        </a:lnTo>
                        <a:lnTo>
                          <a:pt x="1754" y="1121"/>
                        </a:lnTo>
                        <a:lnTo>
                          <a:pt x="1413" y="1438"/>
                        </a:lnTo>
                        <a:lnTo>
                          <a:pt x="1096" y="1779"/>
                        </a:lnTo>
                        <a:lnTo>
                          <a:pt x="829" y="2144"/>
                        </a:lnTo>
                        <a:lnTo>
                          <a:pt x="585" y="2534"/>
                        </a:lnTo>
                        <a:lnTo>
                          <a:pt x="390" y="2972"/>
                        </a:lnTo>
                        <a:lnTo>
                          <a:pt x="220" y="3411"/>
                        </a:lnTo>
                        <a:lnTo>
                          <a:pt x="98" y="3873"/>
                        </a:lnTo>
                        <a:lnTo>
                          <a:pt x="25" y="4336"/>
                        </a:lnTo>
                        <a:lnTo>
                          <a:pt x="1" y="4847"/>
                        </a:lnTo>
                        <a:lnTo>
                          <a:pt x="1" y="4847"/>
                        </a:lnTo>
                        <a:lnTo>
                          <a:pt x="25" y="5335"/>
                        </a:lnTo>
                        <a:lnTo>
                          <a:pt x="98" y="5822"/>
                        </a:lnTo>
                        <a:lnTo>
                          <a:pt x="220" y="6284"/>
                        </a:lnTo>
                        <a:lnTo>
                          <a:pt x="390" y="6723"/>
                        </a:lnTo>
                        <a:lnTo>
                          <a:pt x="585" y="7137"/>
                        </a:lnTo>
                        <a:lnTo>
                          <a:pt x="829" y="7527"/>
                        </a:lnTo>
                        <a:lnTo>
                          <a:pt x="1096" y="7916"/>
                        </a:lnTo>
                        <a:lnTo>
                          <a:pt x="1413" y="8257"/>
                        </a:lnTo>
                        <a:lnTo>
                          <a:pt x="1754" y="8574"/>
                        </a:lnTo>
                        <a:lnTo>
                          <a:pt x="2144" y="8842"/>
                        </a:lnTo>
                        <a:lnTo>
                          <a:pt x="2533" y="9085"/>
                        </a:lnTo>
                        <a:lnTo>
                          <a:pt x="2947" y="9280"/>
                        </a:lnTo>
                        <a:lnTo>
                          <a:pt x="3386" y="9451"/>
                        </a:lnTo>
                        <a:lnTo>
                          <a:pt x="3849" y="9572"/>
                        </a:lnTo>
                        <a:lnTo>
                          <a:pt x="4336" y="9645"/>
                        </a:lnTo>
                        <a:lnTo>
                          <a:pt x="4823" y="9670"/>
                        </a:lnTo>
                        <a:lnTo>
                          <a:pt x="4823" y="9670"/>
                        </a:lnTo>
                        <a:lnTo>
                          <a:pt x="5334" y="9645"/>
                        </a:lnTo>
                        <a:lnTo>
                          <a:pt x="5797" y="9572"/>
                        </a:lnTo>
                        <a:lnTo>
                          <a:pt x="6260" y="9451"/>
                        </a:lnTo>
                        <a:lnTo>
                          <a:pt x="6698" y="9280"/>
                        </a:lnTo>
                        <a:lnTo>
                          <a:pt x="7136" y="9085"/>
                        </a:lnTo>
                        <a:lnTo>
                          <a:pt x="7526" y="8842"/>
                        </a:lnTo>
                        <a:lnTo>
                          <a:pt x="7892" y="8574"/>
                        </a:lnTo>
                        <a:lnTo>
                          <a:pt x="8232" y="8257"/>
                        </a:lnTo>
                        <a:lnTo>
                          <a:pt x="8549" y="7916"/>
                        </a:lnTo>
                        <a:lnTo>
                          <a:pt x="8841" y="7527"/>
                        </a:lnTo>
                        <a:lnTo>
                          <a:pt x="9085" y="7137"/>
                        </a:lnTo>
                        <a:lnTo>
                          <a:pt x="9280" y="6723"/>
                        </a:lnTo>
                        <a:lnTo>
                          <a:pt x="9450" y="6284"/>
                        </a:lnTo>
                        <a:lnTo>
                          <a:pt x="9572" y="5822"/>
                        </a:lnTo>
                        <a:lnTo>
                          <a:pt x="9645" y="5335"/>
                        </a:lnTo>
                        <a:lnTo>
                          <a:pt x="9669" y="4847"/>
                        </a:lnTo>
                        <a:lnTo>
                          <a:pt x="9669" y="4847"/>
                        </a:lnTo>
                        <a:lnTo>
                          <a:pt x="9645" y="4336"/>
                        </a:lnTo>
                        <a:lnTo>
                          <a:pt x="9572" y="3873"/>
                        </a:lnTo>
                        <a:lnTo>
                          <a:pt x="9450" y="3411"/>
                        </a:lnTo>
                        <a:lnTo>
                          <a:pt x="9280" y="2972"/>
                        </a:lnTo>
                        <a:lnTo>
                          <a:pt x="9085" y="2534"/>
                        </a:lnTo>
                        <a:lnTo>
                          <a:pt x="8841" y="2144"/>
                        </a:lnTo>
                        <a:lnTo>
                          <a:pt x="8549" y="1779"/>
                        </a:lnTo>
                        <a:lnTo>
                          <a:pt x="8232" y="1438"/>
                        </a:lnTo>
                        <a:lnTo>
                          <a:pt x="7892" y="1121"/>
                        </a:lnTo>
                        <a:lnTo>
                          <a:pt x="7526" y="829"/>
                        </a:lnTo>
                        <a:lnTo>
                          <a:pt x="7136" y="585"/>
                        </a:lnTo>
                        <a:lnTo>
                          <a:pt x="6698" y="391"/>
                        </a:lnTo>
                        <a:lnTo>
                          <a:pt x="6260" y="220"/>
                        </a:lnTo>
                        <a:lnTo>
                          <a:pt x="5797" y="98"/>
                        </a:lnTo>
                        <a:lnTo>
                          <a:pt x="5334" y="25"/>
                        </a:lnTo>
                        <a:lnTo>
                          <a:pt x="4823" y="1"/>
                        </a:lnTo>
                        <a:lnTo>
                          <a:pt x="4823" y="1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02" name="Shape 102"/>
                  <p:cNvSpPr/>
                  <p:nvPr/>
                </p:nvSpPr>
                <p:spPr>
                  <a:xfrm>
                    <a:off x="4024300" y="3058425"/>
                    <a:ext cx="84650" cy="84650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3386" h="3386" fill="none" extrusionOk="0">
                        <a:moveTo>
                          <a:pt x="0" y="3385"/>
                        </a:moveTo>
                        <a:lnTo>
                          <a:pt x="0" y="3385"/>
                        </a:lnTo>
                        <a:lnTo>
                          <a:pt x="25" y="3020"/>
                        </a:lnTo>
                        <a:lnTo>
                          <a:pt x="74" y="2704"/>
                        </a:lnTo>
                        <a:lnTo>
                          <a:pt x="147" y="2363"/>
                        </a:lnTo>
                        <a:lnTo>
                          <a:pt x="268" y="2070"/>
                        </a:lnTo>
                        <a:lnTo>
                          <a:pt x="414" y="1754"/>
                        </a:lnTo>
                        <a:lnTo>
                          <a:pt x="585" y="1486"/>
                        </a:lnTo>
                        <a:lnTo>
                          <a:pt x="780" y="1218"/>
                        </a:lnTo>
                        <a:lnTo>
                          <a:pt x="999" y="974"/>
                        </a:lnTo>
                        <a:lnTo>
                          <a:pt x="1243" y="755"/>
                        </a:lnTo>
                        <a:lnTo>
                          <a:pt x="1510" y="560"/>
                        </a:lnTo>
                        <a:lnTo>
                          <a:pt x="1778" y="390"/>
                        </a:lnTo>
                        <a:lnTo>
                          <a:pt x="2071" y="244"/>
                        </a:lnTo>
                        <a:lnTo>
                          <a:pt x="2387" y="146"/>
                        </a:lnTo>
                        <a:lnTo>
                          <a:pt x="2704" y="49"/>
                        </a:lnTo>
                        <a:lnTo>
                          <a:pt x="3045" y="0"/>
                        </a:lnTo>
                        <a:lnTo>
                          <a:pt x="3386" y="0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03" name="Shape 103"/>
                  <p:cNvSpPr/>
                  <p:nvPr/>
                </p:nvSpPr>
                <p:spPr>
                  <a:xfrm>
                    <a:off x="4205750" y="3248375"/>
                    <a:ext cx="154050" cy="15347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6162" h="6139" fill="none" extrusionOk="0">
                        <a:moveTo>
                          <a:pt x="0" y="1024"/>
                        </a:moveTo>
                        <a:lnTo>
                          <a:pt x="4969" y="5992"/>
                        </a:lnTo>
                        <a:lnTo>
                          <a:pt x="4969" y="5992"/>
                        </a:lnTo>
                        <a:lnTo>
                          <a:pt x="5042" y="6041"/>
                        </a:lnTo>
                        <a:lnTo>
                          <a:pt x="5115" y="6090"/>
                        </a:lnTo>
                        <a:lnTo>
                          <a:pt x="5212" y="6114"/>
                        </a:lnTo>
                        <a:lnTo>
                          <a:pt x="5310" y="6138"/>
                        </a:lnTo>
                        <a:lnTo>
                          <a:pt x="5407" y="6114"/>
                        </a:lnTo>
                        <a:lnTo>
                          <a:pt x="5480" y="6090"/>
                        </a:lnTo>
                        <a:lnTo>
                          <a:pt x="5577" y="6041"/>
                        </a:lnTo>
                        <a:lnTo>
                          <a:pt x="5651" y="5992"/>
                        </a:lnTo>
                        <a:lnTo>
                          <a:pt x="6016" y="5627"/>
                        </a:lnTo>
                        <a:lnTo>
                          <a:pt x="6016" y="5627"/>
                        </a:lnTo>
                        <a:lnTo>
                          <a:pt x="6089" y="5554"/>
                        </a:lnTo>
                        <a:lnTo>
                          <a:pt x="6138" y="5456"/>
                        </a:lnTo>
                        <a:lnTo>
                          <a:pt x="6162" y="5359"/>
                        </a:lnTo>
                        <a:lnTo>
                          <a:pt x="6162" y="5286"/>
                        </a:lnTo>
                        <a:lnTo>
                          <a:pt x="6162" y="5188"/>
                        </a:lnTo>
                        <a:lnTo>
                          <a:pt x="6138" y="5091"/>
                        </a:lnTo>
                        <a:lnTo>
                          <a:pt x="6089" y="5018"/>
                        </a:lnTo>
                        <a:lnTo>
                          <a:pt x="6016" y="4921"/>
                        </a:lnTo>
                        <a:lnTo>
                          <a:pt x="1072" y="1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</p:grpSp>
          </p:grpSp>
          <p:grpSp>
            <p:nvGrpSpPr>
              <p:cNvPr id="104" name="Shape 104"/>
              <p:cNvGrpSpPr/>
              <p:nvPr/>
            </p:nvGrpSpPr>
            <p:grpSpPr>
              <a:xfrm>
                <a:off x="647545" y="814472"/>
                <a:ext cx="3920223" cy="376691"/>
                <a:chOff x="151025" y="1029894"/>
                <a:chExt cx="3920223" cy="376691"/>
              </a:xfrm>
            </p:grpSpPr>
            <p:sp>
              <p:nvSpPr>
                <p:cNvPr id="105" name="Shape 105"/>
                <p:cNvSpPr/>
                <p:nvPr/>
              </p:nvSpPr>
              <p:spPr>
                <a:xfrm>
                  <a:off x="1057375" y="1063682"/>
                  <a:ext cx="339835" cy="309114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6173" h="14711" fill="none" extrusionOk="0">
                      <a:moveTo>
                        <a:pt x="8087" y="1"/>
                      </a:moveTo>
                      <a:lnTo>
                        <a:pt x="8087" y="1"/>
                      </a:lnTo>
                      <a:lnTo>
                        <a:pt x="7672" y="1"/>
                      </a:lnTo>
                      <a:lnTo>
                        <a:pt x="7258" y="25"/>
                      </a:lnTo>
                      <a:lnTo>
                        <a:pt x="6844" y="74"/>
                      </a:lnTo>
                      <a:lnTo>
                        <a:pt x="6455" y="122"/>
                      </a:lnTo>
                      <a:lnTo>
                        <a:pt x="6065" y="195"/>
                      </a:lnTo>
                      <a:lnTo>
                        <a:pt x="5675" y="293"/>
                      </a:lnTo>
                      <a:lnTo>
                        <a:pt x="5310" y="415"/>
                      </a:lnTo>
                      <a:lnTo>
                        <a:pt x="4945" y="536"/>
                      </a:lnTo>
                      <a:lnTo>
                        <a:pt x="4579" y="658"/>
                      </a:lnTo>
                      <a:lnTo>
                        <a:pt x="4238" y="829"/>
                      </a:lnTo>
                      <a:lnTo>
                        <a:pt x="3897" y="975"/>
                      </a:lnTo>
                      <a:lnTo>
                        <a:pt x="3557" y="1170"/>
                      </a:lnTo>
                      <a:lnTo>
                        <a:pt x="3240" y="1364"/>
                      </a:lnTo>
                      <a:lnTo>
                        <a:pt x="2948" y="1559"/>
                      </a:lnTo>
                      <a:lnTo>
                        <a:pt x="2655" y="1778"/>
                      </a:lnTo>
                      <a:lnTo>
                        <a:pt x="2363" y="1998"/>
                      </a:lnTo>
                      <a:lnTo>
                        <a:pt x="2095" y="2241"/>
                      </a:lnTo>
                      <a:lnTo>
                        <a:pt x="1852" y="2485"/>
                      </a:lnTo>
                      <a:lnTo>
                        <a:pt x="1608" y="2753"/>
                      </a:lnTo>
                      <a:lnTo>
                        <a:pt x="1389" y="3021"/>
                      </a:lnTo>
                      <a:lnTo>
                        <a:pt x="1170" y="3288"/>
                      </a:lnTo>
                      <a:lnTo>
                        <a:pt x="975" y="3581"/>
                      </a:lnTo>
                      <a:lnTo>
                        <a:pt x="804" y="3873"/>
                      </a:lnTo>
                      <a:lnTo>
                        <a:pt x="634" y="4190"/>
                      </a:lnTo>
                      <a:lnTo>
                        <a:pt x="488" y="4506"/>
                      </a:lnTo>
                      <a:lnTo>
                        <a:pt x="366" y="4823"/>
                      </a:lnTo>
                      <a:lnTo>
                        <a:pt x="244" y="5139"/>
                      </a:lnTo>
                      <a:lnTo>
                        <a:pt x="171" y="5480"/>
                      </a:lnTo>
                      <a:lnTo>
                        <a:pt x="98" y="5821"/>
                      </a:lnTo>
                      <a:lnTo>
                        <a:pt x="49" y="6162"/>
                      </a:lnTo>
                      <a:lnTo>
                        <a:pt x="1" y="6503"/>
                      </a:lnTo>
                      <a:lnTo>
                        <a:pt x="1" y="6869"/>
                      </a:lnTo>
                      <a:lnTo>
                        <a:pt x="1" y="6869"/>
                      </a:lnTo>
                      <a:lnTo>
                        <a:pt x="1" y="7234"/>
                      </a:lnTo>
                      <a:lnTo>
                        <a:pt x="49" y="7624"/>
                      </a:lnTo>
                      <a:lnTo>
                        <a:pt x="98" y="7989"/>
                      </a:lnTo>
                      <a:lnTo>
                        <a:pt x="196" y="8330"/>
                      </a:lnTo>
                      <a:lnTo>
                        <a:pt x="293" y="8695"/>
                      </a:lnTo>
                      <a:lnTo>
                        <a:pt x="415" y="9036"/>
                      </a:lnTo>
                      <a:lnTo>
                        <a:pt x="561" y="9377"/>
                      </a:lnTo>
                      <a:lnTo>
                        <a:pt x="731" y="9718"/>
                      </a:lnTo>
                      <a:lnTo>
                        <a:pt x="902" y="10035"/>
                      </a:lnTo>
                      <a:lnTo>
                        <a:pt x="1097" y="10327"/>
                      </a:lnTo>
                      <a:lnTo>
                        <a:pt x="1340" y="10644"/>
                      </a:lnTo>
                      <a:lnTo>
                        <a:pt x="1559" y="10936"/>
                      </a:lnTo>
                      <a:lnTo>
                        <a:pt x="1827" y="11204"/>
                      </a:lnTo>
                      <a:lnTo>
                        <a:pt x="2095" y="11472"/>
                      </a:lnTo>
                      <a:lnTo>
                        <a:pt x="2387" y="11740"/>
                      </a:lnTo>
                      <a:lnTo>
                        <a:pt x="2680" y="11983"/>
                      </a:lnTo>
                      <a:lnTo>
                        <a:pt x="2680" y="11983"/>
                      </a:lnTo>
                      <a:lnTo>
                        <a:pt x="2485" y="12349"/>
                      </a:lnTo>
                      <a:lnTo>
                        <a:pt x="2266" y="12714"/>
                      </a:lnTo>
                      <a:lnTo>
                        <a:pt x="2022" y="13104"/>
                      </a:lnTo>
                      <a:lnTo>
                        <a:pt x="1706" y="13469"/>
                      </a:lnTo>
                      <a:lnTo>
                        <a:pt x="1365" y="13834"/>
                      </a:lnTo>
                      <a:lnTo>
                        <a:pt x="1170" y="14005"/>
                      </a:lnTo>
                      <a:lnTo>
                        <a:pt x="951" y="14151"/>
                      </a:lnTo>
                      <a:lnTo>
                        <a:pt x="731" y="14297"/>
                      </a:lnTo>
                      <a:lnTo>
                        <a:pt x="512" y="14443"/>
                      </a:lnTo>
                      <a:lnTo>
                        <a:pt x="269" y="14540"/>
                      </a:lnTo>
                      <a:lnTo>
                        <a:pt x="1" y="14662"/>
                      </a:lnTo>
                      <a:lnTo>
                        <a:pt x="1" y="14662"/>
                      </a:lnTo>
                      <a:lnTo>
                        <a:pt x="122" y="14662"/>
                      </a:lnTo>
                      <a:lnTo>
                        <a:pt x="488" y="14711"/>
                      </a:lnTo>
                      <a:lnTo>
                        <a:pt x="1024" y="14711"/>
                      </a:lnTo>
                      <a:lnTo>
                        <a:pt x="1365" y="14711"/>
                      </a:lnTo>
                      <a:lnTo>
                        <a:pt x="1706" y="14687"/>
                      </a:lnTo>
                      <a:lnTo>
                        <a:pt x="2095" y="14614"/>
                      </a:lnTo>
                      <a:lnTo>
                        <a:pt x="2485" y="14540"/>
                      </a:lnTo>
                      <a:lnTo>
                        <a:pt x="2899" y="14419"/>
                      </a:lnTo>
                      <a:lnTo>
                        <a:pt x="3313" y="14273"/>
                      </a:lnTo>
                      <a:lnTo>
                        <a:pt x="3751" y="14078"/>
                      </a:lnTo>
                      <a:lnTo>
                        <a:pt x="4165" y="13834"/>
                      </a:lnTo>
                      <a:lnTo>
                        <a:pt x="4579" y="13566"/>
                      </a:lnTo>
                      <a:lnTo>
                        <a:pt x="4969" y="13201"/>
                      </a:lnTo>
                      <a:lnTo>
                        <a:pt x="4969" y="13201"/>
                      </a:lnTo>
                      <a:lnTo>
                        <a:pt x="5334" y="13323"/>
                      </a:lnTo>
                      <a:lnTo>
                        <a:pt x="5700" y="13444"/>
                      </a:lnTo>
                      <a:lnTo>
                        <a:pt x="6089" y="13518"/>
                      </a:lnTo>
                      <a:lnTo>
                        <a:pt x="6479" y="13591"/>
                      </a:lnTo>
                      <a:lnTo>
                        <a:pt x="6869" y="13664"/>
                      </a:lnTo>
                      <a:lnTo>
                        <a:pt x="7258" y="13712"/>
                      </a:lnTo>
                      <a:lnTo>
                        <a:pt x="7672" y="13737"/>
                      </a:lnTo>
                      <a:lnTo>
                        <a:pt x="8087" y="13737"/>
                      </a:lnTo>
                      <a:lnTo>
                        <a:pt x="8087" y="13737"/>
                      </a:lnTo>
                      <a:lnTo>
                        <a:pt x="8501" y="13737"/>
                      </a:lnTo>
                      <a:lnTo>
                        <a:pt x="8915" y="13712"/>
                      </a:lnTo>
                      <a:lnTo>
                        <a:pt x="9329" y="13664"/>
                      </a:lnTo>
                      <a:lnTo>
                        <a:pt x="9718" y="13591"/>
                      </a:lnTo>
                      <a:lnTo>
                        <a:pt x="10108" y="13518"/>
                      </a:lnTo>
                      <a:lnTo>
                        <a:pt x="10498" y="13420"/>
                      </a:lnTo>
                      <a:lnTo>
                        <a:pt x="10863" y="13323"/>
                      </a:lnTo>
                      <a:lnTo>
                        <a:pt x="11228" y="13201"/>
                      </a:lnTo>
                      <a:lnTo>
                        <a:pt x="11594" y="13055"/>
                      </a:lnTo>
                      <a:lnTo>
                        <a:pt x="11935" y="12909"/>
                      </a:lnTo>
                      <a:lnTo>
                        <a:pt x="12276" y="12738"/>
                      </a:lnTo>
                      <a:lnTo>
                        <a:pt x="12617" y="12568"/>
                      </a:lnTo>
                      <a:lnTo>
                        <a:pt x="12933" y="12373"/>
                      </a:lnTo>
                      <a:lnTo>
                        <a:pt x="13225" y="12178"/>
                      </a:lnTo>
                      <a:lnTo>
                        <a:pt x="13518" y="11959"/>
                      </a:lnTo>
                      <a:lnTo>
                        <a:pt x="13810" y="11715"/>
                      </a:lnTo>
                      <a:lnTo>
                        <a:pt x="14078" y="11496"/>
                      </a:lnTo>
                      <a:lnTo>
                        <a:pt x="14321" y="11228"/>
                      </a:lnTo>
                      <a:lnTo>
                        <a:pt x="14565" y="10985"/>
                      </a:lnTo>
                      <a:lnTo>
                        <a:pt x="14784" y="10717"/>
                      </a:lnTo>
                      <a:lnTo>
                        <a:pt x="15003" y="10424"/>
                      </a:lnTo>
                      <a:lnTo>
                        <a:pt x="15198" y="10132"/>
                      </a:lnTo>
                      <a:lnTo>
                        <a:pt x="15369" y="9840"/>
                      </a:lnTo>
                      <a:lnTo>
                        <a:pt x="15539" y="9548"/>
                      </a:lnTo>
                      <a:lnTo>
                        <a:pt x="15685" y="9231"/>
                      </a:lnTo>
                      <a:lnTo>
                        <a:pt x="15807" y="8914"/>
                      </a:lnTo>
                      <a:lnTo>
                        <a:pt x="15929" y="8574"/>
                      </a:lnTo>
                      <a:lnTo>
                        <a:pt x="16002" y="8257"/>
                      </a:lnTo>
                      <a:lnTo>
                        <a:pt x="16075" y="7916"/>
                      </a:lnTo>
                      <a:lnTo>
                        <a:pt x="16124" y="7575"/>
                      </a:lnTo>
                      <a:lnTo>
                        <a:pt x="16172" y="7210"/>
                      </a:lnTo>
                      <a:lnTo>
                        <a:pt x="16172" y="6869"/>
                      </a:lnTo>
                      <a:lnTo>
                        <a:pt x="16172" y="6869"/>
                      </a:lnTo>
                      <a:lnTo>
                        <a:pt x="16172" y="6503"/>
                      </a:lnTo>
                      <a:lnTo>
                        <a:pt x="16124" y="6162"/>
                      </a:lnTo>
                      <a:lnTo>
                        <a:pt x="16075" y="5821"/>
                      </a:lnTo>
                      <a:lnTo>
                        <a:pt x="16002" y="5480"/>
                      </a:lnTo>
                      <a:lnTo>
                        <a:pt x="15929" y="5139"/>
                      </a:lnTo>
                      <a:lnTo>
                        <a:pt x="15807" y="4823"/>
                      </a:lnTo>
                      <a:lnTo>
                        <a:pt x="15685" y="4506"/>
                      </a:lnTo>
                      <a:lnTo>
                        <a:pt x="15539" y="4190"/>
                      </a:lnTo>
                      <a:lnTo>
                        <a:pt x="15369" y="3873"/>
                      </a:lnTo>
                      <a:lnTo>
                        <a:pt x="15198" y="3581"/>
                      </a:lnTo>
                      <a:lnTo>
                        <a:pt x="15003" y="3288"/>
                      </a:lnTo>
                      <a:lnTo>
                        <a:pt x="14784" y="3021"/>
                      </a:lnTo>
                      <a:lnTo>
                        <a:pt x="14565" y="2753"/>
                      </a:lnTo>
                      <a:lnTo>
                        <a:pt x="14321" y="2485"/>
                      </a:lnTo>
                      <a:lnTo>
                        <a:pt x="14078" y="2241"/>
                      </a:lnTo>
                      <a:lnTo>
                        <a:pt x="13810" y="1998"/>
                      </a:lnTo>
                      <a:lnTo>
                        <a:pt x="13518" y="1778"/>
                      </a:lnTo>
                      <a:lnTo>
                        <a:pt x="13225" y="1559"/>
                      </a:lnTo>
                      <a:lnTo>
                        <a:pt x="12933" y="1364"/>
                      </a:lnTo>
                      <a:lnTo>
                        <a:pt x="12617" y="1170"/>
                      </a:lnTo>
                      <a:lnTo>
                        <a:pt x="12276" y="975"/>
                      </a:lnTo>
                      <a:lnTo>
                        <a:pt x="11935" y="829"/>
                      </a:lnTo>
                      <a:lnTo>
                        <a:pt x="11594" y="658"/>
                      </a:lnTo>
                      <a:lnTo>
                        <a:pt x="11228" y="536"/>
                      </a:lnTo>
                      <a:lnTo>
                        <a:pt x="10863" y="415"/>
                      </a:lnTo>
                      <a:lnTo>
                        <a:pt x="10498" y="293"/>
                      </a:lnTo>
                      <a:lnTo>
                        <a:pt x="10108" y="195"/>
                      </a:lnTo>
                      <a:lnTo>
                        <a:pt x="9718" y="122"/>
                      </a:lnTo>
                      <a:lnTo>
                        <a:pt x="9329" y="74"/>
                      </a:lnTo>
                      <a:lnTo>
                        <a:pt x="8915" y="25"/>
                      </a:lnTo>
                      <a:lnTo>
                        <a:pt x="8501" y="1"/>
                      </a:lnTo>
                      <a:lnTo>
                        <a:pt x="8087" y="1"/>
                      </a:lnTo>
                      <a:lnTo>
                        <a:pt x="8087" y="1"/>
                      </a:lnTo>
                      <a:close/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grpSp>
              <p:nvGrpSpPr>
                <p:cNvPr id="106" name="Shape 106"/>
                <p:cNvGrpSpPr/>
                <p:nvPr/>
              </p:nvGrpSpPr>
              <p:grpSpPr>
                <a:xfrm>
                  <a:off x="151025" y="1086197"/>
                  <a:ext cx="391000" cy="264085"/>
                  <a:chOff x="564675" y="1700625"/>
                  <a:chExt cx="465200" cy="314200"/>
                </a:xfrm>
              </p:grpSpPr>
              <p:sp>
                <p:nvSpPr>
                  <p:cNvPr id="107" name="Shape 107"/>
                  <p:cNvSpPr/>
                  <p:nvPr/>
                </p:nvSpPr>
                <p:spPr>
                  <a:xfrm>
                    <a:off x="564675" y="1700625"/>
                    <a:ext cx="465200" cy="29250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8608" h="1170" fill="none" extrusionOk="0">
                        <a:moveTo>
                          <a:pt x="18608" y="1170"/>
                        </a:moveTo>
                        <a:lnTo>
                          <a:pt x="18608" y="488"/>
                        </a:lnTo>
                        <a:lnTo>
                          <a:pt x="18608" y="488"/>
                        </a:lnTo>
                        <a:lnTo>
                          <a:pt x="18608" y="390"/>
                        </a:lnTo>
                        <a:lnTo>
                          <a:pt x="18559" y="293"/>
                        </a:lnTo>
                        <a:lnTo>
                          <a:pt x="18535" y="220"/>
                        </a:lnTo>
                        <a:lnTo>
                          <a:pt x="18462" y="147"/>
                        </a:lnTo>
                        <a:lnTo>
                          <a:pt x="18389" y="74"/>
                        </a:lnTo>
                        <a:lnTo>
                          <a:pt x="18316" y="49"/>
                        </a:lnTo>
                        <a:lnTo>
                          <a:pt x="18218" y="1"/>
                        </a:lnTo>
                        <a:lnTo>
                          <a:pt x="18121" y="1"/>
                        </a:lnTo>
                        <a:lnTo>
                          <a:pt x="488" y="1"/>
                        </a:lnTo>
                        <a:lnTo>
                          <a:pt x="488" y="1"/>
                        </a:lnTo>
                        <a:lnTo>
                          <a:pt x="390" y="1"/>
                        </a:lnTo>
                        <a:lnTo>
                          <a:pt x="293" y="49"/>
                        </a:lnTo>
                        <a:lnTo>
                          <a:pt x="220" y="74"/>
                        </a:lnTo>
                        <a:lnTo>
                          <a:pt x="147" y="147"/>
                        </a:lnTo>
                        <a:lnTo>
                          <a:pt x="74" y="220"/>
                        </a:lnTo>
                        <a:lnTo>
                          <a:pt x="49" y="293"/>
                        </a:lnTo>
                        <a:lnTo>
                          <a:pt x="1" y="390"/>
                        </a:lnTo>
                        <a:lnTo>
                          <a:pt x="1" y="488"/>
                        </a:lnTo>
                        <a:lnTo>
                          <a:pt x="1" y="1170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08" name="Shape 108"/>
                  <p:cNvSpPr/>
                  <p:nvPr/>
                </p:nvSpPr>
                <p:spPr>
                  <a:xfrm>
                    <a:off x="564675" y="1732300"/>
                    <a:ext cx="465200" cy="27217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8608" h="10887" fill="none" extrusionOk="0">
                        <a:moveTo>
                          <a:pt x="13493" y="7209"/>
                        </a:moveTo>
                        <a:lnTo>
                          <a:pt x="18608" y="10887"/>
                        </a:lnTo>
                        <a:lnTo>
                          <a:pt x="18608" y="10887"/>
                        </a:lnTo>
                        <a:lnTo>
                          <a:pt x="18608" y="10814"/>
                        </a:lnTo>
                        <a:lnTo>
                          <a:pt x="18608" y="0"/>
                        </a:lnTo>
                        <a:lnTo>
                          <a:pt x="9450" y="6625"/>
                        </a:lnTo>
                        <a:lnTo>
                          <a:pt x="9450" y="6625"/>
                        </a:lnTo>
                        <a:lnTo>
                          <a:pt x="9377" y="6673"/>
                        </a:lnTo>
                        <a:lnTo>
                          <a:pt x="9304" y="6673"/>
                        </a:lnTo>
                        <a:lnTo>
                          <a:pt x="9304" y="6673"/>
                        </a:lnTo>
                        <a:lnTo>
                          <a:pt x="9231" y="6673"/>
                        </a:lnTo>
                        <a:lnTo>
                          <a:pt x="9158" y="6625"/>
                        </a:lnTo>
                        <a:lnTo>
                          <a:pt x="1" y="0"/>
                        </a:lnTo>
                        <a:lnTo>
                          <a:pt x="1" y="10814"/>
                        </a:lnTo>
                        <a:lnTo>
                          <a:pt x="1" y="10814"/>
                        </a:lnTo>
                        <a:lnTo>
                          <a:pt x="1" y="10887"/>
                        </a:lnTo>
                        <a:lnTo>
                          <a:pt x="5115" y="7209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09" name="Shape 109"/>
                  <p:cNvSpPr/>
                  <p:nvPr/>
                </p:nvSpPr>
                <p:spPr>
                  <a:xfrm>
                    <a:off x="572600" y="2014200"/>
                    <a:ext cx="449375" cy="62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7975" h="25" fill="none" extrusionOk="0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98" y="25"/>
                        </a:lnTo>
                        <a:lnTo>
                          <a:pt x="171" y="25"/>
                        </a:lnTo>
                        <a:lnTo>
                          <a:pt x="17804" y="25"/>
                        </a:lnTo>
                        <a:lnTo>
                          <a:pt x="17804" y="25"/>
                        </a:lnTo>
                        <a:lnTo>
                          <a:pt x="17877" y="25"/>
                        </a:lnTo>
                        <a:lnTo>
                          <a:pt x="17974" y="0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</p:grpSp>
            <p:grpSp>
              <p:nvGrpSpPr>
                <p:cNvPr id="110" name="Shape 110"/>
                <p:cNvGrpSpPr/>
                <p:nvPr/>
              </p:nvGrpSpPr>
              <p:grpSpPr>
                <a:xfrm>
                  <a:off x="1912558" y="1029894"/>
                  <a:ext cx="359271" cy="376691"/>
                  <a:chOff x="5961125" y="1623900"/>
                  <a:chExt cx="427450" cy="448175"/>
                </a:xfrm>
              </p:grpSpPr>
              <p:sp>
                <p:nvSpPr>
                  <p:cNvPr id="111" name="Shape 111"/>
                  <p:cNvSpPr/>
                  <p:nvPr/>
                </p:nvSpPr>
                <p:spPr>
                  <a:xfrm>
                    <a:off x="5961125" y="1678700"/>
                    <a:ext cx="376925" cy="37692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5077" h="15077" fill="none" extrusionOk="0">
                        <a:moveTo>
                          <a:pt x="11813" y="1340"/>
                        </a:moveTo>
                        <a:lnTo>
                          <a:pt x="11813" y="1340"/>
                        </a:lnTo>
                        <a:lnTo>
                          <a:pt x="11350" y="1024"/>
                        </a:lnTo>
                        <a:lnTo>
                          <a:pt x="10863" y="780"/>
                        </a:lnTo>
                        <a:lnTo>
                          <a:pt x="10351" y="537"/>
                        </a:lnTo>
                        <a:lnTo>
                          <a:pt x="9816" y="342"/>
                        </a:lnTo>
                        <a:lnTo>
                          <a:pt x="9280" y="196"/>
                        </a:lnTo>
                        <a:lnTo>
                          <a:pt x="8720" y="98"/>
                        </a:lnTo>
                        <a:lnTo>
                          <a:pt x="8135" y="25"/>
                        </a:lnTo>
                        <a:lnTo>
                          <a:pt x="7551" y="1"/>
                        </a:lnTo>
                        <a:lnTo>
                          <a:pt x="7551" y="1"/>
                        </a:lnTo>
                        <a:lnTo>
                          <a:pt x="7161" y="1"/>
                        </a:lnTo>
                        <a:lnTo>
                          <a:pt x="6771" y="50"/>
                        </a:lnTo>
                        <a:lnTo>
                          <a:pt x="6406" y="98"/>
                        </a:lnTo>
                        <a:lnTo>
                          <a:pt x="6041" y="147"/>
                        </a:lnTo>
                        <a:lnTo>
                          <a:pt x="5675" y="244"/>
                        </a:lnTo>
                        <a:lnTo>
                          <a:pt x="5310" y="342"/>
                        </a:lnTo>
                        <a:lnTo>
                          <a:pt x="4969" y="464"/>
                        </a:lnTo>
                        <a:lnTo>
                          <a:pt x="4628" y="585"/>
                        </a:lnTo>
                        <a:lnTo>
                          <a:pt x="4287" y="731"/>
                        </a:lnTo>
                        <a:lnTo>
                          <a:pt x="3970" y="902"/>
                        </a:lnTo>
                        <a:lnTo>
                          <a:pt x="3654" y="1097"/>
                        </a:lnTo>
                        <a:lnTo>
                          <a:pt x="3337" y="1292"/>
                        </a:lnTo>
                        <a:lnTo>
                          <a:pt x="3045" y="1486"/>
                        </a:lnTo>
                        <a:lnTo>
                          <a:pt x="2753" y="1730"/>
                        </a:lnTo>
                        <a:lnTo>
                          <a:pt x="2485" y="1949"/>
                        </a:lnTo>
                        <a:lnTo>
                          <a:pt x="2217" y="2217"/>
                        </a:lnTo>
                        <a:lnTo>
                          <a:pt x="1973" y="2461"/>
                        </a:lnTo>
                        <a:lnTo>
                          <a:pt x="1730" y="2753"/>
                        </a:lnTo>
                        <a:lnTo>
                          <a:pt x="1510" y="3021"/>
                        </a:lnTo>
                        <a:lnTo>
                          <a:pt x="1291" y="3313"/>
                        </a:lnTo>
                        <a:lnTo>
                          <a:pt x="1096" y="3630"/>
                        </a:lnTo>
                        <a:lnTo>
                          <a:pt x="926" y="3946"/>
                        </a:lnTo>
                        <a:lnTo>
                          <a:pt x="755" y="4263"/>
                        </a:lnTo>
                        <a:lnTo>
                          <a:pt x="609" y="4604"/>
                        </a:lnTo>
                        <a:lnTo>
                          <a:pt x="463" y="4945"/>
                        </a:lnTo>
                        <a:lnTo>
                          <a:pt x="341" y="5286"/>
                        </a:lnTo>
                        <a:lnTo>
                          <a:pt x="244" y="5651"/>
                        </a:lnTo>
                        <a:lnTo>
                          <a:pt x="171" y="6016"/>
                        </a:lnTo>
                        <a:lnTo>
                          <a:pt x="98" y="6382"/>
                        </a:lnTo>
                        <a:lnTo>
                          <a:pt x="49" y="6771"/>
                        </a:lnTo>
                        <a:lnTo>
                          <a:pt x="25" y="7137"/>
                        </a:lnTo>
                        <a:lnTo>
                          <a:pt x="0" y="7526"/>
                        </a:lnTo>
                        <a:lnTo>
                          <a:pt x="0" y="7526"/>
                        </a:lnTo>
                        <a:lnTo>
                          <a:pt x="25" y="7916"/>
                        </a:lnTo>
                        <a:lnTo>
                          <a:pt x="49" y="8306"/>
                        </a:lnTo>
                        <a:lnTo>
                          <a:pt x="98" y="8671"/>
                        </a:lnTo>
                        <a:lnTo>
                          <a:pt x="171" y="9061"/>
                        </a:lnTo>
                        <a:lnTo>
                          <a:pt x="244" y="9426"/>
                        </a:lnTo>
                        <a:lnTo>
                          <a:pt x="341" y="9767"/>
                        </a:lnTo>
                        <a:lnTo>
                          <a:pt x="463" y="10132"/>
                        </a:lnTo>
                        <a:lnTo>
                          <a:pt x="609" y="10473"/>
                        </a:lnTo>
                        <a:lnTo>
                          <a:pt x="755" y="10790"/>
                        </a:lnTo>
                        <a:lnTo>
                          <a:pt x="926" y="11131"/>
                        </a:lnTo>
                        <a:lnTo>
                          <a:pt x="1096" y="11448"/>
                        </a:lnTo>
                        <a:lnTo>
                          <a:pt x="1291" y="11740"/>
                        </a:lnTo>
                        <a:lnTo>
                          <a:pt x="1510" y="12032"/>
                        </a:lnTo>
                        <a:lnTo>
                          <a:pt x="1730" y="12324"/>
                        </a:lnTo>
                        <a:lnTo>
                          <a:pt x="1973" y="12592"/>
                        </a:lnTo>
                        <a:lnTo>
                          <a:pt x="2217" y="12860"/>
                        </a:lnTo>
                        <a:lnTo>
                          <a:pt x="2485" y="13104"/>
                        </a:lnTo>
                        <a:lnTo>
                          <a:pt x="2753" y="13347"/>
                        </a:lnTo>
                        <a:lnTo>
                          <a:pt x="3045" y="13567"/>
                        </a:lnTo>
                        <a:lnTo>
                          <a:pt x="3337" y="13786"/>
                        </a:lnTo>
                        <a:lnTo>
                          <a:pt x="3654" y="13981"/>
                        </a:lnTo>
                        <a:lnTo>
                          <a:pt x="3970" y="14151"/>
                        </a:lnTo>
                        <a:lnTo>
                          <a:pt x="4287" y="14322"/>
                        </a:lnTo>
                        <a:lnTo>
                          <a:pt x="4628" y="14468"/>
                        </a:lnTo>
                        <a:lnTo>
                          <a:pt x="4969" y="14614"/>
                        </a:lnTo>
                        <a:lnTo>
                          <a:pt x="5310" y="14736"/>
                        </a:lnTo>
                        <a:lnTo>
                          <a:pt x="5675" y="14833"/>
                        </a:lnTo>
                        <a:lnTo>
                          <a:pt x="6041" y="14906"/>
                        </a:lnTo>
                        <a:lnTo>
                          <a:pt x="6406" y="14979"/>
                        </a:lnTo>
                        <a:lnTo>
                          <a:pt x="6771" y="15028"/>
                        </a:lnTo>
                        <a:lnTo>
                          <a:pt x="7161" y="15052"/>
                        </a:lnTo>
                        <a:lnTo>
                          <a:pt x="7551" y="15077"/>
                        </a:lnTo>
                        <a:lnTo>
                          <a:pt x="7551" y="15077"/>
                        </a:lnTo>
                        <a:lnTo>
                          <a:pt x="7940" y="15052"/>
                        </a:lnTo>
                        <a:lnTo>
                          <a:pt x="8306" y="15028"/>
                        </a:lnTo>
                        <a:lnTo>
                          <a:pt x="8695" y="14979"/>
                        </a:lnTo>
                        <a:lnTo>
                          <a:pt x="9061" y="14906"/>
                        </a:lnTo>
                        <a:lnTo>
                          <a:pt x="9426" y="14833"/>
                        </a:lnTo>
                        <a:lnTo>
                          <a:pt x="9791" y="14736"/>
                        </a:lnTo>
                        <a:lnTo>
                          <a:pt x="10132" y="14614"/>
                        </a:lnTo>
                        <a:lnTo>
                          <a:pt x="10473" y="14468"/>
                        </a:lnTo>
                        <a:lnTo>
                          <a:pt x="10814" y="14322"/>
                        </a:lnTo>
                        <a:lnTo>
                          <a:pt x="11131" y="14151"/>
                        </a:lnTo>
                        <a:lnTo>
                          <a:pt x="11447" y="13981"/>
                        </a:lnTo>
                        <a:lnTo>
                          <a:pt x="11764" y="13786"/>
                        </a:lnTo>
                        <a:lnTo>
                          <a:pt x="12056" y="13567"/>
                        </a:lnTo>
                        <a:lnTo>
                          <a:pt x="12348" y="13347"/>
                        </a:lnTo>
                        <a:lnTo>
                          <a:pt x="12616" y="13104"/>
                        </a:lnTo>
                        <a:lnTo>
                          <a:pt x="12884" y="12860"/>
                        </a:lnTo>
                        <a:lnTo>
                          <a:pt x="13128" y="12592"/>
                        </a:lnTo>
                        <a:lnTo>
                          <a:pt x="13371" y="12324"/>
                        </a:lnTo>
                        <a:lnTo>
                          <a:pt x="13591" y="12032"/>
                        </a:lnTo>
                        <a:lnTo>
                          <a:pt x="13785" y="11740"/>
                        </a:lnTo>
                        <a:lnTo>
                          <a:pt x="13980" y="11448"/>
                        </a:lnTo>
                        <a:lnTo>
                          <a:pt x="14175" y="11131"/>
                        </a:lnTo>
                        <a:lnTo>
                          <a:pt x="14346" y="10790"/>
                        </a:lnTo>
                        <a:lnTo>
                          <a:pt x="14492" y="10473"/>
                        </a:lnTo>
                        <a:lnTo>
                          <a:pt x="14613" y="10132"/>
                        </a:lnTo>
                        <a:lnTo>
                          <a:pt x="14735" y="9767"/>
                        </a:lnTo>
                        <a:lnTo>
                          <a:pt x="14857" y="9426"/>
                        </a:lnTo>
                        <a:lnTo>
                          <a:pt x="14930" y="9061"/>
                        </a:lnTo>
                        <a:lnTo>
                          <a:pt x="15003" y="8671"/>
                        </a:lnTo>
                        <a:lnTo>
                          <a:pt x="15052" y="8306"/>
                        </a:lnTo>
                        <a:lnTo>
                          <a:pt x="15076" y="7916"/>
                        </a:lnTo>
                        <a:lnTo>
                          <a:pt x="15076" y="7526"/>
                        </a:lnTo>
                        <a:lnTo>
                          <a:pt x="15076" y="7526"/>
                        </a:lnTo>
                        <a:lnTo>
                          <a:pt x="15052" y="6918"/>
                        </a:lnTo>
                        <a:lnTo>
                          <a:pt x="14979" y="6309"/>
                        </a:lnTo>
                        <a:lnTo>
                          <a:pt x="14857" y="5724"/>
                        </a:lnTo>
                        <a:lnTo>
                          <a:pt x="14687" y="5164"/>
                        </a:lnTo>
                        <a:lnTo>
                          <a:pt x="14492" y="4604"/>
                        </a:lnTo>
                        <a:lnTo>
                          <a:pt x="14248" y="4068"/>
                        </a:lnTo>
                        <a:lnTo>
                          <a:pt x="13956" y="3581"/>
                        </a:lnTo>
                        <a:lnTo>
                          <a:pt x="13615" y="3094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12" name="Shape 112"/>
                  <p:cNvSpPr/>
                  <p:nvPr/>
                </p:nvSpPr>
                <p:spPr>
                  <a:xfrm>
                    <a:off x="6009825" y="1727425"/>
                    <a:ext cx="279500" cy="279500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1180" h="11180" fill="none" extrusionOk="0">
                        <a:moveTo>
                          <a:pt x="10181" y="2387"/>
                        </a:moveTo>
                        <a:lnTo>
                          <a:pt x="10181" y="2387"/>
                        </a:lnTo>
                        <a:lnTo>
                          <a:pt x="10400" y="2728"/>
                        </a:lnTo>
                        <a:lnTo>
                          <a:pt x="10595" y="3093"/>
                        </a:lnTo>
                        <a:lnTo>
                          <a:pt x="10766" y="3483"/>
                        </a:lnTo>
                        <a:lnTo>
                          <a:pt x="10912" y="3873"/>
                        </a:lnTo>
                        <a:lnTo>
                          <a:pt x="11034" y="4287"/>
                        </a:lnTo>
                        <a:lnTo>
                          <a:pt x="11107" y="4701"/>
                        </a:lnTo>
                        <a:lnTo>
                          <a:pt x="11180" y="5139"/>
                        </a:lnTo>
                        <a:lnTo>
                          <a:pt x="11180" y="5577"/>
                        </a:lnTo>
                        <a:lnTo>
                          <a:pt x="11180" y="5577"/>
                        </a:lnTo>
                        <a:lnTo>
                          <a:pt x="11155" y="6162"/>
                        </a:lnTo>
                        <a:lnTo>
                          <a:pt x="11082" y="6722"/>
                        </a:lnTo>
                        <a:lnTo>
                          <a:pt x="10936" y="7234"/>
                        </a:lnTo>
                        <a:lnTo>
                          <a:pt x="10741" y="7769"/>
                        </a:lnTo>
                        <a:lnTo>
                          <a:pt x="10522" y="8257"/>
                        </a:lnTo>
                        <a:lnTo>
                          <a:pt x="10230" y="8695"/>
                        </a:lnTo>
                        <a:lnTo>
                          <a:pt x="9913" y="9133"/>
                        </a:lnTo>
                        <a:lnTo>
                          <a:pt x="9548" y="9523"/>
                        </a:lnTo>
                        <a:lnTo>
                          <a:pt x="9158" y="9888"/>
                        </a:lnTo>
                        <a:lnTo>
                          <a:pt x="8720" y="10205"/>
                        </a:lnTo>
                        <a:lnTo>
                          <a:pt x="8257" y="10497"/>
                        </a:lnTo>
                        <a:lnTo>
                          <a:pt x="7770" y="10741"/>
                        </a:lnTo>
                        <a:lnTo>
                          <a:pt x="7259" y="10911"/>
                        </a:lnTo>
                        <a:lnTo>
                          <a:pt x="6723" y="11057"/>
                        </a:lnTo>
                        <a:lnTo>
                          <a:pt x="6163" y="11155"/>
                        </a:lnTo>
                        <a:lnTo>
                          <a:pt x="5603" y="11179"/>
                        </a:lnTo>
                        <a:lnTo>
                          <a:pt x="5603" y="11179"/>
                        </a:lnTo>
                        <a:lnTo>
                          <a:pt x="5018" y="11155"/>
                        </a:lnTo>
                        <a:lnTo>
                          <a:pt x="4482" y="11057"/>
                        </a:lnTo>
                        <a:lnTo>
                          <a:pt x="3946" y="10911"/>
                        </a:lnTo>
                        <a:lnTo>
                          <a:pt x="3435" y="10741"/>
                        </a:lnTo>
                        <a:lnTo>
                          <a:pt x="2948" y="10497"/>
                        </a:lnTo>
                        <a:lnTo>
                          <a:pt x="2485" y="10205"/>
                        </a:lnTo>
                        <a:lnTo>
                          <a:pt x="2047" y="9888"/>
                        </a:lnTo>
                        <a:lnTo>
                          <a:pt x="1657" y="9523"/>
                        </a:lnTo>
                        <a:lnTo>
                          <a:pt x="1292" y="9133"/>
                        </a:lnTo>
                        <a:lnTo>
                          <a:pt x="975" y="8695"/>
                        </a:lnTo>
                        <a:lnTo>
                          <a:pt x="683" y="8257"/>
                        </a:lnTo>
                        <a:lnTo>
                          <a:pt x="464" y="7769"/>
                        </a:lnTo>
                        <a:lnTo>
                          <a:pt x="269" y="7234"/>
                        </a:lnTo>
                        <a:lnTo>
                          <a:pt x="123" y="6722"/>
                        </a:lnTo>
                        <a:lnTo>
                          <a:pt x="50" y="6162"/>
                        </a:lnTo>
                        <a:lnTo>
                          <a:pt x="1" y="5577"/>
                        </a:lnTo>
                        <a:lnTo>
                          <a:pt x="1" y="5577"/>
                        </a:lnTo>
                        <a:lnTo>
                          <a:pt x="50" y="5017"/>
                        </a:lnTo>
                        <a:lnTo>
                          <a:pt x="123" y="4457"/>
                        </a:lnTo>
                        <a:lnTo>
                          <a:pt x="269" y="3921"/>
                        </a:lnTo>
                        <a:lnTo>
                          <a:pt x="464" y="3410"/>
                        </a:lnTo>
                        <a:lnTo>
                          <a:pt x="683" y="2923"/>
                        </a:lnTo>
                        <a:lnTo>
                          <a:pt x="975" y="2460"/>
                        </a:lnTo>
                        <a:lnTo>
                          <a:pt x="1292" y="2046"/>
                        </a:lnTo>
                        <a:lnTo>
                          <a:pt x="1657" y="1632"/>
                        </a:lnTo>
                        <a:lnTo>
                          <a:pt x="2047" y="1267"/>
                        </a:lnTo>
                        <a:lnTo>
                          <a:pt x="2485" y="950"/>
                        </a:lnTo>
                        <a:lnTo>
                          <a:pt x="2948" y="682"/>
                        </a:lnTo>
                        <a:lnTo>
                          <a:pt x="3435" y="439"/>
                        </a:lnTo>
                        <a:lnTo>
                          <a:pt x="3946" y="244"/>
                        </a:lnTo>
                        <a:lnTo>
                          <a:pt x="4482" y="122"/>
                        </a:lnTo>
                        <a:lnTo>
                          <a:pt x="5018" y="25"/>
                        </a:lnTo>
                        <a:lnTo>
                          <a:pt x="5603" y="0"/>
                        </a:lnTo>
                        <a:lnTo>
                          <a:pt x="5603" y="0"/>
                        </a:lnTo>
                        <a:lnTo>
                          <a:pt x="6041" y="25"/>
                        </a:lnTo>
                        <a:lnTo>
                          <a:pt x="6479" y="73"/>
                        </a:lnTo>
                        <a:lnTo>
                          <a:pt x="6893" y="146"/>
                        </a:lnTo>
                        <a:lnTo>
                          <a:pt x="7307" y="268"/>
                        </a:lnTo>
                        <a:lnTo>
                          <a:pt x="7697" y="414"/>
                        </a:lnTo>
                        <a:lnTo>
                          <a:pt x="8087" y="585"/>
                        </a:lnTo>
                        <a:lnTo>
                          <a:pt x="8452" y="780"/>
                        </a:lnTo>
                        <a:lnTo>
                          <a:pt x="8793" y="999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13" name="Shape 113"/>
                  <p:cNvSpPr/>
                  <p:nvPr/>
                </p:nvSpPr>
                <p:spPr>
                  <a:xfrm>
                    <a:off x="6107250" y="1824850"/>
                    <a:ext cx="84650" cy="84650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3386" h="3386" fill="none" extrusionOk="0">
                        <a:moveTo>
                          <a:pt x="3362" y="1388"/>
                        </a:moveTo>
                        <a:lnTo>
                          <a:pt x="3362" y="1388"/>
                        </a:lnTo>
                        <a:lnTo>
                          <a:pt x="3386" y="1680"/>
                        </a:lnTo>
                        <a:lnTo>
                          <a:pt x="3386" y="1680"/>
                        </a:lnTo>
                        <a:lnTo>
                          <a:pt x="3386" y="1851"/>
                        </a:lnTo>
                        <a:lnTo>
                          <a:pt x="3362" y="2021"/>
                        </a:lnTo>
                        <a:lnTo>
                          <a:pt x="3313" y="2192"/>
                        </a:lnTo>
                        <a:lnTo>
                          <a:pt x="3264" y="2338"/>
                        </a:lnTo>
                        <a:lnTo>
                          <a:pt x="3191" y="2484"/>
                        </a:lnTo>
                        <a:lnTo>
                          <a:pt x="3118" y="2630"/>
                        </a:lnTo>
                        <a:lnTo>
                          <a:pt x="3021" y="2776"/>
                        </a:lnTo>
                        <a:lnTo>
                          <a:pt x="2899" y="2898"/>
                        </a:lnTo>
                        <a:lnTo>
                          <a:pt x="2777" y="2996"/>
                        </a:lnTo>
                        <a:lnTo>
                          <a:pt x="2655" y="3093"/>
                        </a:lnTo>
                        <a:lnTo>
                          <a:pt x="2509" y="3191"/>
                        </a:lnTo>
                        <a:lnTo>
                          <a:pt x="2363" y="3239"/>
                        </a:lnTo>
                        <a:lnTo>
                          <a:pt x="2217" y="3312"/>
                        </a:lnTo>
                        <a:lnTo>
                          <a:pt x="2046" y="3337"/>
                        </a:lnTo>
                        <a:lnTo>
                          <a:pt x="1876" y="3385"/>
                        </a:lnTo>
                        <a:lnTo>
                          <a:pt x="1706" y="3385"/>
                        </a:lnTo>
                        <a:lnTo>
                          <a:pt x="1706" y="3385"/>
                        </a:lnTo>
                        <a:lnTo>
                          <a:pt x="1535" y="3385"/>
                        </a:lnTo>
                        <a:lnTo>
                          <a:pt x="1365" y="3337"/>
                        </a:lnTo>
                        <a:lnTo>
                          <a:pt x="1194" y="3312"/>
                        </a:lnTo>
                        <a:lnTo>
                          <a:pt x="1048" y="3239"/>
                        </a:lnTo>
                        <a:lnTo>
                          <a:pt x="902" y="3191"/>
                        </a:lnTo>
                        <a:lnTo>
                          <a:pt x="756" y="3093"/>
                        </a:lnTo>
                        <a:lnTo>
                          <a:pt x="634" y="2996"/>
                        </a:lnTo>
                        <a:lnTo>
                          <a:pt x="512" y="2898"/>
                        </a:lnTo>
                        <a:lnTo>
                          <a:pt x="390" y="2776"/>
                        </a:lnTo>
                        <a:lnTo>
                          <a:pt x="293" y="2630"/>
                        </a:lnTo>
                        <a:lnTo>
                          <a:pt x="220" y="2484"/>
                        </a:lnTo>
                        <a:lnTo>
                          <a:pt x="147" y="2338"/>
                        </a:lnTo>
                        <a:lnTo>
                          <a:pt x="74" y="2192"/>
                        </a:lnTo>
                        <a:lnTo>
                          <a:pt x="49" y="2021"/>
                        </a:lnTo>
                        <a:lnTo>
                          <a:pt x="25" y="1851"/>
                        </a:lnTo>
                        <a:lnTo>
                          <a:pt x="1" y="1680"/>
                        </a:lnTo>
                        <a:lnTo>
                          <a:pt x="1" y="1680"/>
                        </a:lnTo>
                        <a:lnTo>
                          <a:pt x="25" y="1510"/>
                        </a:lnTo>
                        <a:lnTo>
                          <a:pt x="49" y="1340"/>
                        </a:lnTo>
                        <a:lnTo>
                          <a:pt x="74" y="1193"/>
                        </a:lnTo>
                        <a:lnTo>
                          <a:pt x="147" y="1023"/>
                        </a:lnTo>
                        <a:lnTo>
                          <a:pt x="220" y="877"/>
                        </a:lnTo>
                        <a:lnTo>
                          <a:pt x="293" y="731"/>
                        </a:lnTo>
                        <a:lnTo>
                          <a:pt x="390" y="609"/>
                        </a:lnTo>
                        <a:lnTo>
                          <a:pt x="512" y="487"/>
                        </a:lnTo>
                        <a:lnTo>
                          <a:pt x="634" y="390"/>
                        </a:lnTo>
                        <a:lnTo>
                          <a:pt x="756" y="292"/>
                        </a:lnTo>
                        <a:lnTo>
                          <a:pt x="902" y="195"/>
                        </a:lnTo>
                        <a:lnTo>
                          <a:pt x="1048" y="122"/>
                        </a:lnTo>
                        <a:lnTo>
                          <a:pt x="1194" y="73"/>
                        </a:lnTo>
                        <a:lnTo>
                          <a:pt x="1365" y="24"/>
                        </a:lnTo>
                        <a:lnTo>
                          <a:pt x="1535" y="0"/>
                        </a:lnTo>
                        <a:lnTo>
                          <a:pt x="1706" y="0"/>
                        </a:lnTo>
                        <a:lnTo>
                          <a:pt x="1706" y="0"/>
                        </a:lnTo>
                        <a:lnTo>
                          <a:pt x="1998" y="24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14" name="Shape 114"/>
                  <p:cNvSpPr/>
                  <p:nvPr/>
                </p:nvSpPr>
                <p:spPr>
                  <a:xfrm>
                    <a:off x="6058550" y="1776125"/>
                    <a:ext cx="182075" cy="18207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7283" h="7283" fill="none" extrusionOk="0">
                        <a:moveTo>
                          <a:pt x="5431" y="463"/>
                        </a:moveTo>
                        <a:lnTo>
                          <a:pt x="5431" y="463"/>
                        </a:lnTo>
                        <a:lnTo>
                          <a:pt x="5042" y="269"/>
                        </a:lnTo>
                        <a:lnTo>
                          <a:pt x="4823" y="195"/>
                        </a:lnTo>
                        <a:lnTo>
                          <a:pt x="4603" y="122"/>
                        </a:lnTo>
                        <a:lnTo>
                          <a:pt x="4360" y="74"/>
                        </a:lnTo>
                        <a:lnTo>
                          <a:pt x="4141" y="25"/>
                        </a:lnTo>
                        <a:lnTo>
                          <a:pt x="3897" y="1"/>
                        </a:lnTo>
                        <a:lnTo>
                          <a:pt x="3654" y="1"/>
                        </a:lnTo>
                        <a:lnTo>
                          <a:pt x="3654" y="1"/>
                        </a:lnTo>
                        <a:lnTo>
                          <a:pt x="3288" y="25"/>
                        </a:lnTo>
                        <a:lnTo>
                          <a:pt x="2923" y="74"/>
                        </a:lnTo>
                        <a:lnTo>
                          <a:pt x="2558" y="147"/>
                        </a:lnTo>
                        <a:lnTo>
                          <a:pt x="2241" y="293"/>
                        </a:lnTo>
                        <a:lnTo>
                          <a:pt x="1924" y="439"/>
                        </a:lnTo>
                        <a:lnTo>
                          <a:pt x="1608" y="609"/>
                        </a:lnTo>
                        <a:lnTo>
                          <a:pt x="1340" y="829"/>
                        </a:lnTo>
                        <a:lnTo>
                          <a:pt x="1072" y="1072"/>
                        </a:lnTo>
                        <a:lnTo>
                          <a:pt x="828" y="1316"/>
                        </a:lnTo>
                        <a:lnTo>
                          <a:pt x="633" y="1608"/>
                        </a:lnTo>
                        <a:lnTo>
                          <a:pt x="439" y="1900"/>
                        </a:lnTo>
                        <a:lnTo>
                          <a:pt x="293" y="2217"/>
                        </a:lnTo>
                        <a:lnTo>
                          <a:pt x="171" y="2558"/>
                        </a:lnTo>
                        <a:lnTo>
                          <a:pt x="73" y="2899"/>
                        </a:lnTo>
                        <a:lnTo>
                          <a:pt x="25" y="3264"/>
                        </a:lnTo>
                        <a:lnTo>
                          <a:pt x="0" y="3629"/>
                        </a:lnTo>
                        <a:lnTo>
                          <a:pt x="0" y="3629"/>
                        </a:lnTo>
                        <a:lnTo>
                          <a:pt x="25" y="4019"/>
                        </a:lnTo>
                        <a:lnTo>
                          <a:pt x="73" y="4360"/>
                        </a:lnTo>
                        <a:lnTo>
                          <a:pt x="171" y="4725"/>
                        </a:lnTo>
                        <a:lnTo>
                          <a:pt x="293" y="5066"/>
                        </a:lnTo>
                        <a:lnTo>
                          <a:pt x="439" y="5383"/>
                        </a:lnTo>
                        <a:lnTo>
                          <a:pt x="633" y="5675"/>
                        </a:lnTo>
                        <a:lnTo>
                          <a:pt x="828" y="5943"/>
                        </a:lnTo>
                        <a:lnTo>
                          <a:pt x="1072" y="6211"/>
                        </a:lnTo>
                        <a:lnTo>
                          <a:pt x="1340" y="6455"/>
                        </a:lnTo>
                        <a:lnTo>
                          <a:pt x="1608" y="6650"/>
                        </a:lnTo>
                        <a:lnTo>
                          <a:pt x="1924" y="6844"/>
                        </a:lnTo>
                        <a:lnTo>
                          <a:pt x="2241" y="6990"/>
                        </a:lnTo>
                        <a:lnTo>
                          <a:pt x="2558" y="7112"/>
                        </a:lnTo>
                        <a:lnTo>
                          <a:pt x="2923" y="7210"/>
                        </a:lnTo>
                        <a:lnTo>
                          <a:pt x="3288" y="7258"/>
                        </a:lnTo>
                        <a:lnTo>
                          <a:pt x="3654" y="7283"/>
                        </a:lnTo>
                        <a:lnTo>
                          <a:pt x="3654" y="7283"/>
                        </a:lnTo>
                        <a:lnTo>
                          <a:pt x="4019" y="7258"/>
                        </a:lnTo>
                        <a:lnTo>
                          <a:pt x="4384" y="7210"/>
                        </a:lnTo>
                        <a:lnTo>
                          <a:pt x="4725" y="7112"/>
                        </a:lnTo>
                        <a:lnTo>
                          <a:pt x="5066" y="6990"/>
                        </a:lnTo>
                        <a:lnTo>
                          <a:pt x="5383" y="6844"/>
                        </a:lnTo>
                        <a:lnTo>
                          <a:pt x="5675" y="6650"/>
                        </a:lnTo>
                        <a:lnTo>
                          <a:pt x="5967" y="6455"/>
                        </a:lnTo>
                        <a:lnTo>
                          <a:pt x="6235" y="6211"/>
                        </a:lnTo>
                        <a:lnTo>
                          <a:pt x="6454" y="5943"/>
                        </a:lnTo>
                        <a:lnTo>
                          <a:pt x="6674" y="5675"/>
                        </a:lnTo>
                        <a:lnTo>
                          <a:pt x="6844" y="5383"/>
                        </a:lnTo>
                        <a:lnTo>
                          <a:pt x="7014" y="5066"/>
                        </a:lnTo>
                        <a:lnTo>
                          <a:pt x="7136" y="4725"/>
                        </a:lnTo>
                        <a:lnTo>
                          <a:pt x="7209" y="4360"/>
                        </a:lnTo>
                        <a:lnTo>
                          <a:pt x="7282" y="4019"/>
                        </a:lnTo>
                        <a:lnTo>
                          <a:pt x="7282" y="3629"/>
                        </a:lnTo>
                        <a:lnTo>
                          <a:pt x="7282" y="3629"/>
                        </a:lnTo>
                        <a:lnTo>
                          <a:pt x="7282" y="3386"/>
                        </a:lnTo>
                        <a:lnTo>
                          <a:pt x="7258" y="3167"/>
                        </a:lnTo>
                        <a:lnTo>
                          <a:pt x="7234" y="2923"/>
                        </a:lnTo>
                        <a:lnTo>
                          <a:pt x="7161" y="2704"/>
                        </a:lnTo>
                        <a:lnTo>
                          <a:pt x="7112" y="2485"/>
                        </a:lnTo>
                        <a:lnTo>
                          <a:pt x="7014" y="2266"/>
                        </a:lnTo>
                        <a:lnTo>
                          <a:pt x="6820" y="1852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15" name="Shape 115"/>
                  <p:cNvSpPr/>
                  <p:nvPr/>
                </p:nvSpPr>
                <p:spPr>
                  <a:xfrm>
                    <a:off x="5971475" y="2001400"/>
                    <a:ext cx="74925" cy="7067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2997" h="2827" fill="none" extrusionOk="0">
                        <a:moveTo>
                          <a:pt x="1462" y="1"/>
                        </a:moveTo>
                        <a:lnTo>
                          <a:pt x="293" y="1170"/>
                        </a:lnTo>
                        <a:lnTo>
                          <a:pt x="293" y="1170"/>
                        </a:lnTo>
                        <a:lnTo>
                          <a:pt x="171" y="1316"/>
                        </a:lnTo>
                        <a:lnTo>
                          <a:pt x="74" y="1487"/>
                        </a:lnTo>
                        <a:lnTo>
                          <a:pt x="25" y="1657"/>
                        </a:lnTo>
                        <a:lnTo>
                          <a:pt x="1" y="1852"/>
                        </a:lnTo>
                        <a:lnTo>
                          <a:pt x="25" y="2047"/>
                        </a:lnTo>
                        <a:lnTo>
                          <a:pt x="74" y="2217"/>
                        </a:lnTo>
                        <a:lnTo>
                          <a:pt x="171" y="2388"/>
                        </a:lnTo>
                        <a:lnTo>
                          <a:pt x="293" y="2534"/>
                        </a:lnTo>
                        <a:lnTo>
                          <a:pt x="293" y="2534"/>
                        </a:lnTo>
                        <a:lnTo>
                          <a:pt x="439" y="2656"/>
                        </a:lnTo>
                        <a:lnTo>
                          <a:pt x="609" y="2753"/>
                        </a:lnTo>
                        <a:lnTo>
                          <a:pt x="804" y="2802"/>
                        </a:lnTo>
                        <a:lnTo>
                          <a:pt x="975" y="2826"/>
                        </a:lnTo>
                        <a:lnTo>
                          <a:pt x="975" y="2826"/>
                        </a:lnTo>
                        <a:lnTo>
                          <a:pt x="1170" y="2802"/>
                        </a:lnTo>
                        <a:lnTo>
                          <a:pt x="1340" y="2753"/>
                        </a:lnTo>
                        <a:lnTo>
                          <a:pt x="1511" y="2656"/>
                        </a:lnTo>
                        <a:lnTo>
                          <a:pt x="1681" y="2534"/>
                        </a:lnTo>
                        <a:lnTo>
                          <a:pt x="2850" y="1365"/>
                        </a:lnTo>
                        <a:lnTo>
                          <a:pt x="2850" y="1365"/>
                        </a:lnTo>
                        <a:lnTo>
                          <a:pt x="2996" y="1194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16" name="Shape 116"/>
                  <p:cNvSpPr/>
                  <p:nvPr/>
                </p:nvSpPr>
                <p:spPr>
                  <a:xfrm>
                    <a:off x="6253375" y="2001400"/>
                    <a:ext cx="74325" cy="7067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2973" h="2827" fill="none" extrusionOk="0">
                        <a:moveTo>
                          <a:pt x="1" y="1194"/>
                        </a:moveTo>
                        <a:lnTo>
                          <a:pt x="1" y="1194"/>
                        </a:lnTo>
                        <a:lnTo>
                          <a:pt x="123" y="1365"/>
                        </a:lnTo>
                        <a:lnTo>
                          <a:pt x="1316" y="2534"/>
                        </a:lnTo>
                        <a:lnTo>
                          <a:pt x="1316" y="2534"/>
                        </a:lnTo>
                        <a:lnTo>
                          <a:pt x="1462" y="2656"/>
                        </a:lnTo>
                        <a:lnTo>
                          <a:pt x="1633" y="2753"/>
                        </a:lnTo>
                        <a:lnTo>
                          <a:pt x="1827" y="2802"/>
                        </a:lnTo>
                        <a:lnTo>
                          <a:pt x="1998" y="2826"/>
                        </a:lnTo>
                        <a:lnTo>
                          <a:pt x="1998" y="2826"/>
                        </a:lnTo>
                        <a:lnTo>
                          <a:pt x="2193" y="2802"/>
                        </a:lnTo>
                        <a:lnTo>
                          <a:pt x="2363" y="2753"/>
                        </a:lnTo>
                        <a:lnTo>
                          <a:pt x="2534" y="2656"/>
                        </a:lnTo>
                        <a:lnTo>
                          <a:pt x="2704" y="2534"/>
                        </a:lnTo>
                        <a:lnTo>
                          <a:pt x="2704" y="2534"/>
                        </a:lnTo>
                        <a:lnTo>
                          <a:pt x="2826" y="2388"/>
                        </a:lnTo>
                        <a:lnTo>
                          <a:pt x="2923" y="2217"/>
                        </a:lnTo>
                        <a:lnTo>
                          <a:pt x="2972" y="2047"/>
                        </a:lnTo>
                        <a:lnTo>
                          <a:pt x="2972" y="1852"/>
                        </a:lnTo>
                        <a:lnTo>
                          <a:pt x="2972" y="1657"/>
                        </a:lnTo>
                        <a:lnTo>
                          <a:pt x="2923" y="1487"/>
                        </a:lnTo>
                        <a:lnTo>
                          <a:pt x="2826" y="1316"/>
                        </a:lnTo>
                        <a:lnTo>
                          <a:pt x="2704" y="1170"/>
                        </a:lnTo>
                        <a:lnTo>
                          <a:pt x="1535" y="1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17" name="Shape 117"/>
                  <p:cNvSpPr/>
                  <p:nvPr/>
                </p:nvSpPr>
                <p:spPr>
                  <a:xfrm>
                    <a:off x="6137700" y="1623900"/>
                    <a:ext cx="250875" cy="255150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0035" h="10206" fill="none" extrusionOk="0">
                        <a:moveTo>
                          <a:pt x="9718" y="2412"/>
                        </a:moveTo>
                        <a:lnTo>
                          <a:pt x="8671" y="2217"/>
                        </a:lnTo>
                        <a:lnTo>
                          <a:pt x="9694" y="1194"/>
                        </a:lnTo>
                        <a:lnTo>
                          <a:pt x="9694" y="1194"/>
                        </a:lnTo>
                        <a:lnTo>
                          <a:pt x="9767" y="1121"/>
                        </a:lnTo>
                        <a:lnTo>
                          <a:pt x="9815" y="1024"/>
                        </a:lnTo>
                        <a:lnTo>
                          <a:pt x="9840" y="951"/>
                        </a:lnTo>
                        <a:lnTo>
                          <a:pt x="9840" y="853"/>
                        </a:lnTo>
                        <a:lnTo>
                          <a:pt x="9840" y="756"/>
                        </a:lnTo>
                        <a:lnTo>
                          <a:pt x="9815" y="658"/>
                        </a:lnTo>
                        <a:lnTo>
                          <a:pt x="9767" y="585"/>
                        </a:lnTo>
                        <a:lnTo>
                          <a:pt x="9694" y="512"/>
                        </a:lnTo>
                        <a:lnTo>
                          <a:pt x="9694" y="512"/>
                        </a:lnTo>
                        <a:lnTo>
                          <a:pt x="9621" y="439"/>
                        </a:lnTo>
                        <a:lnTo>
                          <a:pt x="9548" y="391"/>
                        </a:lnTo>
                        <a:lnTo>
                          <a:pt x="9450" y="366"/>
                        </a:lnTo>
                        <a:lnTo>
                          <a:pt x="9353" y="366"/>
                        </a:lnTo>
                        <a:lnTo>
                          <a:pt x="9255" y="366"/>
                        </a:lnTo>
                        <a:lnTo>
                          <a:pt x="9182" y="391"/>
                        </a:lnTo>
                        <a:lnTo>
                          <a:pt x="9085" y="439"/>
                        </a:lnTo>
                        <a:lnTo>
                          <a:pt x="9012" y="512"/>
                        </a:lnTo>
                        <a:lnTo>
                          <a:pt x="7867" y="1657"/>
                        </a:lnTo>
                        <a:lnTo>
                          <a:pt x="7867" y="1657"/>
                        </a:lnTo>
                        <a:lnTo>
                          <a:pt x="7818" y="1487"/>
                        </a:lnTo>
                        <a:lnTo>
                          <a:pt x="7599" y="317"/>
                        </a:lnTo>
                        <a:lnTo>
                          <a:pt x="7599" y="317"/>
                        </a:lnTo>
                        <a:lnTo>
                          <a:pt x="7575" y="196"/>
                        </a:lnTo>
                        <a:lnTo>
                          <a:pt x="7526" y="98"/>
                        </a:lnTo>
                        <a:lnTo>
                          <a:pt x="7477" y="50"/>
                        </a:lnTo>
                        <a:lnTo>
                          <a:pt x="7404" y="1"/>
                        </a:lnTo>
                        <a:lnTo>
                          <a:pt x="7331" y="1"/>
                        </a:lnTo>
                        <a:lnTo>
                          <a:pt x="7234" y="25"/>
                        </a:lnTo>
                        <a:lnTo>
                          <a:pt x="7161" y="74"/>
                        </a:lnTo>
                        <a:lnTo>
                          <a:pt x="7063" y="147"/>
                        </a:lnTo>
                        <a:lnTo>
                          <a:pt x="5432" y="1754"/>
                        </a:lnTo>
                        <a:lnTo>
                          <a:pt x="5432" y="1754"/>
                        </a:lnTo>
                        <a:lnTo>
                          <a:pt x="5358" y="1852"/>
                        </a:lnTo>
                        <a:lnTo>
                          <a:pt x="5285" y="1974"/>
                        </a:lnTo>
                        <a:lnTo>
                          <a:pt x="5212" y="2120"/>
                        </a:lnTo>
                        <a:lnTo>
                          <a:pt x="5164" y="2242"/>
                        </a:lnTo>
                        <a:lnTo>
                          <a:pt x="5139" y="2388"/>
                        </a:lnTo>
                        <a:lnTo>
                          <a:pt x="5115" y="2534"/>
                        </a:lnTo>
                        <a:lnTo>
                          <a:pt x="5115" y="2680"/>
                        </a:lnTo>
                        <a:lnTo>
                          <a:pt x="5115" y="2802"/>
                        </a:lnTo>
                        <a:lnTo>
                          <a:pt x="5334" y="3971"/>
                        </a:lnTo>
                        <a:lnTo>
                          <a:pt x="5334" y="3971"/>
                        </a:lnTo>
                        <a:lnTo>
                          <a:pt x="5383" y="4141"/>
                        </a:lnTo>
                        <a:lnTo>
                          <a:pt x="147" y="9378"/>
                        </a:lnTo>
                        <a:lnTo>
                          <a:pt x="147" y="9378"/>
                        </a:lnTo>
                        <a:lnTo>
                          <a:pt x="73" y="9451"/>
                        </a:lnTo>
                        <a:lnTo>
                          <a:pt x="25" y="9548"/>
                        </a:lnTo>
                        <a:lnTo>
                          <a:pt x="0" y="9645"/>
                        </a:lnTo>
                        <a:lnTo>
                          <a:pt x="0" y="9718"/>
                        </a:lnTo>
                        <a:lnTo>
                          <a:pt x="0" y="9816"/>
                        </a:lnTo>
                        <a:lnTo>
                          <a:pt x="25" y="9913"/>
                        </a:lnTo>
                        <a:lnTo>
                          <a:pt x="73" y="9986"/>
                        </a:lnTo>
                        <a:lnTo>
                          <a:pt x="147" y="10059"/>
                        </a:lnTo>
                        <a:lnTo>
                          <a:pt x="147" y="10059"/>
                        </a:lnTo>
                        <a:lnTo>
                          <a:pt x="220" y="10133"/>
                        </a:lnTo>
                        <a:lnTo>
                          <a:pt x="293" y="10181"/>
                        </a:lnTo>
                        <a:lnTo>
                          <a:pt x="390" y="10206"/>
                        </a:lnTo>
                        <a:lnTo>
                          <a:pt x="488" y="10206"/>
                        </a:lnTo>
                        <a:lnTo>
                          <a:pt x="488" y="10206"/>
                        </a:lnTo>
                        <a:lnTo>
                          <a:pt x="585" y="10206"/>
                        </a:lnTo>
                        <a:lnTo>
                          <a:pt x="658" y="10181"/>
                        </a:lnTo>
                        <a:lnTo>
                          <a:pt x="755" y="10133"/>
                        </a:lnTo>
                        <a:lnTo>
                          <a:pt x="828" y="10059"/>
                        </a:lnTo>
                        <a:lnTo>
                          <a:pt x="6187" y="4726"/>
                        </a:lnTo>
                        <a:lnTo>
                          <a:pt x="7234" y="4896"/>
                        </a:lnTo>
                        <a:lnTo>
                          <a:pt x="7234" y="4896"/>
                        </a:lnTo>
                        <a:lnTo>
                          <a:pt x="7356" y="4921"/>
                        </a:lnTo>
                        <a:lnTo>
                          <a:pt x="7502" y="4921"/>
                        </a:lnTo>
                        <a:lnTo>
                          <a:pt x="7624" y="4896"/>
                        </a:lnTo>
                        <a:lnTo>
                          <a:pt x="7770" y="4848"/>
                        </a:lnTo>
                        <a:lnTo>
                          <a:pt x="7916" y="4799"/>
                        </a:lnTo>
                        <a:lnTo>
                          <a:pt x="8038" y="4750"/>
                        </a:lnTo>
                        <a:lnTo>
                          <a:pt x="8159" y="4677"/>
                        </a:lnTo>
                        <a:lnTo>
                          <a:pt x="8257" y="4580"/>
                        </a:lnTo>
                        <a:lnTo>
                          <a:pt x="9889" y="2948"/>
                        </a:lnTo>
                        <a:lnTo>
                          <a:pt x="9889" y="2948"/>
                        </a:lnTo>
                        <a:lnTo>
                          <a:pt x="9962" y="2875"/>
                        </a:lnTo>
                        <a:lnTo>
                          <a:pt x="10010" y="2777"/>
                        </a:lnTo>
                        <a:lnTo>
                          <a:pt x="10035" y="2704"/>
                        </a:lnTo>
                        <a:lnTo>
                          <a:pt x="10010" y="2607"/>
                        </a:lnTo>
                        <a:lnTo>
                          <a:pt x="9986" y="2558"/>
                        </a:lnTo>
                        <a:lnTo>
                          <a:pt x="9913" y="2485"/>
                        </a:lnTo>
                        <a:lnTo>
                          <a:pt x="9815" y="2436"/>
                        </a:lnTo>
                        <a:lnTo>
                          <a:pt x="9718" y="2412"/>
                        </a:lnTo>
                        <a:lnTo>
                          <a:pt x="9718" y="2412"/>
                        </a:lnTo>
                        <a:close/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</p:grpSp>
            <p:grpSp>
              <p:nvGrpSpPr>
                <p:cNvPr id="118" name="Shape 118"/>
                <p:cNvGrpSpPr/>
                <p:nvPr/>
              </p:nvGrpSpPr>
              <p:grpSpPr>
                <a:xfrm>
                  <a:off x="2787179" y="1056517"/>
                  <a:ext cx="435021" cy="323445"/>
                  <a:chOff x="5247525" y="3007275"/>
                  <a:chExt cx="517575" cy="384825"/>
                </a:xfrm>
              </p:grpSpPr>
              <p:sp>
                <p:nvSpPr>
                  <p:cNvPr id="119" name="Shape 119"/>
                  <p:cNvSpPr/>
                  <p:nvPr/>
                </p:nvSpPr>
                <p:spPr>
                  <a:xfrm>
                    <a:off x="5247525" y="3007275"/>
                    <a:ext cx="348900" cy="348900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3956" h="13956" fill="none" extrusionOk="0">
                        <a:moveTo>
                          <a:pt x="13323" y="5772"/>
                        </a:moveTo>
                        <a:lnTo>
                          <a:pt x="11861" y="5626"/>
                        </a:lnTo>
                        <a:lnTo>
                          <a:pt x="11861" y="5626"/>
                        </a:lnTo>
                        <a:lnTo>
                          <a:pt x="11788" y="5334"/>
                        </a:lnTo>
                        <a:lnTo>
                          <a:pt x="11667" y="5042"/>
                        </a:lnTo>
                        <a:lnTo>
                          <a:pt x="11545" y="4750"/>
                        </a:lnTo>
                        <a:lnTo>
                          <a:pt x="11399" y="4482"/>
                        </a:lnTo>
                        <a:lnTo>
                          <a:pt x="12300" y="3337"/>
                        </a:lnTo>
                        <a:lnTo>
                          <a:pt x="12300" y="3337"/>
                        </a:lnTo>
                        <a:lnTo>
                          <a:pt x="12373" y="3240"/>
                        </a:lnTo>
                        <a:lnTo>
                          <a:pt x="12422" y="3118"/>
                        </a:lnTo>
                        <a:lnTo>
                          <a:pt x="12446" y="2996"/>
                        </a:lnTo>
                        <a:lnTo>
                          <a:pt x="12446" y="2850"/>
                        </a:lnTo>
                        <a:lnTo>
                          <a:pt x="12422" y="2728"/>
                        </a:lnTo>
                        <a:lnTo>
                          <a:pt x="12397" y="2606"/>
                        </a:lnTo>
                        <a:lnTo>
                          <a:pt x="12324" y="2485"/>
                        </a:lnTo>
                        <a:lnTo>
                          <a:pt x="12251" y="2387"/>
                        </a:lnTo>
                        <a:lnTo>
                          <a:pt x="11569" y="1705"/>
                        </a:lnTo>
                        <a:lnTo>
                          <a:pt x="11569" y="1705"/>
                        </a:lnTo>
                        <a:lnTo>
                          <a:pt x="11472" y="1632"/>
                        </a:lnTo>
                        <a:lnTo>
                          <a:pt x="11350" y="1559"/>
                        </a:lnTo>
                        <a:lnTo>
                          <a:pt x="11228" y="1510"/>
                        </a:lnTo>
                        <a:lnTo>
                          <a:pt x="11106" y="1510"/>
                        </a:lnTo>
                        <a:lnTo>
                          <a:pt x="10960" y="1510"/>
                        </a:lnTo>
                        <a:lnTo>
                          <a:pt x="10838" y="1535"/>
                        </a:lnTo>
                        <a:lnTo>
                          <a:pt x="10717" y="1583"/>
                        </a:lnTo>
                        <a:lnTo>
                          <a:pt x="10619" y="1656"/>
                        </a:lnTo>
                        <a:lnTo>
                          <a:pt x="9475" y="2558"/>
                        </a:lnTo>
                        <a:lnTo>
                          <a:pt x="9475" y="2558"/>
                        </a:lnTo>
                        <a:lnTo>
                          <a:pt x="9207" y="2411"/>
                        </a:lnTo>
                        <a:lnTo>
                          <a:pt x="8914" y="2290"/>
                        </a:lnTo>
                        <a:lnTo>
                          <a:pt x="8622" y="2168"/>
                        </a:lnTo>
                        <a:lnTo>
                          <a:pt x="8330" y="2070"/>
                        </a:lnTo>
                        <a:lnTo>
                          <a:pt x="8159" y="634"/>
                        </a:lnTo>
                        <a:lnTo>
                          <a:pt x="8159" y="634"/>
                        </a:lnTo>
                        <a:lnTo>
                          <a:pt x="8135" y="512"/>
                        </a:lnTo>
                        <a:lnTo>
                          <a:pt x="8086" y="390"/>
                        </a:lnTo>
                        <a:lnTo>
                          <a:pt x="8013" y="293"/>
                        </a:lnTo>
                        <a:lnTo>
                          <a:pt x="7940" y="195"/>
                        </a:lnTo>
                        <a:lnTo>
                          <a:pt x="7818" y="122"/>
                        </a:lnTo>
                        <a:lnTo>
                          <a:pt x="7721" y="49"/>
                        </a:lnTo>
                        <a:lnTo>
                          <a:pt x="7575" y="25"/>
                        </a:lnTo>
                        <a:lnTo>
                          <a:pt x="7453" y="0"/>
                        </a:lnTo>
                        <a:lnTo>
                          <a:pt x="6479" y="0"/>
                        </a:lnTo>
                        <a:lnTo>
                          <a:pt x="6479" y="0"/>
                        </a:lnTo>
                        <a:lnTo>
                          <a:pt x="6357" y="25"/>
                        </a:lnTo>
                        <a:lnTo>
                          <a:pt x="6235" y="49"/>
                        </a:lnTo>
                        <a:lnTo>
                          <a:pt x="6114" y="122"/>
                        </a:lnTo>
                        <a:lnTo>
                          <a:pt x="6016" y="195"/>
                        </a:lnTo>
                        <a:lnTo>
                          <a:pt x="5919" y="293"/>
                        </a:lnTo>
                        <a:lnTo>
                          <a:pt x="5846" y="390"/>
                        </a:lnTo>
                        <a:lnTo>
                          <a:pt x="5797" y="512"/>
                        </a:lnTo>
                        <a:lnTo>
                          <a:pt x="5773" y="634"/>
                        </a:lnTo>
                        <a:lnTo>
                          <a:pt x="5602" y="2070"/>
                        </a:lnTo>
                        <a:lnTo>
                          <a:pt x="5602" y="2070"/>
                        </a:lnTo>
                        <a:lnTo>
                          <a:pt x="5310" y="2168"/>
                        </a:lnTo>
                        <a:lnTo>
                          <a:pt x="5018" y="2290"/>
                        </a:lnTo>
                        <a:lnTo>
                          <a:pt x="4750" y="2411"/>
                        </a:lnTo>
                        <a:lnTo>
                          <a:pt x="4482" y="2558"/>
                        </a:lnTo>
                        <a:lnTo>
                          <a:pt x="3337" y="1656"/>
                        </a:lnTo>
                        <a:lnTo>
                          <a:pt x="3337" y="1656"/>
                        </a:lnTo>
                        <a:lnTo>
                          <a:pt x="3215" y="1583"/>
                        </a:lnTo>
                        <a:lnTo>
                          <a:pt x="3094" y="1535"/>
                        </a:lnTo>
                        <a:lnTo>
                          <a:pt x="2972" y="1510"/>
                        </a:lnTo>
                        <a:lnTo>
                          <a:pt x="2850" y="1510"/>
                        </a:lnTo>
                        <a:lnTo>
                          <a:pt x="2728" y="1510"/>
                        </a:lnTo>
                        <a:lnTo>
                          <a:pt x="2582" y="1559"/>
                        </a:lnTo>
                        <a:lnTo>
                          <a:pt x="2485" y="1632"/>
                        </a:lnTo>
                        <a:lnTo>
                          <a:pt x="2387" y="1705"/>
                        </a:lnTo>
                        <a:lnTo>
                          <a:pt x="1705" y="2387"/>
                        </a:lnTo>
                        <a:lnTo>
                          <a:pt x="1705" y="2387"/>
                        </a:lnTo>
                        <a:lnTo>
                          <a:pt x="1608" y="2485"/>
                        </a:lnTo>
                        <a:lnTo>
                          <a:pt x="1559" y="2606"/>
                        </a:lnTo>
                        <a:lnTo>
                          <a:pt x="1511" y="2728"/>
                        </a:lnTo>
                        <a:lnTo>
                          <a:pt x="1486" y="2850"/>
                        </a:lnTo>
                        <a:lnTo>
                          <a:pt x="1486" y="2996"/>
                        </a:lnTo>
                        <a:lnTo>
                          <a:pt x="1511" y="3118"/>
                        </a:lnTo>
                        <a:lnTo>
                          <a:pt x="1559" y="3240"/>
                        </a:lnTo>
                        <a:lnTo>
                          <a:pt x="1632" y="3337"/>
                        </a:lnTo>
                        <a:lnTo>
                          <a:pt x="2533" y="4482"/>
                        </a:lnTo>
                        <a:lnTo>
                          <a:pt x="2533" y="4482"/>
                        </a:lnTo>
                        <a:lnTo>
                          <a:pt x="2387" y="4750"/>
                        </a:lnTo>
                        <a:lnTo>
                          <a:pt x="2266" y="5042"/>
                        </a:lnTo>
                        <a:lnTo>
                          <a:pt x="2168" y="5334"/>
                        </a:lnTo>
                        <a:lnTo>
                          <a:pt x="2071" y="5626"/>
                        </a:lnTo>
                        <a:lnTo>
                          <a:pt x="634" y="5772"/>
                        </a:lnTo>
                        <a:lnTo>
                          <a:pt x="634" y="5772"/>
                        </a:lnTo>
                        <a:lnTo>
                          <a:pt x="512" y="5821"/>
                        </a:lnTo>
                        <a:lnTo>
                          <a:pt x="390" y="5870"/>
                        </a:lnTo>
                        <a:lnTo>
                          <a:pt x="268" y="5943"/>
                        </a:lnTo>
                        <a:lnTo>
                          <a:pt x="171" y="6016"/>
                        </a:lnTo>
                        <a:lnTo>
                          <a:pt x="98" y="6138"/>
                        </a:lnTo>
                        <a:lnTo>
                          <a:pt x="49" y="6235"/>
                        </a:lnTo>
                        <a:lnTo>
                          <a:pt x="1" y="6381"/>
                        </a:lnTo>
                        <a:lnTo>
                          <a:pt x="1" y="6503"/>
                        </a:lnTo>
                        <a:lnTo>
                          <a:pt x="1" y="7453"/>
                        </a:lnTo>
                        <a:lnTo>
                          <a:pt x="1" y="7453"/>
                        </a:lnTo>
                        <a:lnTo>
                          <a:pt x="1" y="7599"/>
                        </a:lnTo>
                        <a:lnTo>
                          <a:pt x="49" y="7721"/>
                        </a:lnTo>
                        <a:lnTo>
                          <a:pt x="98" y="7843"/>
                        </a:lnTo>
                        <a:lnTo>
                          <a:pt x="171" y="7940"/>
                        </a:lnTo>
                        <a:lnTo>
                          <a:pt x="268" y="8037"/>
                        </a:lnTo>
                        <a:lnTo>
                          <a:pt x="390" y="8111"/>
                        </a:lnTo>
                        <a:lnTo>
                          <a:pt x="512" y="8159"/>
                        </a:lnTo>
                        <a:lnTo>
                          <a:pt x="634" y="8184"/>
                        </a:lnTo>
                        <a:lnTo>
                          <a:pt x="2071" y="8354"/>
                        </a:lnTo>
                        <a:lnTo>
                          <a:pt x="2071" y="8354"/>
                        </a:lnTo>
                        <a:lnTo>
                          <a:pt x="2168" y="8646"/>
                        </a:lnTo>
                        <a:lnTo>
                          <a:pt x="2266" y="8914"/>
                        </a:lnTo>
                        <a:lnTo>
                          <a:pt x="2387" y="9206"/>
                        </a:lnTo>
                        <a:lnTo>
                          <a:pt x="2533" y="9474"/>
                        </a:lnTo>
                        <a:lnTo>
                          <a:pt x="1632" y="10619"/>
                        </a:lnTo>
                        <a:lnTo>
                          <a:pt x="1632" y="10619"/>
                        </a:lnTo>
                        <a:lnTo>
                          <a:pt x="1559" y="10741"/>
                        </a:lnTo>
                        <a:lnTo>
                          <a:pt x="1511" y="10863"/>
                        </a:lnTo>
                        <a:lnTo>
                          <a:pt x="1486" y="10984"/>
                        </a:lnTo>
                        <a:lnTo>
                          <a:pt x="1486" y="11106"/>
                        </a:lnTo>
                        <a:lnTo>
                          <a:pt x="1511" y="11228"/>
                        </a:lnTo>
                        <a:lnTo>
                          <a:pt x="1559" y="11350"/>
                        </a:lnTo>
                        <a:lnTo>
                          <a:pt x="1608" y="11472"/>
                        </a:lnTo>
                        <a:lnTo>
                          <a:pt x="1705" y="11569"/>
                        </a:lnTo>
                        <a:lnTo>
                          <a:pt x="2387" y="12251"/>
                        </a:lnTo>
                        <a:lnTo>
                          <a:pt x="2387" y="12251"/>
                        </a:lnTo>
                        <a:lnTo>
                          <a:pt x="2485" y="12348"/>
                        </a:lnTo>
                        <a:lnTo>
                          <a:pt x="2582" y="12397"/>
                        </a:lnTo>
                        <a:lnTo>
                          <a:pt x="2728" y="12446"/>
                        </a:lnTo>
                        <a:lnTo>
                          <a:pt x="2850" y="12470"/>
                        </a:lnTo>
                        <a:lnTo>
                          <a:pt x="2972" y="12470"/>
                        </a:lnTo>
                        <a:lnTo>
                          <a:pt x="3094" y="12421"/>
                        </a:lnTo>
                        <a:lnTo>
                          <a:pt x="3215" y="12373"/>
                        </a:lnTo>
                        <a:lnTo>
                          <a:pt x="3337" y="12324"/>
                        </a:lnTo>
                        <a:lnTo>
                          <a:pt x="4482" y="11423"/>
                        </a:lnTo>
                        <a:lnTo>
                          <a:pt x="4482" y="11423"/>
                        </a:lnTo>
                        <a:lnTo>
                          <a:pt x="4750" y="11545"/>
                        </a:lnTo>
                        <a:lnTo>
                          <a:pt x="5018" y="11691"/>
                        </a:lnTo>
                        <a:lnTo>
                          <a:pt x="5310" y="11788"/>
                        </a:lnTo>
                        <a:lnTo>
                          <a:pt x="5602" y="11886"/>
                        </a:lnTo>
                        <a:lnTo>
                          <a:pt x="5773" y="13322"/>
                        </a:lnTo>
                        <a:lnTo>
                          <a:pt x="5773" y="13322"/>
                        </a:lnTo>
                        <a:lnTo>
                          <a:pt x="5797" y="13444"/>
                        </a:lnTo>
                        <a:lnTo>
                          <a:pt x="5846" y="13566"/>
                        </a:lnTo>
                        <a:lnTo>
                          <a:pt x="5919" y="13688"/>
                        </a:lnTo>
                        <a:lnTo>
                          <a:pt x="6016" y="13785"/>
                        </a:lnTo>
                        <a:lnTo>
                          <a:pt x="6114" y="13858"/>
                        </a:lnTo>
                        <a:lnTo>
                          <a:pt x="6235" y="13907"/>
                        </a:lnTo>
                        <a:lnTo>
                          <a:pt x="6357" y="13956"/>
                        </a:lnTo>
                        <a:lnTo>
                          <a:pt x="6479" y="13956"/>
                        </a:lnTo>
                        <a:lnTo>
                          <a:pt x="7453" y="13956"/>
                        </a:lnTo>
                        <a:lnTo>
                          <a:pt x="7453" y="13956"/>
                        </a:lnTo>
                        <a:lnTo>
                          <a:pt x="7575" y="13956"/>
                        </a:lnTo>
                        <a:lnTo>
                          <a:pt x="7721" y="13907"/>
                        </a:lnTo>
                        <a:lnTo>
                          <a:pt x="7818" y="13858"/>
                        </a:lnTo>
                        <a:lnTo>
                          <a:pt x="7940" y="13785"/>
                        </a:lnTo>
                        <a:lnTo>
                          <a:pt x="8013" y="13688"/>
                        </a:lnTo>
                        <a:lnTo>
                          <a:pt x="8086" y="13566"/>
                        </a:lnTo>
                        <a:lnTo>
                          <a:pt x="8135" y="13444"/>
                        </a:lnTo>
                        <a:lnTo>
                          <a:pt x="8159" y="13322"/>
                        </a:lnTo>
                        <a:lnTo>
                          <a:pt x="8330" y="11886"/>
                        </a:lnTo>
                        <a:lnTo>
                          <a:pt x="8330" y="11886"/>
                        </a:lnTo>
                        <a:lnTo>
                          <a:pt x="8622" y="11788"/>
                        </a:lnTo>
                        <a:lnTo>
                          <a:pt x="8914" y="11691"/>
                        </a:lnTo>
                        <a:lnTo>
                          <a:pt x="9207" y="11545"/>
                        </a:lnTo>
                        <a:lnTo>
                          <a:pt x="9475" y="11423"/>
                        </a:lnTo>
                        <a:lnTo>
                          <a:pt x="10619" y="12324"/>
                        </a:lnTo>
                        <a:lnTo>
                          <a:pt x="10619" y="12324"/>
                        </a:lnTo>
                        <a:lnTo>
                          <a:pt x="10717" y="12373"/>
                        </a:lnTo>
                        <a:lnTo>
                          <a:pt x="10838" y="12421"/>
                        </a:lnTo>
                        <a:lnTo>
                          <a:pt x="10960" y="12470"/>
                        </a:lnTo>
                        <a:lnTo>
                          <a:pt x="11106" y="12470"/>
                        </a:lnTo>
                        <a:lnTo>
                          <a:pt x="11228" y="12446"/>
                        </a:lnTo>
                        <a:lnTo>
                          <a:pt x="11350" y="12397"/>
                        </a:lnTo>
                        <a:lnTo>
                          <a:pt x="11472" y="12348"/>
                        </a:lnTo>
                        <a:lnTo>
                          <a:pt x="11569" y="12251"/>
                        </a:lnTo>
                        <a:lnTo>
                          <a:pt x="12251" y="11569"/>
                        </a:lnTo>
                        <a:lnTo>
                          <a:pt x="12251" y="11569"/>
                        </a:lnTo>
                        <a:lnTo>
                          <a:pt x="12324" y="11472"/>
                        </a:lnTo>
                        <a:lnTo>
                          <a:pt x="12397" y="11350"/>
                        </a:lnTo>
                        <a:lnTo>
                          <a:pt x="12422" y="11228"/>
                        </a:lnTo>
                        <a:lnTo>
                          <a:pt x="12446" y="11106"/>
                        </a:lnTo>
                        <a:lnTo>
                          <a:pt x="12446" y="10984"/>
                        </a:lnTo>
                        <a:lnTo>
                          <a:pt x="12422" y="10863"/>
                        </a:lnTo>
                        <a:lnTo>
                          <a:pt x="12373" y="10741"/>
                        </a:lnTo>
                        <a:lnTo>
                          <a:pt x="12300" y="10619"/>
                        </a:lnTo>
                        <a:lnTo>
                          <a:pt x="11399" y="9474"/>
                        </a:lnTo>
                        <a:lnTo>
                          <a:pt x="11399" y="9474"/>
                        </a:lnTo>
                        <a:lnTo>
                          <a:pt x="11545" y="9206"/>
                        </a:lnTo>
                        <a:lnTo>
                          <a:pt x="11667" y="8914"/>
                        </a:lnTo>
                        <a:lnTo>
                          <a:pt x="11788" y="8646"/>
                        </a:lnTo>
                        <a:lnTo>
                          <a:pt x="11861" y="8354"/>
                        </a:lnTo>
                        <a:lnTo>
                          <a:pt x="13323" y="8184"/>
                        </a:lnTo>
                        <a:lnTo>
                          <a:pt x="13323" y="8184"/>
                        </a:lnTo>
                        <a:lnTo>
                          <a:pt x="13444" y="8159"/>
                        </a:lnTo>
                        <a:lnTo>
                          <a:pt x="13566" y="8111"/>
                        </a:lnTo>
                        <a:lnTo>
                          <a:pt x="13664" y="8037"/>
                        </a:lnTo>
                        <a:lnTo>
                          <a:pt x="13761" y="7940"/>
                        </a:lnTo>
                        <a:lnTo>
                          <a:pt x="13834" y="7843"/>
                        </a:lnTo>
                        <a:lnTo>
                          <a:pt x="13907" y="7721"/>
                        </a:lnTo>
                        <a:lnTo>
                          <a:pt x="13932" y="7599"/>
                        </a:lnTo>
                        <a:lnTo>
                          <a:pt x="13956" y="7453"/>
                        </a:lnTo>
                        <a:lnTo>
                          <a:pt x="13956" y="6503"/>
                        </a:lnTo>
                        <a:lnTo>
                          <a:pt x="13956" y="6503"/>
                        </a:lnTo>
                        <a:lnTo>
                          <a:pt x="13932" y="6381"/>
                        </a:lnTo>
                        <a:lnTo>
                          <a:pt x="13907" y="6235"/>
                        </a:lnTo>
                        <a:lnTo>
                          <a:pt x="13834" y="6138"/>
                        </a:lnTo>
                        <a:lnTo>
                          <a:pt x="13761" y="6016"/>
                        </a:lnTo>
                        <a:lnTo>
                          <a:pt x="13664" y="5943"/>
                        </a:lnTo>
                        <a:lnTo>
                          <a:pt x="13566" y="5870"/>
                        </a:lnTo>
                        <a:lnTo>
                          <a:pt x="13444" y="5821"/>
                        </a:lnTo>
                        <a:lnTo>
                          <a:pt x="13323" y="5772"/>
                        </a:lnTo>
                        <a:lnTo>
                          <a:pt x="13323" y="5772"/>
                        </a:lnTo>
                        <a:close/>
                        <a:moveTo>
                          <a:pt x="8573" y="8598"/>
                        </a:moveTo>
                        <a:lnTo>
                          <a:pt x="8573" y="8598"/>
                        </a:lnTo>
                        <a:lnTo>
                          <a:pt x="8403" y="8744"/>
                        </a:lnTo>
                        <a:lnTo>
                          <a:pt x="8232" y="8890"/>
                        </a:lnTo>
                        <a:lnTo>
                          <a:pt x="8038" y="8987"/>
                        </a:lnTo>
                        <a:lnTo>
                          <a:pt x="7818" y="9085"/>
                        </a:lnTo>
                        <a:lnTo>
                          <a:pt x="7624" y="9158"/>
                        </a:lnTo>
                        <a:lnTo>
                          <a:pt x="7404" y="9206"/>
                        </a:lnTo>
                        <a:lnTo>
                          <a:pt x="7185" y="9231"/>
                        </a:lnTo>
                        <a:lnTo>
                          <a:pt x="6966" y="9255"/>
                        </a:lnTo>
                        <a:lnTo>
                          <a:pt x="6747" y="9231"/>
                        </a:lnTo>
                        <a:lnTo>
                          <a:pt x="6528" y="9206"/>
                        </a:lnTo>
                        <a:lnTo>
                          <a:pt x="6333" y="9158"/>
                        </a:lnTo>
                        <a:lnTo>
                          <a:pt x="6114" y="9085"/>
                        </a:lnTo>
                        <a:lnTo>
                          <a:pt x="5919" y="8987"/>
                        </a:lnTo>
                        <a:lnTo>
                          <a:pt x="5724" y="8890"/>
                        </a:lnTo>
                        <a:lnTo>
                          <a:pt x="5529" y="8744"/>
                        </a:lnTo>
                        <a:lnTo>
                          <a:pt x="5359" y="8598"/>
                        </a:lnTo>
                        <a:lnTo>
                          <a:pt x="5359" y="8598"/>
                        </a:lnTo>
                        <a:lnTo>
                          <a:pt x="5212" y="8427"/>
                        </a:lnTo>
                        <a:lnTo>
                          <a:pt x="5066" y="8232"/>
                        </a:lnTo>
                        <a:lnTo>
                          <a:pt x="4969" y="8037"/>
                        </a:lnTo>
                        <a:lnTo>
                          <a:pt x="4871" y="7843"/>
                        </a:lnTo>
                        <a:lnTo>
                          <a:pt x="4798" y="7623"/>
                        </a:lnTo>
                        <a:lnTo>
                          <a:pt x="4750" y="7404"/>
                        </a:lnTo>
                        <a:lnTo>
                          <a:pt x="4701" y="7209"/>
                        </a:lnTo>
                        <a:lnTo>
                          <a:pt x="4701" y="6990"/>
                        </a:lnTo>
                        <a:lnTo>
                          <a:pt x="4701" y="6771"/>
                        </a:lnTo>
                        <a:lnTo>
                          <a:pt x="4750" y="6552"/>
                        </a:lnTo>
                        <a:lnTo>
                          <a:pt x="4798" y="6333"/>
                        </a:lnTo>
                        <a:lnTo>
                          <a:pt x="4871" y="6138"/>
                        </a:lnTo>
                        <a:lnTo>
                          <a:pt x="4969" y="5919"/>
                        </a:lnTo>
                        <a:lnTo>
                          <a:pt x="5066" y="5724"/>
                        </a:lnTo>
                        <a:lnTo>
                          <a:pt x="5212" y="5553"/>
                        </a:lnTo>
                        <a:lnTo>
                          <a:pt x="5359" y="5383"/>
                        </a:lnTo>
                        <a:lnTo>
                          <a:pt x="5359" y="5383"/>
                        </a:lnTo>
                        <a:lnTo>
                          <a:pt x="5529" y="5212"/>
                        </a:lnTo>
                        <a:lnTo>
                          <a:pt x="5724" y="5091"/>
                        </a:lnTo>
                        <a:lnTo>
                          <a:pt x="5919" y="4969"/>
                        </a:lnTo>
                        <a:lnTo>
                          <a:pt x="6114" y="4871"/>
                        </a:lnTo>
                        <a:lnTo>
                          <a:pt x="6333" y="4798"/>
                        </a:lnTo>
                        <a:lnTo>
                          <a:pt x="6528" y="4750"/>
                        </a:lnTo>
                        <a:lnTo>
                          <a:pt x="6747" y="4725"/>
                        </a:lnTo>
                        <a:lnTo>
                          <a:pt x="6966" y="4701"/>
                        </a:lnTo>
                        <a:lnTo>
                          <a:pt x="7185" y="4725"/>
                        </a:lnTo>
                        <a:lnTo>
                          <a:pt x="7404" y="4750"/>
                        </a:lnTo>
                        <a:lnTo>
                          <a:pt x="7624" y="4798"/>
                        </a:lnTo>
                        <a:lnTo>
                          <a:pt x="7818" y="4871"/>
                        </a:lnTo>
                        <a:lnTo>
                          <a:pt x="8038" y="4969"/>
                        </a:lnTo>
                        <a:lnTo>
                          <a:pt x="8232" y="5091"/>
                        </a:lnTo>
                        <a:lnTo>
                          <a:pt x="8403" y="5212"/>
                        </a:lnTo>
                        <a:lnTo>
                          <a:pt x="8573" y="5383"/>
                        </a:lnTo>
                        <a:lnTo>
                          <a:pt x="8573" y="5383"/>
                        </a:lnTo>
                        <a:lnTo>
                          <a:pt x="8744" y="5553"/>
                        </a:lnTo>
                        <a:lnTo>
                          <a:pt x="8866" y="5724"/>
                        </a:lnTo>
                        <a:lnTo>
                          <a:pt x="8987" y="5919"/>
                        </a:lnTo>
                        <a:lnTo>
                          <a:pt x="9085" y="6138"/>
                        </a:lnTo>
                        <a:lnTo>
                          <a:pt x="9158" y="6333"/>
                        </a:lnTo>
                        <a:lnTo>
                          <a:pt x="9207" y="6552"/>
                        </a:lnTo>
                        <a:lnTo>
                          <a:pt x="9231" y="6771"/>
                        </a:lnTo>
                        <a:lnTo>
                          <a:pt x="9231" y="6990"/>
                        </a:lnTo>
                        <a:lnTo>
                          <a:pt x="9231" y="7209"/>
                        </a:lnTo>
                        <a:lnTo>
                          <a:pt x="9207" y="7404"/>
                        </a:lnTo>
                        <a:lnTo>
                          <a:pt x="9158" y="7623"/>
                        </a:lnTo>
                        <a:lnTo>
                          <a:pt x="9085" y="7843"/>
                        </a:lnTo>
                        <a:lnTo>
                          <a:pt x="8987" y="8037"/>
                        </a:lnTo>
                        <a:lnTo>
                          <a:pt x="8866" y="8232"/>
                        </a:lnTo>
                        <a:lnTo>
                          <a:pt x="8744" y="8427"/>
                        </a:lnTo>
                        <a:lnTo>
                          <a:pt x="8573" y="8598"/>
                        </a:lnTo>
                        <a:lnTo>
                          <a:pt x="8573" y="8598"/>
                        </a:lnTo>
                        <a:close/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20" name="Shape 120"/>
                  <p:cNvSpPr/>
                  <p:nvPr/>
                </p:nvSpPr>
                <p:spPr>
                  <a:xfrm>
                    <a:off x="5566575" y="3193575"/>
                    <a:ext cx="198525" cy="19852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7941" h="7941" fill="none" extrusionOk="0">
                        <a:moveTo>
                          <a:pt x="7258" y="2144"/>
                        </a:moveTo>
                        <a:lnTo>
                          <a:pt x="6138" y="2388"/>
                        </a:lnTo>
                        <a:lnTo>
                          <a:pt x="6138" y="2388"/>
                        </a:lnTo>
                        <a:lnTo>
                          <a:pt x="6016" y="2217"/>
                        </a:lnTo>
                        <a:lnTo>
                          <a:pt x="5870" y="2071"/>
                        </a:lnTo>
                        <a:lnTo>
                          <a:pt x="6260" y="975"/>
                        </a:lnTo>
                        <a:lnTo>
                          <a:pt x="6260" y="975"/>
                        </a:lnTo>
                        <a:lnTo>
                          <a:pt x="6284" y="902"/>
                        </a:lnTo>
                        <a:lnTo>
                          <a:pt x="6284" y="829"/>
                        </a:lnTo>
                        <a:lnTo>
                          <a:pt x="6260" y="683"/>
                        </a:lnTo>
                        <a:lnTo>
                          <a:pt x="6162" y="561"/>
                        </a:lnTo>
                        <a:lnTo>
                          <a:pt x="6114" y="488"/>
                        </a:lnTo>
                        <a:lnTo>
                          <a:pt x="6065" y="464"/>
                        </a:lnTo>
                        <a:lnTo>
                          <a:pt x="5553" y="196"/>
                        </a:lnTo>
                        <a:lnTo>
                          <a:pt x="5553" y="196"/>
                        </a:lnTo>
                        <a:lnTo>
                          <a:pt x="5480" y="171"/>
                        </a:lnTo>
                        <a:lnTo>
                          <a:pt x="5407" y="171"/>
                        </a:lnTo>
                        <a:lnTo>
                          <a:pt x="5261" y="171"/>
                        </a:lnTo>
                        <a:lnTo>
                          <a:pt x="5115" y="244"/>
                        </a:lnTo>
                        <a:lnTo>
                          <a:pt x="5066" y="293"/>
                        </a:lnTo>
                        <a:lnTo>
                          <a:pt x="5018" y="342"/>
                        </a:lnTo>
                        <a:lnTo>
                          <a:pt x="4384" y="1316"/>
                        </a:lnTo>
                        <a:lnTo>
                          <a:pt x="4384" y="1316"/>
                        </a:lnTo>
                        <a:lnTo>
                          <a:pt x="4165" y="1292"/>
                        </a:lnTo>
                        <a:lnTo>
                          <a:pt x="3970" y="1292"/>
                        </a:lnTo>
                        <a:lnTo>
                          <a:pt x="3483" y="244"/>
                        </a:lnTo>
                        <a:lnTo>
                          <a:pt x="3483" y="244"/>
                        </a:lnTo>
                        <a:lnTo>
                          <a:pt x="3435" y="171"/>
                        </a:lnTo>
                        <a:lnTo>
                          <a:pt x="3386" y="123"/>
                        </a:lnTo>
                        <a:lnTo>
                          <a:pt x="3264" y="50"/>
                        </a:lnTo>
                        <a:lnTo>
                          <a:pt x="3118" y="1"/>
                        </a:lnTo>
                        <a:lnTo>
                          <a:pt x="3045" y="1"/>
                        </a:lnTo>
                        <a:lnTo>
                          <a:pt x="2972" y="25"/>
                        </a:lnTo>
                        <a:lnTo>
                          <a:pt x="2436" y="196"/>
                        </a:lnTo>
                        <a:lnTo>
                          <a:pt x="2436" y="196"/>
                        </a:lnTo>
                        <a:lnTo>
                          <a:pt x="2363" y="220"/>
                        </a:lnTo>
                        <a:lnTo>
                          <a:pt x="2290" y="269"/>
                        </a:lnTo>
                        <a:lnTo>
                          <a:pt x="2192" y="391"/>
                        </a:lnTo>
                        <a:lnTo>
                          <a:pt x="2144" y="537"/>
                        </a:lnTo>
                        <a:lnTo>
                          <a:pt x="2144" y="610"/>
                        </a:lnTo>
                        <a:lnTo>
                          <a:pt x="2144" y="683"/>
                        </a:lnTo>
                        <a:lnTo>
                          <a:pt x="2387" y="1828"/>
                        </a:lnTo>
                        <a:lnTo>
                          <a:pt x="2387" y="1828"/>
                        </a:lnTo>
                        <a:lnTo>
                          <a:pt x="2217" y="1949"/>
                        </a:lnTo>
                        <a:lnTo>
                          <a:pt x="2071" y="2095"/>
                        </a:lnTo>
                        <a:lnTo>
                          <a:pt x="999" y="1681"/>
                        </a:lnTo>
                        <a:lnTo>
                          <a:pt x="999" y="1681"/>
                        </a:lnTo>
                        <a:lnTo>
                          <a:pt x="926" y="1681"/>
                        </a:lnTo>
                        <a:lnTo>
                          <a:pt x="829" y="1657"/>
                        </a:lnTo>
                        <a:lnTo>
                          <a:pt x="682" y="1706"/>
                        </a:lnTo>
                        <a:lnTo>
                          <a:pt x="561" y="1779"/>
                        </a:lnTo>
                        <a:lnTo>
                          <a:pt x="512" y="1828"/>
                        </a:lnTo>
                        <a:lnTo>
                          <a:pt x="463" y="1901"/>
                        </a:lnTo>
                        <a:lnTo>
                          <a:pt x="220" y="2388"/>
                        </a:lnTo>
                        <a:lnTo>
                          <a:pt x="220" y="2388"/>
                        </a:lnTo>
                        <a:lnTo>
                          <a:pt x="195" y="2461"/>
                        </a:lnTo>
                        <a:lnTo>
                          <a:pt x="171" y="2534"/>
                        </a:lnTo>
                        <a:lnTo>
                          <a:pt x="195" y="2704"/>
                        </a:lnTo>
                        <a:lnTo>
                          <a:pt x="244" y="2826"/>
                        </a:lnTo>
                        <a:lnTo>
                          <a:pt x="293" y="2899"/>
                        </a:lnTo>
                        <a:lnTo>
                          <a:pt x="366" y="2948"/>
                        </a:lnTo>
                        <a:lnTo>
                          <a:pt x="1340" y="3581"/>
                        </a:lnTo>
                        <a:lnTo>
                          <a:pt x="1340" y="3581"/>
                        </a:lnTo>
                        <a:lnTo>
                          <a:pt x="1316" y="3776"/>
                        </a:lnTo>
                        <a:lnTo>
                          <a:pt x="1291" y="3995"/>
                        </a:lnTo>
                        <a:lnTo>
                          <a:pt x="244" y="4482"/>
                        </a:lnTo>
                        <a:lnTo>
                          <a:pt x="244" y="4482"/>
                        </a:lnTo>
                        <a:lnTo>
                          <a:pt x="195" y="4507"/>
                        </a:lnTo>
                        <a:lnTo>
                          <a:pt x="122" y="4555"/>
                        </a:lnTo>
                        <a:lnTo>
                          <a:pt x="49" y="4701"/>
                        </a:lnTo>
                        <a:lnTo>
                          <a:pt x="0" y="4848"/>
                        </a:lnTo>
                        <a:lnTo>
                          <a:pt x="25" y="4921"/>
                        </a:lnTo>
                        <a:lnTo>
                          <a:pt x="25" y="4994"/>
                        </a:lnTo>
                        <a:lnTo>
                          <a:pt x="220" y="5530"/>
                        </a:lnTo>
                        <a:lnTo>
                          <a:pt x="220" y="5530"/>
                        </a:lnTo>
                        <a:lnTo>
                          <a:pt x="244" y="5578"/>
                        </a:lnTo>
                        <a:lnTo>
                          <a:pt x="293" y="5651"/>
                        </a:lnTo>
                        <a:lnTo>
                          <a:pt x="390" y="5749"/>
                        </a:lnTo>
                        <a:lnTo>
                          <a:pt x="536" y="5797"/>
                        </a:lnTo>
                        <a:lnTo>
                          <a:pt x="609" y="5797"/>
                        </a:lnTo>
                        <a:lnTo>
                          <a:pt x="682" y="5797"/>
                        </a:lnTo>
                        <a:lnTo>
                          <a:pt x="1827" y="5554"/>
                        </a:lnTo>
                        <a:lnTo>
                          <a:pt x="1827" y="5554"/>
                        </a:lnTo>
                        <a:lnTo>
                          <a:pt x="1949" y="5724"/>
                        </a:lnTo>
                        <a:lnTo>
                          <a:pt x="2095" y="5870"/>
                        </a:lnTo>
                        <a:lnTo>
                          <a:pt x="1705" y="6966"/>
                        </a:lnTo>
                        <a:lnTo>
                          <a:pt x="1705" y="6966"/>
                        </a:lnTo>
                        <a:lnTo>
                          <a:pt x="1681" y="7040"/>
                        </a:lnTo>
                        <a:lnTo>
                          <a:pt x="1681" y="7113"/>
                        </a:lnTo>
                        <a:lnTo>
                          <a:pt x="1705" y="7259"/>
                        </a:lnTo>
                        <a:lnTo>
                          <a:pt x="1778" y="7380"/>
                        </a:lnTo>
                        <a:lnTo>
                          <a:pt x="1851" y="7429"/>
                        </a:lnTo>
                        <a:lnTo>
                          <a:pt x="1900" y="7478"/>
                        </a:lnTo>
                        <a:lnTo>
                          <a:pt x="2412" y="7721"/>
                        </a:lnTo>
                        <a:lnTo>
                          <a:pt x="2412" y="7721"/>
                        </a:lnTo>
                        <a:lnTo>
                          <a:pt x="2485" y="7770"/>
                        </a:lnTo>
                        <a:lnTo>
                          <a:pt x="2558" y="7770"/>
                        </a:lnTo>
                        <a:lnTo>
                          <a:pt x="2704" y="7770"/>
                        </a:lnTo>
                        <a:lnTo>
                          <a:pt x="2850" y="7697"/>
                        </a:lnTo>
                        <a:lnTo>
                          <a:pt x="2899" y="7648"/>
                        </a:lnTo>
                        <a:lnTo>
                          <a:pt x="2947" y="7600"/>
                        </a:lnTo>
                        <a:lnTo>
                          <a:pt x="3581" y="6625"/>
                        </a:lnTo>
                        <a:lnTo>
                          <a:pt x="3581" y="6625"/>
                        </a:lnTo>
                        <a:lnTo>
                          <a:pt x="3800" y="6650"/>
                        </a:lnTo>
                        <a:lnTo>
                          <a:pt x="3995" y="6650"/>
                        </a:lnTo>
                        <a:lnTo>
                          <a:pt x="4482" y="7697"/>
                        </a:lnTo>
                        <a:lnTo>
                          <a:pt x="4482" y="7697"/>
                        </a:lnTo>
                        <a:lnTo>
                          <a:pt x="4531" y="7770"/>
                        </a:lnTo>
                        <a:lnTo>
                          <a:pt x="4579" y="7819"/>
                        </a:lnTo>
                        <a:lnTo>
                          <a:pt x="4701" y="7892"/>
                        </a:lnTo>
                        <a:lnTo>
                          <a:pt x="4847" y="7941"/>
                        </a:lnTo>
                        <a:lnTo>
                          <a:pt x="4920" y="7941"/>
                        </a:lnTo>
                        <a:lnTo>
                          <a:pt x="4993" y="7916"/>
                        </a:lnTo>
                        <a:lnTo>
                          <a:pt x="5529" y="7746"/>
                        </a:lnTo>
                        <a:lnTo>
                          <a:pt x="5529" y="7746"/>
                        </a:lnTo>
                        <a:lnTo>
                          <a:pt x="5602" y="7721"/>
                        </a:lnTo>
                        <a:lnTo>
                          <a:pt x="5651" y="7673"/>
                        </a:lnTo>
                        <a:lnTo>
                          <a:pt x="5748" y="7551"/>
                        </a:lnTo>
                        <a:lnTo>
                          <a:pt x="5821" y="7405"/>
                        </a:lnTo>
                        <a:lnTo>
                          <a:pt x="5821" y="7332"/>
                        </a:lnTo>
                        <a:lnTo>
                          <a:pt x="5821" y="7259"/>
                        </a:lnTo>
                        <a:lnTo>
                          <a:pt x="5578" y="6114"/>
                        </a:lnTo>
                        <a:lnTo>
                          <a:pt x="5578" y="6114"/>
                        </a:lnTo>
                        <a:lnTo>
                          <a:pt x="5724" y="5992"/>
                        </a:lnTo>
                        <a:lnTo>
                          <a:pt x="5894" y="5846"/>
                        </a:lnTo>
                        <a:lnTo>
                          <a:pt x="6966" y="6260"/>
                        </a:lnTo>
                        <a:lnTo>
                          <a:pt x="6966" y="6260"/>
                        </a:lnTo>
                        <a:lnTo>
                          <a:pt x="7039" y="6260"/>
                        </a:lnTo>
                        <a:lnTo>
                          <a:pt x="7112" y="6285"/>
                        </a:lnTo>
                        <a:lnTo>
                          <a:pt x="7258" y="6236"/>
                        </a:lnTo>
                        <a:lnTo>
                          <a:pt x="7404" y="6163"/>
                        </a:lnTo>
                        <a:lnTo>
                          <a:pt x="7453" y="6114"/>
                        </a:lnTo>
                        <a:lnTo>
                          <a:pt x="7502" y="6041"/>
                        </a:lnTo>
                        <a:lnTo>
                          <a:pt x="7745" y="5530"/>
                        </a:lnTo>
                        <a:lnTo>
                          <a:pt x="7745" y="5530"/>
                        </a:lnTo>
                        <a:lnTo>
                          <a:pt x="7770" y="5481"/>
                        </a:lnTo>
                        <a:lnTo>
                          <a:pt x="7794" y="5383"/>
                        </a:lnTo>
                        <a:lnTo>
                          <a:pt x="7770" y="5237"/>
                        </a:lnTo>
                        <a:lnTo>
                          <a:pt x="7697" y="5115"/>
                        </a:lnTo>
                        <a:lnTo>
                          <a:pt x="7648" y="5042"/>
                        </a:lnTo>
                        <a:lnTo>
                          <a:pt x="7599" y="4994"/>
                        </a:lnTo>
                        <a:lnTo>
                          <a:pt x="6625" y="4360"/>
                        </a:lnTo>
                        <a:lnTo>
                          <a:pt x="6625" y="4360"/>
                        </a:lnTo>
                        <a:lnTo>
                          <a:pt x="6649" y="4166"/>
                        </a:lnTo>
                        <a:lnTo>
                          <a:pt x="6649" y="3946"/>
                        </a:lnTo>
                        <a:lnTo>
                          <a:pt x="7697" y="3459"/>
                        </a:lnTo>
                        <a:lnTo>
                          <a:pt x="7697" y="3459"/>
                        </a:lnTo>
                        <a:lnTo>
                          <a:pt x="7770" y="3435"/>
                        </a:lnTo>
                        <a:lnTo>
                          <a:pt x="7843" y="3386"/>
                        </a:lnTo>
                        <a:lnTo>
                          <a:pt x="7916" y="3240"/>
                        </a:lnTo>
                        <a:lnTo>
                          <a:pt x="7940" y="3094"/>
                        </a:lnTo>
                        <a:lnTo>
                          <a:pt x="7940" y="3021"/>
                        </a:lnTo>
                        <a:lnTo>
                          <a:pt x="7940" y="2948"/>
                        </a:lnTo>
                        <a:lnTo>
                          <a:pt x="7745" y="2412"/>
                        </a:lnTo>
                        <a:lnTo>
                          <a:pt x="7745" y="2412"/>
                        </a:lnTo>
                        <a:lnTo>
                          <a:pt x="7721" y="2339"/>
                        </a:lnTo>
                        <a:lnTo>
                          <a:pt x="7672" y="2290"/>
                        </a:lnTo>
                        <a:lnTo>
                          <a:pt x="7551" y="2193"/>
                        </a:lnTo>
                        <a:lnTo>
                          <a:pt x="7429" y="2144"/>
                        </a:lnTo>
                        <a:lnTo>
                          <a:pt x="7356" y="2144"/>
                        </a:lnTo>
                        <a:lnTo>
                          <a:pt x="7258" y="2144"/>
                        </a:lnTo>
                        <a:lnTo>
                          <a:pt x="7258" y="2144"/>
                        </a:lnTo>
                        <a:close/>
                        <a:moveTo>
                          <a:pt x="5480" y="4726"/>
                        </a:moveTo>
                        <a:lnTo>
                          <a:pt x="5480" y="4726"/>
                        </a:lnTo>
                        <a:lnTo>
                          <a:pt x="5383" y="4872"/>
                        </a:lnTo>
                        <a:lnTo>
                          <a:pt x="5286" y="4994"/>
                        </a:lnTo>
                        <a:lnTo>
                          <a:pt x="5188" y="5140"/>
                        </a:lnTo>
                        <a:lnTo>
                          <a:pt x="5066" y="5237"/>
                        </a:lnTo>
                        <a:lnTo>
                          <a:pt x="4945" y="5335"/>
                        </a:lnTo>
                        <a:lnTo>
                          <a:pt x="4798" y="5432"/>
                        </a:lnTo>
                        <a:lnTo>
                          <a:pt x="4652" y="5505"/>
                        </a:lnTo>
                        <a:lnTo>
                          <a:pt x="4506" y="5554"/>
                        </a:lnTo>
                        <a:lnTo>
                          <a:pt x="4360" y="5603"/>
                        </a:lnTo>
                        <a:lnTo>
                          <a:pt x="4190" y="5627"/>
                        </a:lnTo>
                        <a:lnTo>
                          <a:pt x="4043" y="5651"/>
                        </a:lnTo>
                        <a:lnTo>
                          <a:pt x="3873" y="5627"/>
                        </a:lnTo>
                        <a:lnTo>
                          <a:pt x="3702" y="5627"/>
                        </a:lnTo>
                        <a:lnTo>
                          <a:pt x="3556" y="5578"/>
                        </a:lnTo>
                        <a:lnTo>
                          <a:pt x="3386" y="5530"/>
                        </a:lnTo>
                        <a:lnTo>
                          <a:pt x="3240" y="5456"/>
                        </a:lnTo>
                        <a:lnTo>
                          <a:pt x="3240" y="5456"/>
                        </a:lnTo>
                        <a:lnTo>
                          <a:pt x="3094" y="5383"/>
                        </a:lnTo>
                        <a:lnTo>
                          <a:pt x="2947" y="5286"/>
                        </a:lnTo>
                        <a:lnTo>
                          <a:pt x="2826" y="5164"/>
                        </a:lnTo>
                        <a:lnTo>
                          <a:pt x="2704" y="5067"/>
                        </a:lnTo>
                        <a:lnTo>
                          <a:pt x="2606" y="4921"/>
                        </a:lnTo>
                        <a:lnTo>
                          <a:pt x="2533" y="4799"/>
                        </a:lnTo>
                        <a:lnTo>
                          <a:pt x="2460" y="4653"/>
                        </a:lnTo>
                        <a:lnTo>
                          <a:pt x="2387" y="4507"/>
                        </a:lnTo>
                        <a:lnTo>
                          <a:pt x="2363" y="4336"/>
                        </a:lnTo>
                        <a:lnTo>
                          <a:pt x="2314" y="4190"/>
                        </a:lnTo>
                        <a:lnTo>
                          <a:pt x="2314" y="4020"/>
                        </a:lnTo>
                        <a:lnTo>
                          <a:pt x="2314" y="3873"/>
                        </a:lnTo>
                        <a:lnTo>
                          <a:pt x="2339" y="3703"/>
                        </a:lnTo>
                        <a:lnTo>
                          <a:pt x="2363" y="3532"/>
                        </a:lnTo>
                        <a:lnTo>
                          <a:pt x="2412" y="3386"/>
                        </a:lnTo>
                        <a:lnTo>
                          <a:pt x="2485" y="3216"/>
                        </a:lnTo>
                        <a:lnTo>
                          <a:pt x="2485" y="3216"/>
                        </a:lnTo>
                        <a:lnTo>
                          <a:pt x="2582" y="3070"/>
                        </a:lnTo>
                        <a:lnTo>
                          <a:pt x="2680" y="2948"/>
                        </a:lnTo>
                        <a:lnTo>
                          <a:pt x="2777" y="2802"/>
                        </a:lnTo>
                        <a:lnTo>
                          <a:pt x="2899" y="2704"/>
                        </a:lnTo>
                        <a:lnTo>
                          <a:pt x="3020" y="2607"/>
                        </a:lnTo>
                        <a:lnTo>
                          <a:pt x="3167" y="2509"/>
                        </a:lnTo>
                        <a:lnTo>
                          <a:pt x="3313" y="2436"/>
                        </a:lnTo>
                        <a:lnTo>
                          <a:pt x="3459" y="2388"/>
                        </a:lnTo>
                        <a:lnTo>
                          <a:pt x="3605" y="2339"/>
                        </a:lnTo>
                        <a:lnTo>
                          <a:pt x="3775" y="2315"/>
                        </a:lnTo>
                        <a:lnTo>
                          <a:pt x="3922" y="2290"/>
                        </a:lnTo>
                        <a:lnTo>
                          <a:pt x="4092" y="2315"/>
                        </a:lnTo>
                        <a:lnTo>
                          <a:pt x="4263" y="2315"/>
                        </a:lnTo>
                        <a:lnTo>
                          <a:pt x="4409" y="2363"/>
                        </a:lnTo>
                        <a:lnTo>
                          <a:pt x="4579" y="2412"/>
                        </a:lnTo>
                        <a:lnTo>
                          <a:pt x="4725" y="2485"/>
                        </a:lnTo>
                        <a:lnTo>
                          <a:pt x="4725" y="2485"/>
                        </a:lnTo>
                        <a:lnTo>
                          <a:pt x="4871" y="2558"/>
                        </a:lnTo>
                        <a:lnTo>
                          <a:pt x="5018" y="2656"/>
                        </a:lnTo>
                        <a:lnTo>
                          <a:pt x="5139" y="2777"/>
                        </a:lnTo>
                        <a:lnTo>
                          <a:pt x="5261" y="2875"/>
                        </a:lnTo>
                        <a:lnTo>
                          <a:pt x="5359" y="3021"/>
                        </a:lnTo>
                        <a:lnTo>
                          <a:pt x="5432" y="3143"/>
                        </a:lnTo>
                        <a:lnTo>
                          <a:pt x="5505" y="3289"/>
                        </a:lnTo>
                        <a:lnTo>
                          <a:pt x="5578" y="3435"/>
                        </a:lnTo>
                        <a:lnTo>
                          <a:pt x="5602" y="3605"/>
                        </a:lnTo>
                        <a:lnTo>
                          <a:pt x="5626" y="3752"/>
                        </a:lnTo>
                        <a:lnTo>
                          <a:pt x="5651" y="3922"/>
                        </a:lnTo>
                        <a:lnTo>
                          <a:pt x="5651" y="4068"/>
                        </a:lnTo>
                        <a:lnTo>
                          <a:pt x="5626" y="4239"/>
                        </a:lnTo>
                        <a:lnTo>
                          <a:pt x="5602" y="4409"/>
                        </a:lnTo>
                        <a:lnTo>
                          <a:pt x="5553" y="4555"/>
                        </a:lnTo>
                        <a:lnTo>
                          <a:pt x="5480" y="4726"/>
                        </a:lnTo>
                        <a:lnTo>
                          <a:pt x="5480" y="4726"/>
                        </a:lnTo>
                        <a:close/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</p:grpSp>
            <p:grpSp>
              <p:nvGrpSpPr>
                <p:cNvPr id="121" name="Shape 121"/>
                <p:cNvGrpSpPr/>
                <p:nvPr/>
              </p:nvGrpSpPr>
              <p:grpSpPr>
                <a:xfrm>
                  <a:off x="3737549" y="1053701"/>
                  <a:ext cx="333699" cy="329076"/>
                  <a:chOff x="3292425" y="3664250"/>
                  <a:chExt cx="397025" cy="391525"/>
                </a:xfrm>
              </p:grpSpPr>
              <p:sp>
                <p:nvSpPr>
                  <p:cNvPr id="122" name="Shape 122"/>
                  <p:cNvSpPr/>
                  <p:nvPr/>
                </p:nvSpPr>
                <p:spPr>
                  <a:xfrm>
                    <a:off x="3292425" y="3680675"/>
                    <a:ext cx="375100" cy="375100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5004" h="15004" fill="none" extrusionOk="0">
                        <a:moveTo>
                          <a:pt x="7502" y="1"/>
                        </a:moveTo>
                        <a:lnTo>
                          <a:pt x="7502" y="1"/>
                        </a:lnTo>
                        <a:lnTo>
                          <a:pt x="7112" y="1"/>
                        </a:lnTo>
                        <a:lnTo>
                          <a:pt x="6747" y="50"/>
                        </a:lnTo>
                        <a:lnTo>
                          <a:pt x="6357" y="98"/>
                        </a:lnTo>
                        <a:lnTo>
                          <a:pt x="5992" y="147"/>
                        </a:lnTo>
                        <a:lnTo>
                          <a:pt x="5627" y="244"/>
                        </a:lnTo>
                        <a:lnTo>
                          <a:pt x="5261" y="342"/>
                        </a:lnTo>
                        <a:lnTo>
                          <a:pt x="4921" y="464"/>
                        </a:lnTo>
                        <a:lnTo>
                          <a:pt x="4580" y="585"/>
                        </a:lnTo>
                        <a:lnTo>
                          <a:pt x="4239" y="732"/>
                        </a:lnTo>
                        <a:lnTo>
                          <a:pt x="3922" y="902"/>
                        </a:lnTo>
                        <a:lnTo>
                          <a:pt x="3605" y="1097"/>
                        </a:lnTo>
                        <a:lnTo>
                          <a:pt x="3313" y="1292"/>
                        </a:lnTo>
                        <a:lnTo>
                          <a:pt x="3021" y="1487"/>
                        </a:lnTo>
                        <a:lnTo>
                          <a:pt x="2729" y="1706"/>
                        </a:lnTo>
                        <a:lnTo>
                          <a:pt x="2461" y="1949"/>
                        </a:lnTo>
                        <a:lnTo>
                          <a:pt x="2193" y="2193"/>
                        </a:lnTo>
                        <a:lnTo>
                          <a:pt x="1949" y="2461"/>
                        </a:lnTo>
                        <a:lnTo>
                          <a:pt x="1706" y="2729"/>
                        </a:lnTo>
                        <a:lnTo>
                          <a:pt x="1486" y="3021"/>
                        </a:lnTo>
                        <a:lnTo>
                          <a:pt x="1292" y="3313"/>
                        </a:lnTo>
                        <a:lnTo>
                          <a:pt x="1097" y="3605"/>
                        </a:lnTo>
                        <a:lnTo>
                          <a:pt x="902" y="3922"/>
                        </a:lnTo>
                        <a:lnTo>
                          <a:pt x="731" y="4239"/>
                        </a:lnTo>
                        <a:lnTo>
                          <a:pt x="585" y="4580"/>
                        </a:lnTo>
                        <a:lnTo>
                          <a:pt x="464" y="4921"/>
                        </a:lnTo>
                        <a:lnTo>
                          <a:pt x="342" y="5262"/>
                        </a:lnTo>
                        <a:lnTo>
                          <a:pt x="244" y="5627"/>
                        </a:lnTo>
                        <a:lnTo>
                          <a:pt x="147" y="5992"/>
                        </a:lnTo>
                        <a:lnTo>
                          <a:pt x="98" y="6358"/>
                        </a:lnTo>
                        <a:lnTo>
                          <a:pt x="50" y="6747"/>
                        </a:lnTo>
                        <a:lnTo>
                          <a:pt x="1" y="7113"/>
                        </a:lnTo>
                        <a:lnTo>
                          <a:pt x="1" y="7502"/>
                        </a:lnTo>
                        <a:lnTo>
                          <a:pt x="1" y="7502"/>
                        </a:lnTo>
                        <a:lnTo>
                          <a:pt x="1" y="7892"/>
                        </a:lnTo>
                        <a:lnTo>
                          <a:pt x="50" y="8257"/>
                        </a:lnTo>
                        <a:lnTo>
                          <a:pt x="98" y="8647"/>
                        </a:lnTo>
                        <a:lnTo>
                          <a:pt x="147" y="9012"/>
                        </a:lnTo>
                        <a:lnTo>
                          <a:pt x="244" y="9378"/>
                        </a:lnTo>
                        <a:lnTo>
                          <a:pt x="342" y="9743"/>
                        </a:lnTo>
                        <a:lnTo>
                          <a:pt x="464" y="10084"/>
                        </a:lnTo>
                        <a:lnTo>
                          <a:pt x="585" y="10425"/>
                        </a:lnTo>
                        <a:lnTo>
                          <a:pt x="731" y="10766"/>
                        </a:lnTo>
                        <a:lnTo>
                          <a:pt x="902" y="11082"/>
                        </a:lnTo>
                        <a:lnTo>
                          <a:pt x="1097" y="11399"/>
                        </a:lnTo>
                        <a:lnTo>
                          <a:pt x="1292" y="11691"/>
                        </a:lnTo>
                        <a:lnTo>
                          <a:pt x="1486" y="11984"/>
                        </a:lnTo>
                        <a:lnTo>
                          <a:pt x="1706" y="12276"/>
                        </a:lnTo>
                        <a:lnTo>
                          <a:pt x="1949" y="12544"/>
                        </a:lnTo>
                        <a:lnTo>
                          <a:pt x="2193" y="12812"/>
                        </a:lnTo>
                        <a:lnTo>
                          <a:pt x="2461" y="13055"/>
                        </a:lnTo>
                        <a:lnTo>
                          <a:pt x="2729" y="13299"/>
                        </a:lnTo>
                        <a:lnTo>
                          <a:pt x="3021" y="13518"/>
                        </a:lnTo>
                        <a:lnTo>
                          <a:pt x="3313" y="13713"/>
                        </a:lnTo>
                        <a:lnTo>
                          <a:pt x="3605" y="13908"/>
                        </a:lnTo>
                        <a:lnTo>
                          <a:pt x="3922" y="14102"/>
                        </a:lnTo>
                        <a:lnTo>
                          <a:pt x="4239" y="14273"/>
                        </a:lnTo>
                        <a:lnTo>
                          <a:pt x="4580" y="14419"/>
                        </a:lnTo>
                        <a:lnTo>
                          <a:pt x="4921" y="14541"/>
                        </a:lnTo>
                        <a:lnTo>
                          <a:pt x="5261" y="14663"/>
                        </a:lnTo>
                        <a:lnTo>
                          <a:pt x="5627" y="14760"/>
                        </a:lnTo>
                        <a:lnTo>
                          <a:pt x="5992" y="14857"/>
                        </a:lnTo>
                        <a:lnTo>
                          <a:pt x="6357" y="14906"/>
                        </a:lnTo>
                        <a:lnTo>
                          <a:pt x="6747" y="14955"/>
                        </a:lnTo>
                        <a:lnTo>
                          <a:pt x="7112" y="15004"/>
                        </a:lnTo>
                        <a:lnTo>
                          <a:pt x="7502" y="15004"/>
                        </a:lnTo>
                        <a:lnTo>
                          <a:pt x="7502" y="15004"/>
                        </a:lnTo>
                        <a:lnTo>
                          <a:pt x="7892" y="15004"/>
                        </a:lnTo>
                        <a:lnTo>
                          <a:pt x="8257" y="14955"/>
                        </a:lnTo>
                        <a:lnTo>
                          <a:pt x="8647" y="14906"/>
                        </a:lnTo>
                        <a:lnTo>
                          <a:pt x="9012" y="14857"/>
                        </a:lnTo>
                        <a:lnTo>
                          <a:pt x="9377" y="14760"/>
                        </a:lnTo>
                        <a:lnTo>
                          <a:pt x="9743" y="14663"/>
                        </a:lnTo>
                        <a:lnTo>
                          <a:pt x="10084" y="14541"/>
                        </a:lnTo>
                        <a:lnTo>
                          <a:pt x="10425" y="14419"/>
                        </a:lnTo>
                        <a:lnTo>
                          <a:pt x="10766" y="14273"/>
                        </a:lnTo>
                        <a:lnTo>
                          <a:pt x="11082" y="14102"/>
                        </a:lnTo>
                        <a:lnTo>
                          <a:pt x="11399" y="13908"/>
                        </a:lnTo>
                        <a:lnTo>
                          <a:pt x="11691" y="13713"/>
                        </a:lnTo>
                        <a:lnTo>
                          <a:pt x="11983" y="13518"/>
                        </a:lnTo>
                        <a:lnTo>
                          <a:pt x="12276" y="13299"/>
                        </a:lnTo>
                        <a:lnTo>
                          <a:pt x="12544" y="13055"/>
                        </a:lnTo>
                        <a:lnTo>
                          <a:pt x="12812" y="12812"/>
                        </a:lnTo>
                        <a:lnTo>
                          <a:pt x="13055" y="12544"/>
                        </a:lnTo>
                        <a:lnTo>
                          <a:pt x="13299" y="12276"/>
                        </a:lnTo>
                        <a:lnTo>
                          <a:pt x="13518" y="11984"/>
                        </a:lnTo>
                        <a:lnTo>
                          <a:pt x="13713" y="11691"/>
                        </a:lnTo>
                        <a:lnTo>
                          <a:pt x="13907" y="11399"/>
                        </a:lnTo>
                        <a:lnTo>
                          <a:pt x="14102" y="11082"/>
                        </a:lnTo>
                        <a:lnTo>
                          <a:pt x="14273" y="10766"/>
                        </a:lnTo>
                        <a:lnTo>
                          <a:pt x="14419" y="10425"/>
                        </a:lnTo>
                        <a:lnTo>
                          <a:pt x="14541" y="10084"/>
                        </a:lnTo>
                        <a:lnTo>
                          <a:pt x="14662" y="9743"/>
                        </a:lnTo>
                        <a:lnTo>
                          <a:pt x="14760" y="9378"/>
                        </a:lnTo>
                        <a:lnTo>
                          <a:pt x="14857" y="9012"/>
                        </a:lnTo>
                        <a:lnTo>
                          <a:pt x="14906" y="8647"/>
                        </a:lnTo>
                        <a:lnTo>
                          <a:pt x="14955" y="8257"/>
                        </a:lnTo>
                        <a:lnTo>
                          <a:pt x="15003" y="7892"/>
                        </a:lnTo>
                        <a:lnTo>
                          <a:pt x="15003" y="7502"/>
                        </a:lnTo>
                        <a:lnTo>
                          <a:pt x="7502" y="7502"/>
                        </a:lnTo>
                        <a:lnTo>
                          <a:pt x="7502" y="1"/>
                        </a:lnTo>
                        <a:close/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23" name="Shape 123"/>
                  <p:cNvSpPr/>
                  <p:nvPr/>
                </p:nvSpPr>
                <p:spPr>
                  <a:xfrm>
                    <a:off x="3504325" y="3664250"/>
                    <a:ext cx="131525" cy="153450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5261" h="6138" fill="none" extrusionOk="0"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390" y="25"/>
                        </a:lnTo>
                        <a:lnTo>
                          <a:pt x="780" y="98"/>
                        </a:lnTo>
                        <a:lnTo>
                          <a:pt x="1169" y="171"/>
                        </a:lnTo>
                        <a:lnTo>
                          <a:pt x="1559" y="268"/>
                        </a:lnTo>
                        <a:lnTo>
                          <a:pt x="1924" y="414"/>
                        </a:lnTo>
                        <a:lnTo>
                          <a:pt x="2314" y="560"/>
                        </a:lnTo>
                        <a:lnTo>
                          <a:pt x="2655" y="731"/>
                        </a:lnTo>
                        <a:lnTo>
                          <a:pt x="3020" y="901"/>
                        </a:lnTo>
                        <a:lnTo>
                          <a:pt x="3020" y="901"/>
                        </a:lnTo>
                        <a:lnTo>
                          <a:pt x="3337" y="1121"/>
                        </a:lnTo>
                        <a:lnTo>
                          <a:pt x="3654" y="1340"/>
                        </a:lnTo>
                        <a:lnTo>
                          <a:pt x="3946" y="1559"/>
                        </a:lnTo>
                        <a:lnTo>
                          <a:pt x="4238" y="1803"/>
                        </a:lnTo>
                        <a:lnTo>
                          <a:pt x="4530" y="2070"/>
                        </a:lnTo>
                        <a:lnTo>
                          <a:pt x="4774" y="2363"/>
                        </a:lnTo>
                        <a:lnTo>
                          <a:pt x="5017" y="2655"/>
                        </a:lnTo>
                        <a:lnTo>
                          <a:pt x="5261" y="2972"/>
                        </a:lnTo>
                        <a:lnTo>
                          <a:pt x="0" y="613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24" name="Shape 124"/>
                  <p:cNvSpPr/>
                  <p:nvPr/>
                </p:nvSpPr>
                <p:spPr>
                  <a:xfrm>
                    <a:off x="3501875" y="3749500"/>
                    <a:ext cx="187575" cy="9682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7503" h="3873" fill="none" extrusionOk="0">
                        <a:moveTo>
                          <a:pt x="6431" y="0"/>
                        </a:moveTo>
                        <a:lnTo>
                          <a:pt x="1" y="3872"/>
                        </a:lnTo>
                        <a:lnTo>
                          <a:pt x="7502" y="3872"/>
                        </a:lnTo>
                        <a:lnTo>
                          <a:pt x="7502" y="3872"/>
                        </a:lnTo>
                        <a:lnTo>
                          <a:pt x="7478" y="3337"/>
                        </a:lnTo>
                        <a:lnTo>
                          <a:pt x="7429" y="2825"/>
                        </a:lnTo>
                        <a:lnTo>
                          <a:pt x="7332" y="2314"/>
                        </a:lnTo>
                        <a:lnTo>
                          <a:pt x="7210" y="1827"/>
                        </a:lnTo>
                        <a:lnTo>
                          <a:pt x="7064" y="1340"/>
                        </a:lnTo>
                        <a:lnTo>
                          <a:pt x="6893" y="877"/>
                        </a:lnTo>
                        <a:lnTo>
                          <a:pt x="6674" y="438"/>
                        </a:lnTo>
                        <a:lnTo>
                          <a:pt x="6431" y="0"/>
                        </a:lnTo>
                        <a:lnTo>
                          <a:pt x="6431" y="0"/>
                        </a:lnTo>
                        <a:close/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</p:grpSp>
          </p:grpSp>
          <p:grpSp>
            <p:nvGrpSpPr>
              <p:cNvPr id="125" name="Shape 125"/>
              <p:cNvGrpSpPr/>
              <p:nvPr/>
            </p:nvGrpSpPr>
            <p:grpSpPr>
              <a:xfrm>
                <a:off x="1047114" y="1470448"/>
                <a:ext cx="3894630" cy="342398"/>
                <a:chOff x="176103" y="1851448"/>
                <a:chExt cx="3894630" cy="342398"/>
              </a:xfrm>
            </p:grpSpPr>
            <p:grpSp>
              <p:nvGrpSpPr>
                <p:cNvPr id="126" name="Shape 126"/>
                <p:cNvGrpSpPr/>
                <p:nvPr/>
              </p:nvGrpSpPr>
              <p:grpSpPr>
                <a:xfrm>
                  <a:off x="2023105" y="1859895"/>
                  <a:ext cx="345970" cy="325504"/>
                  <a:chOff x="5972700" y="2330200"/>
                  <a:chExt cx="411625" cy="387275"/>
                </a:xfrm>
              </p:grpSpPr>
              <p:sp>
                <p:nvSpPr>
                  <p:cNvPr id="127" name="Shape 127"/>
                  <p:cNvSpPr/>
                  <p:nvPr/>
                </p:nvSpPr>
                <p:spPr>
                  <a:xfrm>
                    <a:off x="5972700" y="2476950"/>
                    <a:ext cx="98050" cy="21982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3922" h="8793" fill="none" extrusionOk="0">
                        <a:moveTo>
                          <a:pt x="0" y="0"/>
                        </a:moveTo>
                        <a:lnTo>
                          <a:pt x="0" y="8792"/>
                        </a:lnTo>
                        <a:lnTo>
                          <a:pt x="3921" y="8792"/>
                        </a:lnTo>
                        <a:lnTo>
                          <a:pt x="3921" y="0"/>
                        </a:lnTo>
                        <a:lnTo>
                          <a:pt x="0" y="0"/>
                        </a:lnTo>
                        <a:close/>
                        <a:moveTo>
                          <a:pt x="2411" y="2411"/>
                        </a:moveTo>
                        <a:lnTo>
                          <a:pt x="2411" y="2411"/>
                        </a:lnTo>
                        <a:lnTo>
                          <a:pt x="2265" y="2387"/>
                        </a:lnTo>
                        <a:lnTo>
                          <a:pt x="2143" y="2363"/>
                        </a:lnTo>
                        <a:lnTo>
                          <a:pt x="2022" y="2290"/>
                        </a:lnTo>
                        <a:lnTo>
                          <a:pt x="1924" y="2216"/>
                        </a:lnTo>
                        <a:lnTo>
                          <a:pt x="1827" y="2095"/>
                        </a:lnTo>
                        <a:lnTo>
                          <a:pt x="1754" y="1973"/>
                        </a:lnTo>
                        <a:lnTo>
                          <a:pt x="1729" y="1851"/>
                        </a:lnTo>
                        <a:lnTo>
                          <a:pt x="1705" y="1705"/>
                        </a:lnTo>
                        <a:lnTo>
                          <a:pt x="1705" y="1705"/>
                        </a:lnTo>
                        <a:lnTo>
                          <a:pt x="1729" y="1559"/>
                        </a:lnTo>
                        <a:lnTo>
                          <a:pt x="1754" y="1437"/>
                        </a:lnTo>
                        <a:lnTo>
                          <a:pt x="1827" y="1315"/>
                        </a:lnTo>
                        <a:lnTo>
                          <a:pt x="1924" y="1218"/>
                        </a:lnTo>
                        <a:lnTo>
                          <a:pt x="2022" y="1120"/>
                        </a:lnTo>
                        <a:lnTo>
                          <a:pt x="2143" y="1072"/>
                        </a:lnTo>
                        <a:lnTo>
                          <a:pt x="2265" y="1023"/>
                        </a:lnTo>
                        <a:lnTo>
                          <a:pt x="2411" y="999"/>
                        </a:lnTo>
                        <a:lnTo>
                          <a:pt x="2411" y="999"/>
                        </a:lnTo>
                        <a:lnTo>
                          <a:pt x="2557" y="1023"/>
                        </a:lnTo>
                        <a:lnTo>
                          <a:pt x="2679" y="1072"/>
                        </a:lnTo>
                        <a:lnTo>
                          <a:pt x="2801" y="1120"/>
                        </a:lnTo>
                        <a:lnTo>
                          <a:pt x="2898" y="1218"/>
                        </a:lnTo>
                        <a:lnTo>
                          <a:pt x="2996" y="1315"/>
                        </a:lnTo>
                        <a:lnTo>
                          <a:pt x="3069" y="1437"/>
                        </a:lnTo>
                        <a:lnTo>
                          <a:pt x="3093" y="1559"/>
                        </a:lnTo>
                        <a:lnTo>
                          <a:pt x="3118" y="1705"/>
                        </a:lnTo>
                        <a:lnTo>
                          <a:pt x="3118" y="1705"/>
                        </a:lnTo>
                        <a:lnTo>
                          <a:pt x="3093" y="1851"/>
                        </a:lnTo>
                        <a:lnTo>
                          <a:pt x="3069" y="1973"/>
                        </a:lnTo>
                        <a:lnTo>
                          <a:pt x="2996" y="2095"/>
                        </a:lnTo>
                        <a:lnTo>
                          <a:pt x="2898" y="2216"/>
                        </a:lnTo>
                        <a:lnTo>
                          <a:pt x="2801" y="2290"/>
                        </a:lnTo>
                        <a:lnTo>
                          <a:pt x="2679" y="2363"/>
                        </a:lnTo>
                        <a:lnTo>
                          <a:pt x="2557" y="2387"/>
                        </a:lnTo>
                        <a:lnTo>
                          <a:pt x="2411" y="2411"/>
                        </a:lnTo>
                        <a:lnTo>
                          <a:pt x="2411" y="2411"/>
                        </a:lnTo>
                        <a:close/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28" name="Shape 128"/>
                  <p:cNvSpPr/>
                  <p:nvPr/>
                </p:nvSpPr>
                <p:spPr>
                  <a:xfrm>
                    <a:off x="6078025" y="2330200"/>
                    <a:ext cx="306300" cy="38727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2252" h="15491" fill="none" extrusionOk="0">
                        <a:moveTo>
                          <a:pt x="1" y="13396"/>
                        </a:moveTo>
                        <a:lnTo>
                          <a:pt x="1511" y="13396"/>
                        </a:lnTo>
                        <a:lnTo>
                          <a:pt x="1511" y="13396"/>
                        </a:lnTo>
                        <a:lnTo>
                          <a:pt x="1998" y="13639"/>
                        </a:lnTo>
                        <a:lnTo>
                          <a:pt x="2680" y="13932"/>
                        </a:lnTo>
                        <a:lnTo>
                          <a:pt x="3556" y="14273"/>
                        </a:lnTo>
                        <a:lnTo>
                          <a:pt x="4531" y="14638"/>
                        </a:lnTo>
                        <a:lnTo>
                          <a:pt x="5578" y="14955"/>
                        </a:lnTo>
                        <a:lnTo>
                          <a:pt x="6114" y="15101"/>
                        </a:lnTo>
                        <a:lnTo>
                          <a:pt x="6650" y="15222"/>
                        </a:lnTo>
                        <a:lnTo>
                          <a:pt x="7161" y="15344"/>
                        </a:lnTo>
                        <a:lnTo>
                          <a:pt x="7672" y="15417"/>
                        </a:lnTo>
                        <a:lnTo>
                          <a:pt x="8135" y="15466"/>
                        </a:lnTo>
                        <a:lnTo>
                          <a:pt x="8598" y="15490"/>
                        </a:lnTo>
                        <a:lnTo>
                          <a:pt x="8598" y="15490"/>
                        </a:lnTo>
                        <a:lnTo>
                          <a:pt x="9377" y="15490"/>
                        </a:lnTo>
                        <a:lnTo>
                          <a:pt x="9791" y="15466"/>
                        </a:lnTo>
                        <a:lnTo>
                          <a:pt x="10181" y="15417"/>
                        </a:lnTo>
                        <a:lnTo>
                          <a:pt x="10522" y="15320"/>
                        </a:lnTo>
                        <a:lnTo>
                          <a:pt x="10692" y="15271"/>
                        </a:lnTo>
                        <a:lnTo>
                          <a:pt x="10814" y="15222"/>
                        </a:lnTo>
                        <a:lnTo>
                          <a:pt x="10936" y="15149"/>
                        </a:lnTo>
                        <a:lnTo>
                          <a:pt x="11033" y="15052"/>
                        </a:lnTo>
                        <a:lnTo>
                          <a:pt x="11082" y="14955"/>
                        </a:lnTo>
                        <a:lnTo>
                          <a:pt x="11131" y="14833"/>
                        </a:lnTo>
                        <a:lnTo>
                          <a:pt x="11204" y="14126"/>
                        </a:lnTo>
                        <a:lnTo>
                          <a:pt x="11204" y="14126"/>
                        </a:lnTo>
                        <a:lnTo>
                          <a:pt x="11180" y="13956"/>
                        </a:lnTo>
                        <a:lnTo>
                          <a:pt x="11131" y="13810"/>
                        </a:lnTo>
                        <a:lnTo>
                          <a:pt x="11033" y="13664"/>
                        </a:lnTo>
                        <a:lnTo>
                          <a:pt x="10887" y="13542"/>
                        </a:lnTo>
                        <a:lnTo>
                          <a:pt x="10887" y="13542"/>
                        </a:lnTo>
                        <a:lnTo>
                          <a:pt x="11009" y="13518"/>
                        </a:lnTo>
                        <a:lnTo>
                          <a:pt x="11131" y="13469"/>
                        </a:lnTo>
                        <a:lnTo>
                          <a:pt x="11253" y="13420"/>
                        </a:lnTo>
                        <a:lnTo>
                          <a:pt x="11350" y="13323"/>
                        </a:lnTo>
                        <a:lnTo>
                          <a:pt x="11423" y="13225"/>
                        </a:lnTo>
                        <a:lnTo>
                          <a:pt x="11496" y="13104"/>
                        </a:lnTo>
                        <a:lnTo>
                          <a:pt x="11545" y="12957"/>
                        </a:lnTo>
                        <a:lnTo>
                          <a:pt x="11569" y="12836"/>
                        </a:lnTo>
                        <a:lnTo>
                          <a:pt x="11642" y="11959"/>
                        </a:lnTo>
                        <a:lnTo>
                          <a:pt x="11642" y="11959"/>
                        </a:lnTo>
                        <a:lnTo>
                          <a:pt x="11642" y="11837"/>
                        </a:lnTo>
                        <a:lnTo>
                          <a:pt x="11642" y="11740"/>
                        </a:lnTo>
                        <a:lnTo>
                          <a:pt x="11618" y="11618"/>
                        </a:lnTo>
                        <a:lnTo>
                          <a:pt x="11569" y="11521"/>
                        </a:lnTo>
                        <a:lnTo>
                          <a:pt x="11447" y="11350"/>
                        </a:lnTo>
                        <a:lnTo>
                          <a:pt x="11374" y="11277"/>
                        </a:lnTo>
                        <a:lnTo>
                          <a:pt x="11301" y="11204"/>
                        </a:lnTo>
                        <a:lnTo>
                          <a:pt x="11301" y="11204"/>
                        </a:lnTo>
                        <a:lnTo>
                          <a:pt x="11423" y="11180"/>
                        </a:lnTo>
                        <a:lnTo>
                          <a:pt x="11521" y="11131"/>
                        </a:lnTo>
                        <a:lnTo>
                          <a:pt x="11618" y="11058"/>
                        </a:lnTo>
                        <a:lnTo>
                          <a:pt x="11715" y="10960"/>
                        </a:lnTo>
                        <a:lnTo>
                          <a:pt x="11788" y="10863"/>
                        </a:lnTo>
                        <a:lnTo>
                          <a:pt x="11837" y="10766"/>
                        </a:lnTo>
                        <a:lnTo>
                          <a:pt x="11886" y="10644"/>
                        </a:lnTo>
                        <a:lnTo>
                          <a:pt x="11910" y="10498"/>
                        </a:lnTo>
                        <a:lnTo>
                          <a:pt x="11983" y="9645"/>
                        </a:lnTo>
                        <a:lnTo>
                          <a:pt x="11983" y="9645"/>
                        </a:lnTo>
                        <a:lnTo>
                          <a:pt x="11983" y="9523"/>
                        </a:lnTo>
                        <a:lnTo>
                          <a:pt x="11983" y="9402"/>
                        </a:lnTo>
                        <a:lnTo>
                          <a:pt x="11959" y="9280"/>
                        </a:lnTo>
                        <a:lnTo>
                          <a:pt x="11910" y="9182"/>
                        </a:lnTo>
                        <a:lnTo>
                          <a:pt x="11861" y="9085"/>
                        </a:lnTo>
                        <a:lnTo>
                          <a:pt x="11788" y="9012"/>
                        </a:lnTo>
                        <a:lnTo>
                          <a:pt x="11715" y="8939"/>
                        </a:lnTo>
                        <a:lnTo>
                          <a:pt x="11618" y="8866"/>
                        </a:lnTo>
                        <a:lnTo>
                          <a:pt x="11618" y="8866"/>
                        </a:lnTo>
                        <a:lnTo>
                          <a:pt x="11715" y="8841"/>
                        </a:lnTo>
                        <a:lnTo>
                          <a:pt x="11813" y="8768"/>
                        </a:lnTo>
                        <a:lnTo>
                          <a:pt x="11910" y="8695"/>
                        </a:lnTo>
                        <a:lnTo>
                          <a:pt x="11983" y="8622"/>
                        </a:lnTo>
                        <a:lnTo>
                          <a:pt x="12056" y="8525"/>
                        </a:lnTo>
                        <a:lnTo>
                          <a:pt x="12105" y="8427"/>
                        </a:lnTo>
                        <a:lnTo>
                          <a:pt x="12129" y="8306"/>
                        </a:lnTo>
                        <a:lnTo>
                          <a:pt x="12154" y="8184"/>
                        </a:lnTo>
                        <a:lnTo>
                          <a:pt x="12251" y="7307"/>
                        </a:lnTo>
                        <a:lnTo>
                          <a:pt x="12251" y="7307"/>
                        </a:lnTo>
                        <a:lnTo>
                          <a:pt x="12227" y="7185"/>
                        </a:lnTo>
                        <a:lnTo>
                          <a:pt x="12202" y="7064"/>
                        </a:lnTo>
                        <a:lnTo>
                          <a:pt x="12154" y="6966"/>
                        </a:lnTo>
                        <a:lnTo>
                          <a:pt x="12105" y="6869"/>
                        </a:lnTo>
                        <a:lnTo>
                          <a:pt x="12032" y="6771"/>
                        </a:lnTo>
                        <a:lnTo>
                          <a:pt x="11935" y="6698"/>
                        </a:lnTo>
                        <a:lnTo>
                          <a:pt x="11715" y="6552"/>
                        </a:lnTo>
                        <a:lnTo>
                          <a:pt x="11472" y="6430"/>
                        </a:lnTo>
                        <a:lnTo>
                          <a:pt x="11180" y="6333"/>
                        </a:lnTo>
                        <a:lnTo>
                          <a:pt x="10863" y="6260"/>
                        </a:lnTo>
                        <a:lnTo>
                          <a:pt x="10546" y="6211"/>
                        </a:lnTo>
                        <a:lnTo>
                          <a:pt x="10546" y="6211"/>
                        </a:lnTo>
                        <a:lnTo>
                          <a:pt x="9864" y="6114"/>
                        </a:lnTo>
                        <a:lnTo>
                          <a:pt x="8817" y="6016"/>
                        </a:lnTo>
                        <a:lnTo>
                          <a:pt x="7575" y="5943"/>
                        </a:lnTo>
                        <a:lnTo>
                          <a:pt x="6309" y="5870"/>
                        </a:lnTo>
                        <a:lnTo>
                          <a:pt x="6309" y="5870"/>
                        </a:lnTo>
                        <a:lnTo>
                          <a:pt x="6479" y="5578"/>
                        </a:lnTo>
                        <a:lnTo>
                          <a:pt x="6625" y="5237"/>
                        </a:lnTo>
                        <a:lnTo>
                          <a:pt x="6771" y="4872"/>
                        </a:lnTo>
                        <a:lnTo>
                          <a:pt x="6869" y="4482"/>
                        </a:lnTo>
                        <a:lnTo>
                          <a:pt x="6966" y="4092"/>
                        </a:lnTo>
                        <a:lnTo>
                          <a:pt x="7064" y="3678"/>
                        </a:lnTo>
                        <a:lnTo>
                          <a:pt x="7161" y="2875"/>
                        </a:lnTo>
                        <a:lnTo>
                          <a:pt x="7234" y="2144"/>
                        </a:lnTo>
                        <a:lnTo>
                          <a:pt x="7283" y="1535"/>
                        </a:lnTo>
                        <a:lnTo>
                          <a:pt x="7283" y="975"/>
                        </a:lnTo>
                        <a:lnTo>
                          <a:pt x="7283" y="975"/>
                        </a:lnTo>
                        <a:lnTo>
                          <a:pt x="7283" y="804"/>
                        </a:lnTo>
                        <a:lnTo>
                          <a:pt x="7210" y="609"/>
                        </a:lnTo>
                        <a:lnTo>
                          <a:pt x="7137" y="463"/>
                        </a:lnTo>
                        <a:lnTo>
                          <a:pt x="7015" y="317"/>
                        </a:lnTo>
                        <a:lnTo>
                          <a:pt x="6869" y="171"/>
                        </a:lnTo>
                        <a:lnTo>
                          <a:pt x="6698" y="98"/>
                        </a:lnTo>
                        <a:lnTo>
                          <a:pt x="6503" y="25"/>
                        </a:lnTo>
                        <a:lnTo>
                          <a:pt x="6309" y="1"/>
                        </a:lnTo>
                        <a:lnTo>
                          <a:pt x="6309" y="1"/>
                        </a:lnTo>
                        <a:lnTo>
                          <a:pt x="5943" y="25"/>
                        </a:lnTo>
                        <a:lnTo>
                          <a:pt x="5700" y="74"/>
                        </a:lnTo>
                        <a:lnTo>
                          <a:pt x="5505" y="147"/>
                        </a:lnTo>
                        <a:lnTo>
                          <a:pt x="5359" y="220"/>
                        </a:lnTo>
                        <a:lnTo>
                          <a:pt x="5359" y="220"/>
                        </a:lnTo>
                        <a:lnTo>
                          <a:pt x="4969" y="1462"/>
                        </a:lnTo>
                        <a:lnTo>
                          <a:pt x="4774" y="2022"/>
                        </a:lnTo>
                        <a:lnTo>
                          <a:pt x="4579" y="2534"/>
                        </a:lnTo>
                        <a:lnTo>
                          <a:pt x="4385" y="2996"/>
                        </a:lnTo>
                        <a:lnTo>
                          <a:pt x="4190" y="3386"/>
                        </a:lnTo>
                        <a:lnTo>
                          <a:pt x="4019" y="3678"/>
                        </a:lnTo>
                        <a:lnTo>
                          <a:pt x="3873" y="3922"/>
                        </a:lnTo>
                        <a:lnTo>
                          <a:pt x="3873" y="3922"/>
                        </a:lnTo>
                        <a:lnTo>
                          <a:pt x="3654" y="4141"/>
                        </a:lnTo>
                        <a:lnTo>
                          <a:pt x="3313" y="4482"/>
                        </a:lnTo>
                        <a:lnTo>
                          <a:pt x="2509" y="5237"/>
                        </a:lnTo>
                        <a:lnTo>
                          <a:pt x="1438" y="6211"/>
                        </a:lnTo>
                        <a:lnTo>
                          <a:pt x="1" y="6211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</p:grpSp>
            <p:grpSp>
              <p:nvGrpSpPr>
                <p:cNvPr id="129" name="Shape 129"/>
                <p:cNvGrpSpPr/>
                <p:nvPr/>
              </p:nvGrpSpPr>
              <p:grpSpPr>
                <a:xfrm>
                  <a:off x="1093458" y="1865778"/>
                  <a:ext cx="353136" cy="313737"/>
                  <a:chOff x="5292575" y="3681900"/>
                  <a:chExt cx="420150" cy="373275"/>
                </a:xfrm>
              </p:grpSpPr>
              <p:sp>
                <p:nvSpPr>
                  <p:cNvPr id="130" name="Shape 130"/>
                  <p:cNvSpPr/>
                  <p:nvPr/>
                </p:nvSpPr>
                <p:spPr>
                  <a:xfrm>
                    <a:off x="5292575" y="3706875"/>
                    <a:ext cx="420150" cy="266700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6806" h="10668" fill="none" extrusionOk="0">
                        <a:moveTo>
                          <a:pt x="16319" y="0"/>
                        </a:moveTo>
                        <a:lnTo>
                          <a:pt x="488" y="0"/>
                        </a:lnTo>
                        <a:lnTo>
                          <a:pt x="488" y="0"/>
                        </a:lnTo>
                        <a:lnTo>
                          <a:pt x="390" y="0"/>
                        </a:lnTo>
                        <a:lnTo>
                          <a:pt x="293" y="25"/>
                        </a:lnTo>
                        <a:lnTo>
                          <a:pt x="196" y="73"/>
                        </a:lnTo>
                        <a:lnTo>
                          <a:pt x="123" y="146"/>
                        </a:lnTo>
                        <a:lnTo>
                          <a:pt x="74" y="219"/>
                        </a:lnTo>
                        <a:lnTo>
                          <a:pt x="25" y="292"/>
                        </a:lnTo>
                        <a:lnTo>
                          <a:pt x="1" y="390"/>
                        </a:lnTo>
                        <a:lnTo>
                          <a:pt x="1" y="487"/>
                        </a:lnTo>
                        <a:lnTo>
                          <a:pt x="1" y="10181"/>
                        </a:lnTo>
                        <a:lnTo>
                          <a:pt x="1" y="10181"/>
                        </a:lnTo>
                        <a:lnTo>
                          <a:pt x="1" y="10278"/>
                        </a:lnTo>
                        <a:lnTo>
                          <a:pt x="25" y="10375"/>
                        </a:lnTo>
                        <a:lnTo>
                          <a:pt x="74" y="10448"/>
                        </a:lnTo>
                        <a:lnTo>
                          <a:pt x="123" y="10522"/>
                        </a:lnTo>
                        <a:lnTo>
                          <a:pt x="196" y="10570"/>
                        </a:lnTo>
                        <a:lnTo>
                          <a:pt x="293" y="10619"/>
                        </a:lnTo>
                        <a:lnTo>
                          <a:pt x="390" y="10643"/>
                        </a:lnTo>
                        <a:lnTo>
                          <a:pt x="488" y="10668"/>
                        </a:lnTo>
                        <a:lnTo>
                          <a:pt x="16319" y="10668"/>
                        </a:lnTo>
                        <a:lnTo>
                          <a:pt x="16319" y="10668"/>
                        </a:lnTo>
                        <a:lnTo>
                          <a:pt x="16416" y="10643"/>
                        </a:lnTo>
                        <a:lnTo>
                          <a:pt x="16513" y="10619"/>
                        </a:lnTo>
                        <a:lnTo>
                          <a:pt x="16611" y="10570"/>
                        </a:lnTo>
                        <a:lnTo>
                          <a:pt x="16684" y="10522"/>
                        </a:lnTo>
                        <a:lnTo>
                          <a:pt x="16733" y="10448"/>
                        </a:lnTo>
                        <a:lnTo>
                          <a:pt x="16781" y="10375"/>
                        </a:lnTo>
                        <a:lnTo>
                          <a:pt x="16806" y="10278"/>
                        </a:lnTo>
                        <a:lnTo>
                          <a:pt x="16806" y="10181"/>
                        </a:lnTo>
                        <a:lnTo>
                          <a:pt x="16806" y="487"/>
                        </a:lnTo>
                        <a:lnTo>
                          <a:pt x="16806" y="487"/>
                        </a:lnTo>
                        <a:lnTo>
                          <a:pt x="16806" y="390"/>
                        </a:lnTo>
                        <a:lnTo>
                          <a:pt x="16781" y="292"/>
                        </a:lnTo>
                        <a:lnTo>
                          <a:pt x="16733" y="219"/>
                        </a:lnTo>
                        <a:lnTo>
                          <a:pt x="16684" y="146"/>
                        </a:lnTo>
                        <a:lnTo>
                          <a:pt x="16611" y="73"/>
                        </a:lnTo>
                        <a:lnTo>
                          <a:pt x="16513" y="25"/>
                        </a:lnTo>
                        <a:lnTo>
                          <a:pt x="16416" y="0"/>
                        </a:lnTo>
                        <a:lnTo>
                          <a:pt x="16319" y="0"/>
                        </a:lnTo>
                        <a:lnTo>
                          <a:pt x="16319" y="0"/>
                        </a:lnTo>
                        <a:close/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31" name="Shape 131"/>
                  <p:cNvSpPr/>
                  <p:nvPr/>
                </p:nvSpPr>
                <p:spPr>
                  <a:xfrm>
                    <a:off x="5490475" y="3681900"/>
                    <a:ext cx="24375" cy="25000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975" h="1000" fill="none" extrusionOk="0">
                        <a:moveTo>
                          <a:pt x="974" y="999"/>
                        </a:moveTo>
                        <a:lnTo>
                          <a:pt x="974" y="488"/>
                        </a:lnTo>
                        <a:lnTo>
                          <a:pt x="974" y="488"/>
                        </a:lnTo>
                        <a:lnTo>
                          <a:pt x="974" y="390"/>
                        </a:lnTo>
                        <a:lnTo>
                          <a:pt x="926" y="293"/>
                        </a:lnTo>
                        <a:lnTo>
                          <a:pt x="901" y="220"/>
                        </a:lnTo>
                        <a:lnTo>
                          <a:pt x="828" y="147"/>
                        </a:lnTo>
                        <a:lnTo>
                          <a:pt x="755" y="74"/>
                        </a:lnTo>
                        <a:lnTo>
                          <a:pt x="682" y="49"/>
                        </a:lnTo>
                        <a:lnTo>
                          <a:pt x="585" y="1"/>
                        </a:lnTo>
                        <a:lnTo>
                          <a:pt x="487" y="1"/>
                        </a:lnTo>
                        <a:lnTo>
                          <a:pt x="487" y="1"/>
                        </a:lnTo>
                        <a:lnTo>
                          <a:pt x="390" y="1"/>
                        </a:lnTo>
                        <a:lnTo>
                          <a:pt x="292" y="49"/>
                        </a:lnTo>
                        <a:lnTo>
                          <a:pt x="219" y="74"/>
                        </a:lnTo>
                        <a:lnTo>
                          <a:pt x="146" y="147"/>
                        </a:lnTo>
                        <a:lnTo>
                          <a:pt x="73" y="220"/>
                        </a:lnTo>
                        <a:lnTo>
                          <a:pt x="49" y="293"/>
                        </a:lnTo>
                        <a:lnTo>
                          <a:pt x="0" y="390"/>
                        </a:lnTo>
                        <a:lnTo>
                          <a:pt x="0" y="488"/>
                        </a:lnTo>
                        <a:lnTo>
                          <a:pt x="0" y="999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32" name="Shape 132"/>
                  <p:cNvSpPr/>
                  <p:nvPr/>
                </p:nvSpPr>
                <p:spPr>
                  <a:xfrm>
                    <a:off x="5358350" y="3973550"/>
                    <a:ext cx="60900" cy="8162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2436" h="3265" fill="none" extrusionOk="0">
                        <a:moveTo>
                          <a:pt x="1340" y="1"/>
                        </a:moveTo>
                        <a:lnTo>
                          <a:pt x="49" y="2558"/>
                        </a:lnTo>
                        <a:lnTo>
                          <a:pt x="49" y="2558"/>
                        </a:lnTo>
                        <a:lnTo>
                          <a:pt x="24" y="2631"/>
                        </a:lnTo>
                        <a:lnTo>
                          <a:pt x="0" y="2728"/>
                        </a:lnTo>
                        <a:lnTo>
                          <a:pt x="0" y="2826"/>
                        </a:lnTo>
                        <a:lnTo>
                          <a:pt x="24" y="2923"/>
                        </a:lnTo>
                        <a:lnTo>
                          <a:pt x="73" y="2996"/>
                        </a:lnTo>
                        <a:lnTo>
                          <a:pt x="122" y="3094"/>
                        </a:lnTo>
                        <a:lnTo>
                          <a:pt x="195" y="3142"/>
                        </a:lnTo>
                        <a:lnTo>
                          <a:pt x="268" y="3215"/>
                        </a:lnTo>
                        <a:lnTo>
                          <a:pt x="268" y="3215"/>
                        </a:lnTo>
                        <a:lnTo>
                          <a:pt x="390" y="3240"/>
                        </a:lnTo>
                        <a:lnTo>
                          <a:pt x="487" y="3264"/>
                        </a:lnTo>
                        <a:lnTo>
                          <a:pt x="487" y="3264"/>
                        </a:lnTo>
                        <a:lnTo>
                          <a:pt x="633" y="3240"/>
                        </a:lnTo>
                        <a:lnTo>
                          <a:pt x="755" y="3191"/>
                        </a:lnTo>
                        <a:lnTo>
                          <a:pt x="853" y="3094"/>
                        </a:lnTo>
                        <a:lnTo>
                          <a:pt x="926" y="2996"/>
                        </a:lnTo>
                        <a:lnTo>
                          <a:pt x="2436" y="1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33" name="Shape 133"/>
                  <p:cNvSpPr/>
                  <p:nvPr/>
                </p:nvSpPr>
                <p:spPr>
                  <a:xfrm>
                    <a:off x="5586050" y="3973550"/>
                    <a:ext cx="60925" cy="8162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2437" h="3265" fill="none" extrusionOk="0">
                        <a:moveTo>
                          <a:pt x="1" y="1"/>
                        </a:moveTo>
                        <a:lnTo>
                          <a:pt x="1511" y="2996"/>
                        </a:lnTo>
                        <a:lnTo>
                          <a:pt x="1511" y="2996"/>
                        </a:lnTo>
                        <a:lnTo>
                          <a:pt x="1584" y="3094"/>
                        </a:lnTo>
                        <a:lnTo>
                          <a:pt x="1681" y="3191"/>
                        </a:lnTo>
                        <a:lnTo>
                          <a:pt x="1803" y="3240"/>
                        </a:lnTo>
                        <a:lnTo>
                          <a:pt x="1949" y="3264"/>
                        </a:lnTo>
                        <a:lnTo>
                          <a:pt x="1949" y="3264"/>
                        </a:lnTo>
                        <a:lnTo>
                          <a:pt x="2047" y="3240"/>
                        </a:lnTo>
                        <a:lnTo>
                          <a:pt x="2168" y="3215"/>
                        </a:lnTo>
                        <a:lnTo>
                          <a:pt x="2168" y="3215"/>
                        </a:lnTo>
                        <a:lnTo>
                          <a:pt x="2241" y="3142"/>
                        </a:lnTo>
                        <a:lnTo>
                          <a:pt x="2315" y="3094"/>
                        </a:lnTo>
                        <a:lnTo>
                          <a:pt x="2363" y="2996"/>
                        </a:lnTo>
                        <a:lnTo>
                          <a:pt x="2412" y="2923"/>
                        </a:lnTo>
                        <a:lnTo>
                          <a:pt x="2436" y="2826"/>
                        </a:lnTo>
                        <a:lnTo>
                          <a:pt x="2436" y="2728"/>
                        </a:lnTo>
                        <a:lnTo>
                          <a:pt x="2412" y="2631"/>
                        </a:lnTo>
                        <a:lnTo>
                          <a:pt x="2388" y="2558"/>
                        </a:lnTo>
                        <a:lnTo>
                          <a:pt x="1097" y="1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34" name="Shape 134"/>
                  <p:cNvSpPr/>
                  <p:nvPr/>
                </p:nvSpPr>
                <p:spPr>
                  <a:xfrm>
                    <a:off x="5316925" y="3731225"/>
                    <a:ext cx="371450" cy="218000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4858" h="8720" fill="none" extrusionOk="0">
                        <a:moveTo>
                          <a:pt x="1" y="0"/>
                        </a:moveTo>
                        <a:lnTo>
                          <a:pt x="1" y="8719"/>
                        </a:lnTo>
                        <a:lnTo>
                          <a:pt x="14857" y="8719"/>
                        </a:lnTo>
                        <a:lnTo>
                          <a:pt x="14857" y="0"/>
                        </a:lnTo>
                        <a:lnTo>
                          <a:pt x="1" y="0"/>
                        </a:lnTo>
                        <a:close/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35" name="Shape 135"/>
                  <p:cNvSpPr/>
                  <p:nvPr/>
                </p:nvSpPr>
                <p:spPr>
                  <a:xfrm>
                    <a:off x="5380250" y="3784800"/>
                    <a:ext cx="230200" cy="11572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9208" h="4629" fill="none" extrusionOk="0">
                        <a:moveTo>
                          <a:pt x="9207" y="1"/>
                        </a:moveTo>
                        <a:lnTo>
                          <a:pt x="5213" y="3995"/>
                        </a:lnTo>
                        <a:lnTo>
                          <a:pt x="5213" y="3995"/>
                        </a:lnTo>
                        <a:lnTo>
                          <a:pt x="5140" y="4044"/>
                        </a:lnTo>
                        <a:lnTo>
                          <a:pt x="5067" y="4092"/>
                        </a:lnTo>
                        <a:lnTo>
                          <a:pt x="4969" y="4117"/>
                        </a:lnTo>
                        <a:lnTo>
                          <a:pt x="4872" y="4141"/>
                        </a:lnTo>
                        <a:lnTo>
                          <a:pt x="4774" y="4117"/>
                        </a:lnTo>
                        <a:lnTo>
                          <a:pt x="4677" y="4092"/>
                        </a:lnTo>
                        <a:lnTo>
                          <a:pt x="4604" y="4044"/>
                        </a:lnTo>
                        <a:lnTo>
                          <a:pt x="4531" y="3995"/>
                        </a:lnTo>
                        <a:lnTo>
                          <a:pt x="2582" y="2046"/>
                        </a:lnTo>
                        <a:lnTo>
                          <a:pt x="1" y="4628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36" name="Shape 136"/>
                  <p:cNvSpPr/>
                  <p:nvPr/>
                </p:nvSpPr>
                <p:spPr>
                  <a:xfrm>
                    <a:off x="5547700" y="3779925"/>
                    <a:ext cx="68825" cy="6882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2753" h="2753" fill="none" extrusionOk="0">
                        <a:moveTo>
                          <a:pt x="0" y="1"/>
                        </a:moveTo>
                        <a:lnTo>
                          <a:pt x="2265" y="1"/>
                        </a:lnTo>
                        <a:lnTo>
                          <a:pt x="2265" y="1"/>
                        </a:lnTo>
                        <a:lnTo>
                          <a:pt x="2363" y="1"/>
                        </a:lnTo>
                        <a:lnTo>
                          <a:pt x="2460" y="25"/>
                        </a:lnTo>
                        <a:lnTo>
                          <a:pt x="2533" y="74"/>
                        </a:lnTo>
                        <a:lnTo>
                          <a:pt x="2606" y="147"/>
                        </a:lnTo>
                        <a:lnTo>
                          <a:pt x="2680" y="220"/>
                        </a:lnTo>
                        <a:lnTo>
                          <a:pt x="2728" y="293"/>
                        </a:lnTo>
                        <a:lnTo>
                          <a:pt x="2753" y="390"/>
                        </a:lnTo>
                        <a:lnTo>
                          <a:pt x="2753" y="488"/>
                        </a:lnTo>
                        <a:lnTo>
                          <a:pt x="2753" y="2753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</p:grpSp>
            <p:sp>
              <p:nvSpPr>
                <p:cNvPr id="137" name="Shape 137"/>
                <p:cNvSpPr/>
                <p:nvPr/>
              </p:nvSpPr>
              <p:spPr>
                <a:xfrm>
                  <a:off x="176103" y="1852215"/>
                  <a:ext cx="340843" cy="340864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6221" h="16222" fill="none" extrusionOk="0">
                      <a:moveTo>
                        <a:pt x="0" y="8111"/>
                      </a:moveTo>
                      <a:lnTo>
                        <a:pt x="0" y="8111"/>
                      </a:lnTo>
                      <a:lnTo>
                        <a:pt x="0" y="7697"/>
                      </a:lnTo>
                      <a:lnTo>
                        <a:pt x="49" y="7283"/>
                      </a:lnTo>
                      <a:lnTo>
                        <a:pt x="98" y="6869"/>
                      </a:lnTo>
                      <a:lnTo>
                        <a:pt x="171" y="6479"/>
                      </a:lnTo>
                      <a:lnTo>
                        <a:pt x="244" y="6090"/>
                      </a:lnTo>
                      <a:lnTo>
                        <a:pt x="366" y="5700"/>
                      </a:lnTo>
                      <a:lnTo>
                        <a:pt x="487" y="5335"/>
                      </a:lnTo>
                      <a:lnTo>
                        <a:pt x="634" y="4945"/>
                      </a:lnTo>
                      <a:lnTo>
                        <a:pt x="804" y="4604"/>
                      </a:lnTo>
                      <a:lnTo>
                        <a:pt x="975" y="4239"/>
                      </a:lnTo>
                      <a:lnTo>
                        <a:pt x="1169" y="3898"/>
                      </a:lnTo>
                      <a:lnTo>
                        <a:pt x="1389" y="3581"/>
                      </a:lnTo>
                      <a:lnTo>
                        <a:pt x="1608" y="3264"/>
                      </a:lnTo>
                      <a:lnTo>
                        <a:pt x="1851" y="2948"/>
                      </a:lnTo>
                      <a:lnTo>
                        <a:pt x="2119" y="2656"/>
                      </a:lnTo>
                      <a:lnTo>
                        <a:pt x="2387" y="2388"/>
                      </a:lnTo>
                      <a:lnTo>
                        <a:pt x="2655" y="2120"/>
                      </a:lnTo>
                      <a:lnTo>
                        <a:pt x="2947" y="1852"/>
                      </a:lnTo>
                      <a:lnTo>
                        <a:pt x="3264" y="1608"/>
                      </a:lnTo>
                      <a:lnTo>
                        <a:pt x="3581" y="1389"/>
                      </a:lnTo>
                      <a:lnTo>
                        <a:pt x="3897" y="1170"/>
                      </a:lnTo>
                      <a:lnTo>
                        <a:pt x="4238" y="975"/>
                      </a:lnTo>
                      <a:lnTo>
                        <a:pt x="4603" y="805"/>
                      </a:lnTo>
                      <a:lnTo>
                        <a:pt x="4944" y="634"/>
                      </a:lnTo>
                      <a:lnTo>
                        <a:pt x="5334" y="488"/>
                      </a:lnTo>
                      <a:lnTo>
                        <a:pt x="5699" y="366"/>
                      </a:lnTo>
                      <a:lnTo>
                        <a:pt x="6089" y="244"/>
                      </a:lnTo>
                      <a:lnTo>
                        <a:pt x="6479" y="171"/>
                      </a:lnTo>
                      <a:lnTo>
                        <a:pt x="6868" y="98"/>
                      </a:lnTo>
                      <a:lnTo>
                        <a:pt x="7282" y="50"/>
                      </a:lnTo>
                      <a:lnTo>
                        <a:pt x="7696" y="1"/>
                      </a:lnTo>
                      <a:lnTo>
                        <a:pt x="8111" y="1"/>
                      </a:lnTo>
                      <a:lnTo>
                        <a:pt x="8111" y="1"/>
                      </a:lnTo>
                      <a:lnTo>
                        <a:pt x="8525" y="1"/>
                      </a:lnTo>
                      <a:lnTo>
                        <a:pt x="8939" y="50"/>
                      </a:lnTo>
                      <a:lnTo>
                        <a:pt x="9353" y="98"/>
                      </a:lnTo>
                      <a:lnTo>
                        <a:pt x="9742" y="171"/>
                      </a:lnTo>
                      <a:lnTo>
                        <a:pt x="10132" y="244"/>
                      </a:lnTo>
                      <a:lnTo>
                        <a:pt x="10522" y="366"/>
                      </a:lnTo>
                      <a:lnTo>
                        <a:pt x="10911" y="488"/>
                      </a:lnTo>
                      <a:lnTo>
                        <a:pt x="11277" y="634"/>
                      </a:lnTo>
                      <a:lnTo>
                        <a:pt x="11618" y="805"/>
                      </a:lnTo>
                      <a:lnTo>
                        <a:pt x="11983" y="975"/>
                      </a:lnTo>
                      <a:lnTo>
                        <a:pt x="12324" y="1170"/>
                      </a:lnTo>
                      <a:lnTo>
                        <a:pt x="12641" y="1389"/>
                      </a:lnTo>
                      <a:lnTo>
                        <a:pt x="12957" y="1608"/>
                      </a:lnTo>
                      <a:lnTo>
                        <a:pt x="13274" y="1852"/>
                      </a:lnTo>
                      <a:lnTo>
                        <a:pt x="13566" y="2120"/>
                      </a:lnTo>
                      <a:lnTo>
                        <a:pt x="13834" y="2388"/>
                      </a:lnTo>
                      <a:lnTo>
                        <a:pt x="14126" y="2656"/>
                      </a:lnTo>
                      <a:lnTo>
                        <a:pt x="14370" y="2948"/>
                      </a:lnTo>
                      <a:lnTo>
                        <a:pt x="14613" y="3264"/>
                      </a:lnTo>
                      <a:lnTo>
                        <a:pt x="14832" y="3581"/>
                      </a:lnTo>
                      <a:lnTo>
                        <a:pt x="15052" y="3898"/>
                      </a:lnTo>
                      <a:lnTo>
                        <a:pt x="15247" y="4239"/>
                      </a:lnTo>
                      <a:lnTo>
                        <a:pt x="15417" y="4604"/>
                      </a:lnTo>
                      <a:lnTo>
                        <a:pt x="15587" y="4945"/>
                      </a:lnTo>
                      <a:lnTo>
                        <a:pt x="15734" y="5335"/>
                      </a:lnTo>
                      <a:lnTo>
                        <a:pt x="15855" y="5700"/>
                      </a:lnTo>
                      <a:lnTo>
                        <a:pt x="15977" y="6090"/>
                      </a:lnTo>
                      <a:lnTo>
                        <a:pt x="16050" y="6479"/>
                      </a:lnTo>
                      <a:lnTo>
                        <a:pt x="16123" y="6869"/>
                      </a:lnTo>
                      <a:lnTo>
                        <a:pt x="16172" y="7283"/>
                      </a:lnTo>
                      <a:lnTo>
                        <a:pt x="16221" y="7697"/>
                      </a:lnTo>
                      <a:lnTo>
                        <a:pt x="16221" y="8111"/>
                      </a:lnTo>
                      <a:lnTo>
                        <a:pt x="16221" y="8111"/>
                      </a:lnTo>
                      <a:lnTo>
                        <a:pt x="16221" y="8525"/>
                      </a:lnTo>
                      <a:lnTo>
                        <a:pt x="16172" y="8939"/>
                      </a:lnTo>
                      <a:lnTo>
                        <a:pt x="16123" y="9353"/>
                      </a:lnTo>
                      <a:lnTo>
                        <a:pt x="16050" y="9743"/>
                      </a:lnTo>
                      <a:lnTo>
                        <a:pt x="15977" y="10133"/>
                      </a:lnTo>
                      <a:lnTo>
                        <a:pt x="15855" y="10522"/>
                      </a:lnTo>
                      <a:lnTo>
                        <a:pt x="15734" y="10888"/>
                      </a:lnTo>
                      <a:lnTo>
                        <a:pt x="15587" y="11277"/>
                      </a:lnTo>
                      <a:lnTo>
                        <a:pt x="15417" y="11618"/>
                      </a:lnTo>
                      <a:lnTo>
                        <a:pt x="15247" y="11984"/>
                      </a:lnTo>
                      <a:lnTo>
                        <a:pt x="15052" y="12324"/>
                      </a:lnTo>
                      <a:lnTo>
                        <a:pt x="14832" y="12641"/>
                      </a:lnTo>
                      <a:lnTo>
                        <a:pt x="14613" y="12958"/>
                      </a:lnTo>
                      <a:lnTo>
                        <a:pt x="14370" y="13274"/>
                      </a:lnTo>
                      <a:lnTo>
                        <a:pt x="14126" y="13567"/>
                      </a:lnTo>
                      <a:lnTo>
                        <a:pt x="13834" y="13835"/>
                      </a:lnTo>
                      <a:lnTo>
                        <a:pt x="13566" y="14102"/>
                      </a:lnTo>
                      <a:lnTo>
                        <a:pt x="13274" y="14370"/>
                      </a:lnTo>
                      <a:lnTo>
                        <a:pt x="12957" y="14614"/>
                      </a:lnTo>
                      <a:lnTo>
                        <a:pt x="12641" y="14833"/>
                      </a:lnTo>
                      <a:lnTo>
                        <a:pt x="12324" y="15052"/>
                      </a:lnTo>
                      <a:lnTo>
                        <a:pt x="11983" y="15247"/>
                      </a:lnTo>
                      <a:lnTo>
                        <a:pt x="11618" y="15418"/>
                      </a:lnTo>
                      <a:lnTo>
                        <a:pt x="11277" y="15588"/>
                      </a:lnTo>
                      <a:lnTo>
                        <a:pt x="10911" y="15734"/>
                      </a:lnTo>
                      <a:lnTo>
                        <a:pt x="10522" y="15856"/>
                      </a:lnTo>
                      <a:lnTo>
                        <a:pt x="10132" y="15978"/>
                      </a:lnTo>
                      <a:lnTo>
                        <a:pt x="9742" y="16051"/>
                      </a:lnTo>
                      <a:lnTo>
                        <a:pt x="9353" y="16124"/>
                      </a:lnTo>
                      <a:lnTo>
                        <a:pt x="8939" y="16173"/>
                      </a:lnTo>
                      <a:lnTo>
                        <a:pt x="8525" y="16221"/>
                      </a:lnTo>
                      <a:lnTo>
                        <a:pt x="8111" y="16221"/>
                      </a:lnTo>
                      <a:lnTo>
                        <a:pt x="8111" y="16221"/>
                      </a:lnTo>
                      <a:lnTo>
                        <a:pt x="7696" y="16221"/>
                      </a:lnTo>
                      <a:lnTo>
                        <a:pt x="7282" y="16173"/>
                      </a:lnTo>
                      <a:lnTo>
                        <a:pt x="6868" y="16124"/>
                      </a:lnTo>
                      <a:lnTo>
                        <a:pt x="6479" y="16051"/>
                      </a:lnTo>
                      <a:lnTo>
                        <a:pt x="6089" y="15978"/>
                      </a:lnTo>
                      <a:lnTo>
                        <a:pt x="5699" y="15856"/>
                      </a:lnTo>
                      <a:lnTo>
                        <a:pt x="5334" y="15734"/>
                      </a:lnTo>
                      <a:lnTo>
                        <a:pt x="4944" y="15588"/>
                      </a:lnTo>
                      <a:lnTo>
                        <a:pt x="4603" y="15418"/>
                      </a:lnTo>
                      <a:lnTo>
                        <a:pt x="4238" y="15247"/>
                      </a:lnTo>
                      <a:lnTo>
                        <a:pt x="3897" y="15052"/>
                      </a:lnTo>
                      <a:lnTo>
                        <a:pt x="3581" y="14833"/>
                      </a:lnTo>
                      <a:lnTo>
                        <a:pt x="3264" y="14614"/>
                      </a:lnTo>
                      <a:lnTo>
                        <a:pt x="2947" y="14370"/>
                      </a:lnTo>
                      <a:lnTo>
                        <a:pt x="2655" y="14102"/>
                      </a:lnTo>
                      <a:lnTo>
                        <a:pt x="2387" y="13835"/>
                      </a:lnTo>
                      <a:lnTo>
                        <a:pt x="2119" y="13567"/>
                      </a:lnTo>
                      <a:lnTo>
                        <a:pt x="1851" y="13274"/>
                      </a:lnTo>
                      <a:lnTo>
                        <a:pt x="1608" y="12958"/>
                      </a:lnTo>
                      <a:lnTo>
                        <a:pt x="1389" y="12641"/>
                      </a:lnTo>
                      <a:lnTo>
                        <a:pt x="1169" y="12324"/>
                      </a:lnTo>
                      <a:lnTo>
                        <a:pt x="975" y="11984"/>
                      </a:lnTo>
                      <a:lnTo>
                        <a:pt x="804" y="11618"/>
                      </a:lnTo>
                      <a:lnTo>
                        <a:pt x="634" y="11277"/>
                      </a:lnTo>
                      <a:lnTo>
                        <a:pt x="487" y="10888"/>
                      </a:lnTo>
                      <a:lnTo>
                        <a:pt x="366" y="10522"/>
                      </a:lnTo>
                      <a:lnTo>
                        <a:pt x="244" y="10133"/>
                      </a:lnTo>
                      <a:lnTo>
                        <a:pt x="171" y="9743"/>
                      </a:lnTo>
                      <a:lnTo>
                        <a:pt x="98" y="9353"/>
                      </a:lnTo>
                      <a:lnTo>
                        <a:pt x="49" y="8939"/>
                      </a:lnTo>
                      <a:lnTo>
                        <a:pt x="0" y="8525"/>
                      </a:lnTo>
                      <a:lnTo>
                        <a:pt x="0" y="8111"/>
                      </a:lnTo>
                      <a:lnTo>
                        <a:pt x="0" y="8111"/>
                      </a:lnTo>
                      <a:close/>
                      <a:moveTo>
                        <a:pt x="7234" y="11180"/>
                      </a:moveTo>
                      <a:lnTo>
                        <a:pt x="7234" y="11180"/>
                      </a:lnTo>
                      <a:lnTo>
                        <a:pt x="7282" y="11180"/>
                      </a:lnTo>
                      <a:lnTo>
                        <a:pt x="7282" y="11180"/>
                      </a:lnTo>
                      <a:lnTo>
                        <a:pt x="7453" y="11155"/>
                      </a:lnTo>
                      <a:lnTo>
                        <a:pt x="7623" y="11082"/>
                      </a:lnTo>
                      <a:lnTo>
                        <a:pt x="7794" y="10985"/>
                      </a:lnTo>
                      <a:lnTo>
                        <a:pt x="7916" y="10863"/>
                      </a:lnTo>
                      <a:lnTo>
                        <a:pt x="12007" y="6747"/>
                      </a:lnTo>
                      <a:lnTo>
                        <a:pt x="12007" y="6747"/>
                      </a:lnTo>
                      <a:lnTo>
                        <a:pt x="12105" y="6625"/>
                      </a:lnTo>
                      <a:lnTo>
                        <a:pt x="12153" y="6504"/>
                      </a:lnTo>
                      <a:lnTo>
                        <a:pt x="12202" y="6358"/>
                      </a:lnTo>
                      <a:lnTo>
                        <a:pt x="12202" y="6211"/>
                      </a:lnTo>
                      <a:lnTo>
                        <a:pt x="12202" y="6211"/>
                      </a:lnTo>
                      <a:lnTo>
                        <a:pt x="12178" y="6017"/>
                      </a:lnTo>
                      <a:lnTo>
                        <a:pt x="12129" y="5822"/>
                      </a:lnTo>
                      <a:lnTo>
                        <a:pt x="12032" y="5676"/>
                      </a:lnTo>
                      <a:lnTo>
                        <a:pt x="11886" y="5529"/>
                      </a:lnTo>
                      <a:lnTo>
                        <a:pt x="11886" y="5529"/>
                      </a:lnTo>
                      <a:lnTo>
                        <a:pt x="11764" y="5432"/>
                      </a:lnTo>
                      <a:lnTo>
                        <a:pt x="11618" y="5383"/>
                      </a:lnTo>
                      <a:lnTo>
                        <a:pt x="11472" y="5335"/>
                      </a:lnTo>
                      <a:lnTo>
                        <a:pt x="11325" y="5335"/>
                      </a:lnTo>
                      <a:lnTo>
                        <a:pt x="11325" y="5335"/>
                      </a:lnTo>
                      <a:lnTo>
                        <a:pt x="11131" y="5359"/>
                      </a:lnTo>
                      <a:lnTo>
                        <a:pt x="10960" y="5408"/>
                      </a:lnTo>
                      <a:lnTo>
                        <a:pt x="10790" y="5505"/>
                      </a:lnTo>
                      <a:lnTo>
                        <a:pt x="10643" y="5651"/>
                      </a:lnTo>
                      <a:lnTo>
                        <a:pt x="7161" y="8988"/>
                      </a:lnTo>
                      <a:lnTo>
                        <a:pt x="5797" y="7648"/>
                      </a:lnTo>
                      <a:lnTo>
                        <a:pt x="5797" y="7648"/>
                      </a:lnTo>
                      <a:lnTo>
                        <a:pt x="5675" y="7527"/>
                      </a:lnTo>
                      <a:lnTo>
                        <a:pt x="5505" y="7454"/>
                      </a:lnTo>
                      <a:lnTo>
                        <a:pt x="5358" y="7405"/>
                      </a:lnTo>
                      <a:lnTo>
                        <a:pt x="5188" y="7380"/>
                      </a:lnTo>
                      <a:lnTo>
                        <a:pt x="5188" y="7380"/>
                      </a:lnTo>
                      <a:lnTo>
                        <a:pt x="5017" y="7405"/>
                      </a:lnTo>
                      <a:lnTo>
                        <a:pt x="4847" y="7454"/>
                      </a:lnTo>
                      <a:lnTo>
                        <a:pt x="4701" y="7527"/>
                      </a:lnTo>
                      <a:lnTo>
                        <a:pt x="4555" y="7648"/>
                      </a:lnTo>
                      <a:lnTo>
                        <a:pt x="4555" y="7648"/>
                      </a:lnTo>
                      <a:lnTo>
                        <a:pt x="4457" y="7770"/>
                      </a:lnTo>
                      <a:lnTo>
                        <a:pt x="4360" y="7916"/>
                      </a:lnTo>
                      <a:lnTo>
                        <a:pt x="4311" y="8087"/>
                      </a:lnTo>
                      <a:lnTo>
                        <a:pt x="4311" y="8257"/>
                      </a:lnTo>
                      <a:lnTo>
                        <a:pt x="4311" y="8257"/>
                      </a:lnTo>
                      <a:lnTo>
                        <a:pt x="4311" y="8428"/>
                      </a:lnTo>
                      <a:lnTo>
                        <a:pt x="4360" y="8598"/>
                      </a:lnTo>
                      <a:lnTo>
                        <a:pt x="4457" y="8744"/>
                      </a:lnTo>
                      <a:lnTo>
                        <a:pt x="4555" y="8890"/>
                      </a:lnTo>
                      <a:lnTo>
                        <a:pt x="6601" y="10936"/>
                      </a:lnTo>
                      <a:lnTo>
                        <a:pt x="6601" y="10936"/>
                      </a:lnTo>
                      <a:lnTo>
                        <a:pt x="6747" y="11034"/>
                      </a:lnTo>
                      <a:lnTo>
                        <a:pt x="6893" y="11131"/>
                      </a:lnTo>
                      <a:lnTo>
                        <a:pt x="7063" y="11180"/>
                      </a:lnTo>
                      <a:lnTo>
                        <a:pt x="7234" y="11180"/>
                      </a:lnTo>
                      <a:lnTo>
                        <a:pt x="7234" y="11180"/>
                      </a:lnTo>
                      <a:close/>
                    </a:path>
                  </a:pathLst>
                </a:custGeom>
                <a:noFill/>
                <a:ln w="12175" cap="rnd" cmpd="sng">
                  <a:solidFill>
                    <a:srgbClr val="9FC5E8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grpSp>
              <p:nvGrpSpPr>
                <p:cNvPr id="138" name="Shape 138"/>
                <p:cNvGrpSpPr/>
                <p:nvPr/>
              </p:nvGrpSpPr>
              <p:grpSpPr>
                <a:xfrm>
                  <a:off x="3738064" y="1856312"/>
                  <a:ext cx="332669" cy="332669"/>
                  <a:chOff x="6649150" y="309350"/>
                  <a:chExt cx="395800" cy="395800"/>
                </a:xfrm>
              </p:grpSpPr>
              <p:sp>
                <p:nvSpPr>
                  <p:cNvPr id="139" name="Shape 139"/>
                  <p:cNvSpPr/>
                  <p:nvPr/>
                </p:nvSpPr>
                <p:spPr>
                  <a:xfrm>
                    <a:off x="6649150" y="309350"/>
                    <a:ext cx="395800" cy="395800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5832" h="15832" fill="none" extrusionOk="0">
                        <a:moveTo>
                          <a:pt x="7916" y="1"/>
                        </a:moveTo>
                        <a:lnTo>
                          <a:pt x="7916" y="1"/>
                        </a:lnTo>
                        <a:lnTo>
                          <a:pt x="7502" y="25"/>
                        </a:lnTo>
                        <a:lnTo>
                          <a:pt x="7112" y="49"/>
                        </a:lnTo>
                        <a:lnTo>
                          <a:pt x="6723" y="98"/>
                        </a:lnTo>
                        <a:lnTo>
                          <a:pt x="6333" y="171"/>
                        </a:lnTo>
                        <a:lnTo>
                          <a:pt x="5943" y="244"/>
                        </a:lnTo>
                        <a:lnTo>
                          <a:pt x="5553" y="366"/>
                        </a:lnTo>
                        <a:lnTo>
                          <a:pt x="5188" y="488"/>
                        </a:lnTo>
                        <a:lnTo>
                          <a:pt x="4847" y="634"/>
                        </a:lnTo>
                        <a:lnTo>
                          <a:pt x="4482" y="780"/>
                        </a:lnTo>
                        <a:lnTo>
                          <a:pt x="4141" y="950"/>
                        </a:lnTo>
                        <a:lnTo>
                          <a:pt x="3824" y="1145"/>
                        </a:lnTo>
                        <a:lnTo>
                          <a:pt x="3483" y="1364"/>
                        </a:lnTo>
                        <a:lnTo>
                          <a:pt x="3191" y="1584"/>
                        </a:lnTo>
                        <a:lnTo>
                          <a:pt x="2874" y="1803"/>
                        </a:lnTo>
                        <a:lnTo>
                          <a:pt x="2607" y="2071"/>
                        </a:lnTo>
                        <a:lnTo>
                          <a:pt x="2314" y="2314"/>
                        </a:lnTo>
                        <a:lnTo>
                          <a:pt x="2071" y="2607"/>
                        </a:lnTo>
                        <a:lnTo>
                          <a:pt x="1803" y="2874"/>
                        </a:lnTo>
                        <a:lnTo>
                          <a:pt x="1584" y="3191"/>
                        </a:lnTo>
                        <a:lnTo>
                          <a:pt x="1364" y="3483"/>
                        </a:lnTo>
                        <a:lnTo>
                          <a:pt x="1145" y="3824"/>
                        </a:lnTo>
                        <a:lnTo>
                          <a:pt x="950" y="4141"/>
                        </a:lnTo>
                        <a:lnTo>
                          <a:pt x="780" y="4482"/>
                        </a:lnTo>
                        <a:lnTo>
                          <a:pt x="634" y="4847"/>
                        </a:lnTo>
                        <a:lnTo>
                          <a:pt x="488" y="5188"/>
                        </a:lnTo>
                        <a:lnTo>
                          <a:pt x="366" y="5553"/>
                        </a:lnTo>
                        <a:lnTo>
                          <a:pt x="244" y="5943"/>
                        </a:lnTo>
                        <a:lnTo>
                          <a:pt x="171" y="6333"/>
                        </a:lnTo>
                        <a:lnTo>
                          <a:pt x="98" y="6722"/>
                        </a:lnTo>
                        <a:lnTo>
                          <a:pt x="49" y="7112"/>
                        </a:lnTo>
                        <a:lnTo>
                          <a:pt x="25" y="7502"/>
                        </a:lnTo>
                        <a:lnTo>
                          <a:pt x="1" y="7916"/>
                        </a:lnTo>
                        <a:lnTo>
                          <a:pt x="1" y="7916"/>
                        </a:lnTo>
                        <a:lnTo>
                          <a:pt x="25" y="8330"/>
                        </a:lnTo>
                        <a:lnTo>
                          <a:pt x="49" y="8720"/>
                        </a:lnTo>
                        <a:lnTo>
                          <a:pt x="98" y="9109"/>
                        </a:lnTo>
                        <a:lnTo>
                          <a:pt x="171" y="9499"/>
                        </a:lnTo>
                        <a:lnTo>
                          <a:pt x="244" y="9889"/>
                        </a:lnTo>
                        <a:lnTo>
                          <a:pt x="366" y="10278"/>
                        </a:lnTo>
                        <a:lnTo>
                          <a:pt x="488" y="10644"/>
                        </a:lnTo>
                        <a:lnTo>
                          <a:pt x="634" y="10985"/>
                        </a:lnTo>
                        <a:lnTo>
                          <a:pt x="780" y="11350"/>
                        </a:lnTo>
                        <a:lnTo>
                          <a:pt x="950" y="11691"/>
                        </a:lnTo>
                        <a:lnTo>
                          <a:pt x="1145" y="12008"/>
                        </a:lnTo>
                        <a:lnTo>
                          <a:pt x="1364" y="12348"/>
                        </a:lnTo>
                        <a:lnTo>
                          <a:pt x="1584" y="12641"/>
                        </a:lnTo>
                        <a:lnTo>
                          <a:pt x="1803" y="12957"/>
                        </a:lnTo>
                        <a:lnTo>
                          <a:pt x="2071" y="13225"/>
                        </a:lnTo>
                        <a:lnTo>
                          <a:pt x="2314" y="13518"/>
                        </a:lnTo>
                        <a:lnTo>
                          <a:pt x="2607" y="13761"/>
                        </a:lnTo>
                        <a:lnTo>
                          <a:pt x="2874" y="14029"/>
                        </a:lnTo>
                        <a:lnTo>
                          <a:pt x="3191" y="14248"/>
                        </a:lnTo>
                        <a:lnTo>
                          <a:pt x="3483" y="14467"/>
                        </a:lnTo>
                        <a:lnTo>
                          <a:pt x="3824" y="14687"/>
                        </a:lnTo>
                        <a:lnTo>
                          <a:pt x="4141" y="14881"/>
                        </a:lnTo>
                        <a:lnTo>
                          <a:pt x="4482" y="15052"/>
                        </a:lnTo>
                        <a:lnTo>
                          <a:pt x="4847" y="15198"/>
                        </a:lnTo>
                        <a:lnTo>
                          <a:pt x="5188" y="15344"/>
                        </a:lnTo>
                        <a:lnTo>
                          <a:pt x="5553" y="15466"/>
                        </a:lnTo>
                        <a:lnTo>
                          <a:pt x="5943" y="15588"/>
                        </a:lnTo>
                        <a:lnTo>
                          <a:pt x="6333" y="15661"/>
                        </a:lnTo>
                        <a:lnTo>
                          <a:pt x="6723" y="15734"/>
                        </a:lnTo>
                        <a:lnTo>
                          <a:pt x="7112" y="15783"/>
                        </a:lnTo>
                        <a:lnTo>
                          <a:pt x="7502" y="15807"/>
                        </a:lnTo>
                        <a:lnTo>
                          <a:pt x="7916" y="15831"/>
                        </a:lnTo>
                        <a:lnTo>
                          <a:pt x="7916" y="15831"/>
                        </a:lnTo>
                        <a:lnTo>
                          <a:pt x="8330" y="15807"/>
                        </a:lnTo>
                        <a:lnTo>
                          <a:pt x="8720" y="15783"/>
                        </a:lnTo>
                        <a:lnTo>
                          <a:pt x="9109" y="15734"/>
                        </a:lnTo>
                        <a:lnTo>
                          <a:pt x="9499" y="15661"/>
                        </a:lnTo>
                        <a:lnTo>
                          <a:pt x="9889" y="15588"/>
                        </a:lnTo>
                        <a:lnTo>
                          <a:pt x="10278" y="15466"/>
                        </a:lnTo>
                        <a:lnTo>
                          <a:pt x="10644" y="15344"/>
                        </a:lnTo>
                        <a:lnTo>
                          <a:pt x="10985" y="15198"/>
                        </a:lnTo>
                        <a:lnTo>
                          <a:pt x="11350" y="15052"/>
                        </a:lnTo>
                        <a:lnTo>
                          <a:pt x="11691" y="14881"/>
                        </a:lnTo>
                        <a:lnTo>
                          <a:pt x="12008" y="14687"/>
                        </a:lnTo>
                        <a:lnTo>
                          <a:pt x="12349" y="14467"/>
                        </a:lnTo>
                        <a:lnTo>
                          <a:pt x="12641" y="14248"/>
                        </a:lnTo>
                        <a:lnTo>
                          <a:pt x="12957" y="14029"/>
                        </a:lnTo>
                        <a:lnTo>
                          <a:pt x="13225" y="13761"/>
                        </a:lnTo>
                        <a:lnTo>
                          <a:pt x="13518" y="13518"/>
                        </a:lnTo>
                        <a:lnTo>
                          <a:pt x="13761" y="13225"/>
                        </a:lnTo>
                        <a:lnTo>
                          <a:pt x="14029" y="12957"/>
                        </a:lnTo>
                        <a:lnTo>
                          <a:pt x="14248" y="12641"/>
                        </a:lnTo>
                        <a:lnTo>
                          <a:pt x="14467" y="12348"/>
                        </a:lnTo>
                        <a:lnTo>
                          <a:pt x="14687" y="12008"/>
                        </a:lnTo>
                        <a:lnTo>
                          <a:pt x="14881" y="11691"/>
                        </a:lnTo>
                        <a:lnTo>
                          <a:pt x="15052" y="11350"/>
                        </a:lnTo>
                        <a:lnTo>
                          <a:pt x="15198" y="10985"/>
                        </a:lnTo>
                        <a:lnTo>
                          <a:pt x="15344" y="10644"/>
                        </a:lnTo>
                        <a:lnTo>
                          <a:pt x="15466" y="10278"/>
                        </a:lnTo>
                        <a:lnTo>
                          <a:pt x="15588" y="9889"/>
                        </a:lnTo>
                        <a:lnTo>
                          <a:pt x="15661" y="9499"/>
                        </a:lnTo>
                        <a:lnTo>
                          <a:pt x="15734" y="9109"/>
                        </a:lnTo>
                        <a:lnTo>
                          <a:pt x="15783" y="8720"/>
                        </a:lnTo>
                        <a:lnTo>
                          <a:pt x="15807" y="8330"/>
                        </a:lnTo>
                        <a:lnTo>
                          <a:pt x="15831" y="7916"/>
                        </a:lnTo>
                        <a:lnTo>
                          <a:pt x="15831" y="7916"/>
                        </a:lnTo>
                        <a:lnTo>
                          <a:pt x="15807" y="7502"/>
                        </a:lnTo>
                        <a:lnTo>
                          <a:pt x="15783" y="7112"/>
                        </a:lnTo>
                        <a:lnTo>
                          <a:pt x="15734" y="6722"/>
                        </a:lnTo>
                        <a:lnTo>
                          <a:pt x="15661" y="6333"/>
                        </a:lnTo>
                        <a:lnTo>
                          <a:pt x="15588" y="5943"/>
                        </a:lnTo>
                        <a:lnTo>
                          <a:pt x="15466" y="5553"/>
                        </a:lnTo>
                        <a:lnTo>
                          <a:pt x="15344" y="5188"/>
                        </a:lnTo>
                        <a:lnTo>
                          <a:pt x="15198" y="4847"/>
                        </a:lnTo>
                        <a:lnTo>
                          <a:pt x="15052" y="4482"/>
                        </a:lnTo>
                        <a:lnTo>
                          <a:pt x="14881" y="4141"/>
                        </a:lnTo>
                        <a:lnTo>
                          <a:pt x="14687" y="3824"/>
                        </a:lnTo>
                        <a:lnTo>
                          <a:pt x="14467" y="3483"/>
                        </a:lnTo>
                        <a:lnTo>
                          <a:pt x="14248" y="3191"/>
                        </a:lnTo>
                        <a:lnTo>
                          <a:pt x="14029" y="2874"/>
                        </a:lnTo>
                        <a:lnTo>
                          <a:pt x="13761" y="2607"/>
                        </a:lnTo>
                        <a:lnTo>
                          <a:pt x="13518" y="2314"/>
                        </a:lnTo>
                        <a:lnTo>
                          <a:pt x="13225" y="2071"/>
                        </a:lnTo>
                        <a:lnTo>
                          <a:pt x="12957" y="1803"/>
                        </a:lnTo>
                        <a:lnTo>
                          <a:pt x="12641" y="1584"/>
                        </a:lnTo>
                        <a:lnTo>
                          <a:pt x="12349" y="1364"/>
                        </a:lnTo>
                        <a:lnTo>
                          <a:pt x="12008" y="1145"/>
                        </a:lnTo>
                        <a:lnTo>
                          <a:pt x="11691" y="950"/>
                        </a:lnTo>
                        <a:lnTo>
                          <a:pt x="11350" y="780"/>
                        </a:lnTo>
                        <a:lnTo>
                          <a:pt x="10985" y="634"/>
                        </a:lnTo>
                        <a:lnTo>
                          <a:pt x="10644" y="488"/>
                        </a:lnTo>
                        <a:lnTo>
                          <a:pt x="10278" y="366"/>
                        </a:lnTo>
                        <a:lnTo>
                          <a:pt x="9889" y="244"/>
                        </a:lnTo>
                        <a:lnTo>
                          <a:pt x="9499" y="171"/>
                        </a:lnTo>
                        <a:lnTo>
                          <a:pt x="9109" y="98"/>
                        </a:lnTo>
                        <a:lnTo>
                          <a:pt x="8720" y="49"/>
                        </a:lnTo>
                        <a:lnTo>
                          <a:pt x="8330" y="25"/>
                        </a:lnTo>
                        <a:lnTo>
                          <a:pt x="7916" y="1"/>
                        </a:lnTo>
                        <a:lnTo>
                          <a:pt x="7916" y="1"/>
                        </a:lnTo>
                        <a:close/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40" name="Shape 140"/>
                  <p:cNvSpPr/>
                  <p:nvPr/>
                </p:nvSpPr>
                <p:spPr>
                  <a:xfrm>
                    <a:off x="6673500" y="333700"/>
                    <a:ext cx="347100" cy="347100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3884" h="13884" fill="none" extrusionOk="0">
                        <a:moveTo>
                          <a:pt x="6942" y="13883"/>
                        </a:moveTo>
                        <a:lnTo>
                          <a:pt x="6942" y="13883"/>
                        </a:lnTo>
                        <a:lnTo>
                          <a:pt x="6577" y="13883"/>
                        </a:lnTo>
                        <a:lnTo>
                          <a:pt x="6236" y="13834"/>
                        </a:lnTo>
                        <a:lnTo>
                          <a:pt x="5895" y="13810"/>
                        </a:lnTo>
                        <a:lnTo>
                          <a:pt x="5554" y="13737"/>
                        </a:lnTo>
                        <a:lnTo>
                          <a:pt x="5213" y="13664"/>
                        </a:lnTo>
                        <a:lnTo>
                          <a:pt x="4872" y="13566"/>
                        </a:lnTo>
                        <a:lnTo>
                          <a:pt x="4555" y="13469"/>
                        </a:lnTo>
                        <a:lnTo>
                          <a:pt x="4239" y="13323"/>
                        </a:lnTo>
                        <a:lnTo>
                          <a:pt x="3946" y="13201"/>
                        </a:lnTo>
                        <a:lnTo>
                          <a:pt x="3630" y="13031"/>
                        </a:lnTo>
                        <a:lnTo>
                          <a:pt x="3337" y="12884"/>
                        </a:lnTo>
                        <a:lnTo>
                          <a:pt x="3069" y="12690"/>
                        </a:lnTo>
                        <a:lnTo>
                          <a:pt x="2802" y="12495"/>
                        </a:lnTo>
                        <a:lnTo>
                          <a:pt x="2534" y="12300"/>
                        </a:lnTo>
                        <a:lnTo>
                          <a:pt x="2290" y="12081"/>
                        </a:lnTo>
                        <a:lnTo>
                          <a:pt x="2047" y="11837"/>
                        </a:lnTo>
                        <a:lnTo>
                          <a:pt x="1803" y="11594"/>
                        </a:lnTo>
                        <a:lnTo>
                          <a:pt x="1584" y="11350"/>
                        </a:lnTo>
                        <a:lnTo>
                          <a:pt x="1389" y="11082"/>
                        </a:lnTo>
                        <a:lnTo>
                          <a:pt x="1194" y="10814"/>
                        </a:lnTo>
                        <a:lnTo>
                          <a:pt x="999" y="10546"/>
                        </a:lnTo>
                        <a:lnTo>
                          <a:pt x="853" y="10254"/>
                        </a:lnTo>
                        <a:lnTo>
                          <a:pt x="683" y="9938"/>
                        </a:lnTo>
                        <a:lnTo>
                          <a:pt x="561" y="9645"/>
                        </a:lnTo>
                        <a:lnTo>
                          <a:pt x="415" y="9329"/>
                        </a:lnTo>
                        <a:lnTo>
                          <a:pt x="317" y="9012"/>
                        </a:lnTo>
                        <a:lnTo>
                          <a:pt x="220" y="8671"/>
                        </a:lnTo>
                        <a:lnTo>
                          <a:pt x="147" y="8330"/>
                        </a:lnTo>
                        <a:lnTo>
                          <a:pt x="74" y="7989"/>
                        </a:lnTo>
                        <a:lnTo>
                          <a:pt x="49" y="7648"/>
                        </a:lnTo>
                        <a:lnTo>
                          <a:pt x="1" y="7307"/>
                        </a:lnTo>
                        <a:lnTo>
                          <a:pt x="1" y="6942"/>
                        </a:lnTo>
                        <a:lnTo>
                          <a:pt x="1" y="6942"/>
                        </a:lnTo>
                        <a:lnTo>
                          <a:pt x="1" y="6577"/>
                        </a:lnTo>
                        <a:lnTo>
                          <a:pt x="49" y="6236"/>
                        </a:lnTo>
                        <a:lnTo>
                          <a:pt x="74" y="5895"/>
                        </a:lnTo>
                        <a:lnTo>
                          <a:pt x="147" y="5554"/>
                        </a:lnTo>
                        <a:lnTo>
                          <a:pt x="220" y="5213"/>
                        </a:lnTo>
                        <a:lnTo>
                          <a:pt x="317" y="4872"/>
                        </a:lnTo>
                        <a:lnTo>
                          <a:pt x="415" y="4555"/>
                        </a:lnTo>
                        <a:lnTo>
                          <a:pt x="561" y="4238"/>
                        </a:lnTo>
                        <a:lnTo>
                          <a:pt x="683" y="3946"/>
                        </a:lnTo>
                        <a:lnTo>
                          <a:pt x="853" y="3630"/>
                        </a:lnTo>
                        <a:lnTo>
                          <a:pt x="999" y="3337"/>
                        </a:lnTo>
                        <a:lnTo>
                          <a:pt x="1194" y="3069"/>
                        </a:lnTo>
                        <a:lnTo>
                          <a:pt x="1389" y="2802"/>
                        </a:lnTo>
                        <a:lnTo>
                          <a:pt x="1584" y="2534"/>
                        </a:lnTo>
                        <a:lnTo>
                          <a:pt x="1803" y="2290"/>
                        </a:lnTo>
                        <a:lnTo>
                          <a:pt x="2047" y="2047"/>
                        </a:lnTo>
                        <a:lnTo>
                          <a:pt x="2290" y="1803"/>
                        </a:lnTo>
                        <a:lnTo>
                          <a:pt x="2534" y="1584"/>
                        </a:lnTo>
                        <a:lnTo>
                          <a:pt x="2802" y="1389"/>
                        </a:lnTo>
                        <a:lnTo>
                          <a:pt x="3069" y="1194"/>
                        </a:lnTo>
                        <a:lnTo>
                          <a:pt x="3337" y="999"/>
                        </a:lnTo>
                        <a:lnTo>
                          <a:pt x="3630" y="853"/>
                        </a:lnTo>
                        <a:lnTo>
                          <a:pt x="3946" y="683"/>
                        </a:lnTo>
                        <a:lnTo>
                          <a:pt x="4239" y="561"/>
                        </a:lnTo>
                        <a:lnTo>
                          <a:pt x="4555" y="415"/>
                        </a:lnTo>
                        <a:lnTo>
                          <a:pt x="4872" y="317"/>
                        </a:lnTo>
                        <a:lnTo>
                          <a:pt x="5213" y="220"/>
                        </a:lnTo>
                        <a:lnTo>
                          <a:pt x="5554" y="147"/>
                        </a:lnTo>
                        <a:lnTo>
                          <a:pt x="5895" y="74"/>
                        </a:lnTo>
                        <a:lnTo>
                          <a:pt x="6236" y="49"/>
                        </a:lnTo>
                        <a:lnTo>
                          <a:pt x="6577" y="1"/>
                        </a:lnTo>
                        <a:lnTo>
                          <a:pt x="6942" y="1"/>
                        </a:lnTo>
                        <a:lnTo>
                          <a:pt x="6942" y="1"/>
                        </a:lnTo>
                        <a:lnTo>
                          <a:pt x="7307" y="1"/>
                        </a:lnTo>
                        <a:lnTo>
                          <a:pt x="7648" y="49"/>
                        </a:lnTo>
                        <a:lnTo>
                          <a:pt x="7989" y="74"/>
                        </a:lnTo>
                        <a:lnTo>
                          <a:pt x="8330" y="147"/>
                        </a:lnTo>
                        <a:lnTo>
                          <a:pt x="8671" y="220"/>
                        </a:lnTo>
                        <a:lnTo>
                          <a:pt x="9012" y="317"/>
                        </a:lnTo>
                        <a:lnTo>
                          <a:pt x="9329" y="415"/>
                        </a:lnTo>
                        <a:lnTo>
                          <a:pt x="9645" y="561"/>
                        </a:lnTo>
                        <a:lnTo>
                          <a:pt x="9938" y="683"/>
                        </a:lnTo>
                        <a:lnTo>
                          <a:pt x="10254" y="853"/>
                        </a:lnTo>
                        <a:lnTo>
                          <a:pt x="10546" y="999"/>
                        </a:lnTo>
                        <a:lnTo>
                          <a:pt x="10814" y="1194"/>
                        </a:lnTo>
                        <a:lnTo>
                          <a:pt x="11082" y="1389"/>
                        </a:lnTo>
                        <a:lnTo>
                          <a:pt x="11350" y="1584"/>
                        </a:lnTo>
                        <a:lnTo>
                          <a:pt x="11594" y="1803"/>
                        </a:lnTo>
                        <a:lnTo>
                          <a:pt x="11837" y="2047"/>
                        </a:lnTo>
                        <a:lnTo>
                          <a:pt x="12081" y="2290"/>
                        </a:lnTo>
                        <a:lnTo>
                          <a:pt x="12300" y="2534"/>
                        </a:lnTo>
                        <a:lnTo>
                          <a:pt x="12495" y="2802"/>
                        </a:lnTo>
                        <a:lnTo>
                          <a:pt x="12690" y="3069"/>
                        </a:lnTo>
                        <a:lnTo>
                          <a:pt x="12885" y="3337"/>
                        </a:lnTo>
                        <a:lnTo>
                          <a:pt x="13031" y="3630"/>
                        </a:lnTo>
                        <a:lnTo>
                          <a:pt x="13201" y="3946"/>
                        </a:lnTo>
                        <a:lnTo>
                          <a:pt x="13323" y="4238"/>
                        </a:lnTo>
                        <a:lnTo>
                          <a:pt x="13469" y="4555"/>
                        </a:lnTo>
                        <a:lnTo>
                          <a:pt x="13566" y="4872"/>
                        </a:lnTo>
                        <a:lnTo>
                          <a:pt x="13664" y="5213"/>
                        </a:lnTo>
                        <a:lnTo>
                          <a:pt x="13737" y="5554"/>
                        </a:lnTo>
                        <a:lnTo>
                          <a:pt x="13810" y="5895"/>
                        </a:lnTo>
                        <a:lnTo>
                          <a:pt x="13834" y="6236"/>
                        </a:lnTo>
                        <a:lnTo>
                          <a:pt x="13883" y="6577"/>
                        </a:lnTo>
                        <a:lnTo>
                          <a:pt x="13883" y="6942"/>
                        </a:lnTo>
                        <a:lnTo>
                          <a:pt x="13883" y="6942"/>
                        </a:lnTo>
                        <a:lnTo>
                          <a:pt x="13883" y="7307"/>
                        </a:lnTo>
                        <a:lnTo>
                          <a:pt x="13834" y="7648"/>
                        </a:lnTo>
                        <a:lnTo>
                          <a:pt x="13810" y="7989"/>
                        </a:lnTo>
                        <a:lnTo>
                          <a:pt x="13737" y="8330"/>
                        </a:lnTo>
                        <a:lnTo>
                          <a:pt x="13664" y="8671"/>
                        </a:lnTo>
                        <a:lnTo>
                          <a:pt x="13566" y="9012"/>
                        </a:lnTo>
                        <a:lnTo>
                          <a:pt x="13469" y="9329"/>
                        </a:lnTo>
                        <a:lnTo>
                          <a:pt x="13323" y="9645"/>
                        </a:lnTo>
                        <a:lnTo>
                          <a:pt x="13201" y="9938"/>
                        </a:lnTo>
                        <a:lnTo>
                          <a:pt x="13031" y="10254"/>
                        </a:lnTo>
                        <a:lnTo>
                          <a:pt x="12885" y="10546"/>
                        </a:lnTo>
                        <a:lnTo>
                          <a:pt x="12690" y="10814"/>
                        </a:lnTo>
                        <a:lnTo>
                          <a:pt x="12495" y="11082"/>
                        </a:lnTo>
                        <a:lnTo>
                          <a:pt x="12300" y="11350"/>
                        </a:lnTo>
                        <a:lnTo>
                          <a:pt x="12081" y="11594"/>
                        </a:lnTo>
                        <a:lnTo>
                          <a:pt x="11837" y="11837"/>
                        </a:lnTo>
                        <a:lnTo>
                          <a:pt x="11594" y="12081"/>
                        </a:lnTo>
                        <a:lnTo>
                          <a:pt x="11350" y="12300"/>
                        </a:lnTo>
                        <a:lnTo>
                          <a:pt x="11082" y="12495"/>
                        </a:lnTo>
                        <a:lnTo>
                          <a:pt x="10814" y="12690"/>
                        </a:lnTo>
                        <a:lnTo>
                          <a:pt x="10546" y="12884"/>
                        </a:lnTo>
                        <a:lnTo>
                          <a:pt x="10254" y="13031"/>
                        </a:lnTo>
                        <a:lnTo>
                          <a:pt x="9938" y="13201"/>
                        </a:lnTo>
                        <a:lnTo>
                          <a:pt x="9645" y="13323"/>
                        </a:lnTo>
                        <a:lnTo>
                          <a:pt x="9329" y="13469"/>
                        </a:lnTo>
                        <a:lnTo>
                          <a:pt x="9012" y="13566"/>
                        </a:lnTo>
                        <a:lnTo>
                          <a:pt x="8671" y="13664"/>
                        </a:lnTo>
                        <a:lnTo>
                          <a:pt x="8330" y="13737"/>
                        </a:lnTo>
                        <a:lnTo>
                          <a:pt x="7989" y="13810"/>
                        </a:lnTo>
                        <a:lnTo>
                          <a:pt x="7648" y="13834"/>
                        </a:lnTo>
                        <a:lnTo>
                          <a:pt x="7307" y="13883"/>
                        </a:lnTo>
                        <a:lnTo>
                          <a:pt x="6942" y="13883"/>
                        </a:lnTo>
                        <a:lnTo>
                          <a:pt x="6942" y="13883"/>
                        </a:lnTo>
                        <a:close/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41" name="Shape 141"/>
                  <p:cNvSpPr/>
                  <p:nvPr/>
                </p:nvSpPr>
                <p:spPr>
                  <a:xfrm>
                    <a:off x="6848850" y="397625"/>
                    <a:ext cx="54825" cy="169300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2193" h="6772" fill="none" extrusionOk="0">
                        <a:moveTo>
                          <a:pt x="1" y="1"/>
                        </a:moveTo>
                        <a:lnTo>
                          <a:pt x="1" y="4580"/>
                        </a:lnTo>
                        <a:lnTo>
                          <a:pt x="2193" y="6772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42" name="Shape 142"/>
                  <p:cNvSpPr/>
                  <p:nvPr/>
                </p:nvSpPr>
                <p:spPr>
                  <a:xfrm>
                    <a:off x="6847025" y="333700"/>
                    <a:ext cx="25" cy="29250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" h="1170" fill="none" extrusionOk="0">
                        <a:moveTo>
                          <a:pt x="1" y="1170"/>
                        </a:moveTo>
                        <a:lnTo>
                          <a:pt x="1" y="1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43" name="Shape 143"/>
                  <p:cNvSpPr/>
                  <p:nvPr/>
                </p:nvSpPr>
                <p:spPr>
                  <a:xfrm>
                    <a:off x="6760575" y="356850"/>
                    <a:ext cx="25" cy="2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" h="1" fill="none" extrusionOk="0">
                        <a:moveTo>
                          <a:pt x="1" y="0"/>
                        </a:moveTo>
                        <a:lnTo>
                          <a:pt x="1" y="0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44" name="Shape 144"/>
                  <p:cNvSpPr/>
                  <p:nvPr/>
                </p:nvSpPr>
                <p:spPr>
                  <a:xfrm>
                    <a:off x="6760575" y="356850"/>
                    <a:ext cx="14025" cy="2497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561" h="999" fill="none" extrusionOk="0">
                        <a:moveTo>
                          <a:pt x="1" y="0"/>
                        </a:moveTo>
                        <a:lnTo>
                          <a:pt x="561" y="999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45" name="Shape 145"/>
                  <p:cNvSpPr/>
                  <p:nvPr/>
                </p:nvSpPr>
                <p:spPr>
                  <a:xfrm>
                    <a:off x="6696650" y="420775"/>
                    <a:ext cx="25" cy="2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" h="1" fill="none" extrusionOk="0">
                        <a:moveTo>
                          <a:pt x="0" y="0"/>
                        </a:moveTo>
                        <a:lnTo>
                          <a:pt x="0" y="0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46" name="Shape 146"/>
                  <p:cNvSpPr/>
                  <p:nvPr/>
                </p:nvSpPr>
                <p:spPr>
                  <a:xfrm>
                    <a:off x="6696650" y="420775"/>
                    <a:ext cx="24975" cy="1402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999" h="561" fill="none" extrusionOk="0">
                        <a:moveTo>
                          <a:pt x="0" y="0"/>
                        </a:moveTo>
                        <a:lnTo>
                          <a:pt x="999" y="561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47" name="Shape 147"/>
                  <p:cNvSpPr/>
                  <p:nvPr/>
                </p:nvSpPr>
                <p:spPr>
                  <a:xfrm>
                    <a:off x="6673500" y="507225"/>
                    <a:ext cx="29250" cy="2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170" h="1" fill="none" extrusionOk="0">
                        <a:moveTo>
                          <a:pt x="1" y="1"/>
                        </a:moveTo>
                        <a:lnTo>
                          <a:pt x="1170" y="1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48" name="Shape 148"/>
                  <p:cNvSpPr/>
                  <p:nvPr/>
                </p:nvSpPr>
                <p:spPr>
                  <a:xfrm>
                    <a:off x="6696650" y="593700"/>
                    <a:ext cx="25" cy="2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" h="1" fill="none" extrusionOk="0">
                        <a:moveTo>
                          <a:pt x="0" y="0"/>
                        </a:moveTo>
                        <a:lnTo>
                          <a:pt x="0" y="0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49" name="Shape 149"/>
                  <p:cNvSpPr/>
                  <p:nvPr/>
                </p:nvSpPr>
                <p:spPr>
                  <a:xfrm>
                    <a:off x="6696650" y="579700"/>
                    <a:ext cx="24975" cy="1402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999" h="561" fill="none" extrusionOk="0">
                        <a:moveTo>
                          <a:pt x="0" y="560"/>
                        </a:moveTo>
                        <a:lnTo>
                          <a:pt x="999" y="0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50" name="Shape 150"/>
                  <p:cNvSpPr/>
                  <p:nvPr/>
                </p:nvSpPr>
                <p:spPr>
                  <a:xfrm>
                    <a:off x="6760575" y="632675"/>
                    <a:ext cx="14025" cy="2497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561" h="999" fill="none" extrusionOk="0">
                        <a:moveTo>
                          <a:pt x="1" y="999"/>
                        </a:moveTo>
                        <a:lnTo>
                          <a:pt x="561" y="0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51" name="Shape 151"/>
                  <p:cNvSpPr/>
                  <p:nvPr/>
                </p:nvSpPr>
                <p:spPr>
                  <a:xfrm>
                    <a:off x="6760575" y="657625"/>
                    <a:ext cx="25" cy="2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" h="1" fill="none" extrusionOk="0">
                        <a:moveTo>
                          <a:pt x="1" y="1"/>
                        </a:moveTo>
                        <a:lnTo>
                          <a:pt x="1" y="1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52" name="Shape 152"/>
                  <p:cNvSpPr/>
                  <p:nvPr/>
                </p:nvSpPr>
                <p:spPr>
                  <a:xfrm>
                    <a:off x="6847025" y="651550"/>
                    <a:ext cx="25" cy="29250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" h="1170" fill="none" extrusionOk="0">
                        <a:moveTo>
                          <a:pt x="1" y="0"/>
                        </a:moveTo>
                        <a:lnTo>
                          <a:pt x="1" y="1169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53" name="Shape 153"/>
                  <p:cNvSpPr/>
                  <p:nvPr/>
                </p:nvSpPr>
                <p:spPr>
                  <a:xfrm>
                    <a:off x="6919500" y="632675"/>
                    <a:ext cx="14025" cy="2497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561" h="999" fill="none" extrusionOk="0">
                        <a:moveTo>
                          <a:pt x="560" y="999"/>
                        </a:moveTo>
                        <a:lnTo>
                          <a:pt x="0" y="0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54" name="Shape 154"/>
                  <p:cNvSpPr/>
                  <p:nvPr/>
                </p:nvSpPr>
                <p:spPr>
                  <a:xfrm>
                    <a:off x="6933500" y="657625"/>
                    <a:ext cx="25" cy="2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" h="1" fill="none" extrusionOk="0">
                        <a:moveTo>
                          <a:pt x="0" y="1"/>
                        </a:moveTo>
                        <a:lnTo>
                          <a:pt x="0" y="1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55" name="Shape 155"/>
                  <p:cNvSpPr/>
                  <p:nvPr/>
                </p:nvSpPr>
                <p:spPr>
                  <a:xfrm>
                    <a:off x="6972475" y="579700"/>
                    <a:ext cx="24975" cy="1402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999" h="561" fill="none" extrusionOk="0">
                        <a:moveTo>
                          <a:pt x="999" y="560"/>
                        </a:moveTo>
                        <a:lnTo>
                          <a:pt x="0" y="0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56" name="Shape 156"/>
                  <p:cNvSpPr/>
                  <p:nvPr/>
                </p:nvSpPr>
                <p:spPr>
                  <a:xfrm>
                    <a:off x="6997425" y="593700"/>
                    <a:ext cx="25" cy="2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" h="1" fill="none" extrusionOk="0">
                        <a:moveTo>
                          <a:pt x="1" y="0"/>
                        </a:moveTo>
                        <a:lnTo>
                          <a:pt x="1" y="0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57" name="Shape 157"/>
                  <p:cNvSpPr/>
                  <p:nvPr/>
                </p:nvSpPr>
                <p:spPr>
                  <a:xfrm>
                    <a:off x="6991350" y="507225"/>
                    <a:ext cx="29250" cy="2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170" h="1" fill="none" extrusionOk="0">
                        <a:moveTo>
                          <a:pt x="1169" y="1"/>
                        </a:moveTo>
                        <a:lnTo>
                          <a:pt x="0" y="1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58" name="Shape 158"/>
                  <p:cNvSpPr/>
                  <p:nvPr/>
                </p:nvSpPr>
                <p:spPr>
                  <a:xfrm>
                    <a:off x="6972475" y="420775"/>
                    <a:ext cx="24975" cy="1402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999" h="561" fill="none" extrusionOk="0">
                        <a:moveTo>
                          <a:pt x="0" y="561"/>
                        </a:moveTo>
                        <a:lnTo>
                          <a:pt x="999" y="0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59" name="Shape 159"/>
                  <p:cNvSpPr/>
                  <p:nvPr/>
                </p:nvSpPr>
                <p:spPr>
                  <a:xfrm>
                    <a:off x="6997425" y="420775"/>
                    <a:ext cx="25" cy="2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" h="1" fill="none" extrusionOk="0">
                        <a:moveTo>
                          <a:pt x="1" y="0"/>
                        </a:moveTo>
                        <a:lnTo>
                          <a:pt x="1" y="0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60" name="Shape 160"/>
                  <p:cNvSpPr/>
                  <p:nvPr/>
                </p:nvSpPr>
                <p:spPr>
                  <a:xfrm>
                    <a:off x="6919500" y="356850"/>
                    <a:ext cx="14025" cy="2497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561" h="999" fill="none" extrusionOk="0">
                        <a:moveTo>
                          <a:pt x="560" y="0"/>
                        </a:moveTo>
                        <a:lnTo>
                          <a:pt x="0" y="999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61" name="Shape 161"/>
                  <p:cNvSpPr/>
                  <p:nvPr/>
                </p:nvSpPr>
                <p:spPr>
                  <a:xfrm>
                    <a:off x="6933500" y="356850"/>
                    <a:ext cx="25" cy="2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" h="1" fill="none" extrusionOk="0">
                        <a:moveTo>
                          <a:pt x="0" y="0"/>
                        </a:moveTo>
                        <a:lnTo>
                          <a:pt x="0" y="0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</p:grpSp>
            <p:grpSp>
              <p:nvGrpSpPr>
                <p:cNvPr id="162" name="Shape 162"/>
                <p:cNvGrpSpPr/>
                <p:nvPr/>
              </p:nvGrpSpPr>
              <p:grpSpPr>
                <a:xfrm>
                  <a:off x="2945587" y="1851448"/>
                  <a:ext cx="215966" cy="342398"/>
                  <a:chOff x="6718575" y="2318625"/>
                  <a:chExt cx="256950" cy="407375"/>
                </a:xfrm>
              </p:grpSpPr>
              <p:sp>
                <p:nvSpPr>
                  <p:cNvPr id="163" name="Shape 163"/>
                  <p:cNvSpPr/>
                  <p:nvPr/>
                </p:nvSpPr>
                <p:spPr>
                  <a:xfrm>
                    <a:off x="6795900" y="2673600"/>
                    <a:ext cx="102300" cy="22550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4092" h="902" fill="none" extrusionOk="0">
                        <a:moveTo>
                          <a:pt x="4092" y="902"/>
                        </a:moveTo>
                        <a:lnTo>
                          <a:pt x="4092" y="1"/>
                        </a:lnTo>
                        <a:lnTo>
                          <a:pt x="0" y="1"/>
                        </a:lnTo>
                        <a:lnTo>
                          <a:pt x="0" y="902"/>
                        </a:lnTo>
                        <a:lnTo>
                          <a:pt x="4092" y="902"/>
                        </a:lnTo>
                        <a:close/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64" name="Shape 164"/>
                  <p:cNvSpPr/>
                  <p:nvPr/>
                </p:nvSpPr>
                <p:spPr>
                  <a:xfrm>
                    <a:off x="6795900" y="2650475"/>
                    <a:ext cx="102300" cy="22550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4092" h="902" fill="none" extrusionOk="0">
                        <a:moveTo>
                          <a:pt x="4092" y="901"/>
                        </a:moveTo>
                        <a:lnTo>
                          <a:pt x="4092" y="0"/>
                        </a:lnTo>
                        <a:lnTo>
                          <a:pt x="0" y="0"/>
                        </a:lnTo>
                        <a:lnTo>
                          <a:pt x="0" y="901"/>
                        </a:lnTo>
                        <a:lnTo>
                          <a:pt x="4092" y="901"/>
                        </a:lnTo>
                        <a:close/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65" name="Shape 165"/>
                  <p:cNvSpPr/>
                  <p:nvPr/>
                </p:nvSpPr>
                <p:spPr>
                  <a:xfrm>
                    <a:off x="6795900" y="2696125"/>
                    <a:ext cx="102300" cy="2987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4092" h="1195" fill="none" extrusionOk="0">
                        <a:moveTo>
                          <a:pt x="0" y="1"/>
                        </a:moveTo>
                        <a:lnTo>
                          <a:pt x="0" y="171"/>
                        </a:lnTo>
                        <a:lnTo>
                          <a:pt x="0" y="171"/>
                        </a:lnTo>
                        <a:lnTo>
                          <a:pt x="24" y="318"/>
                        </a:lnTo>
                        <a:lnTo>
                          <a:pt x="98" y="464"/>
                        </a:lnTo>
                        <a:lnTo>
                          <a:pt x="195" y="585"/>
                        </a:lnTo>
                        <a:lnTo>
                          <a:pt x="341" y="659"/>
                        </a:lnTo>
                        <a:lnTo>
                          <a:pt x="1875" y="1170"/>
                        </a:lnTo>
                        <a:lnTo>
                          <a:pt x="1875" y="1170"/>
                        </a:lnTo>
                        <a:lnTo>
                          <a:pt x="2046" y="1194"/>
                        </a:lnTo>
                        <a:lnTo>
                          <a:pt x="2046" y="1194"/>
                        </a:lnTo>
                        <a:lnTo>
                          <a:pt x="2216" y="1170"/>
                        </a:lnTo>
                        <a:lnTo>
                          <a:pt x="3751" y="659"/>
                        </a:lnTo>
                        <a:lnTo>
                          <a:pt x="3751" y="659"/>
                        </a:lnTo>
                        <a:lnTo>
                          <a:pt x="3897" y="585"/>
                        </a:lnTo>
                        <a:lnTo>
                          <a:pt x="3994" y="464"/>
                        </a:lnTo>
                        <a:lnTo>
                          <a:pt x="4067" y="318"/>
                        </a:lnTo>
                        <a:lnTo>
                          <a:pt x="4092" y="171"/>
                        </a:lnTo>
                        <a:lnTo>
                          <a:pt x="4092" y="1"/>
                        </a:lnTo>
                        <a:lnTo>
                          <a:pt x="0" y="1"/>
                        </a:lnTo>
                        <a:close/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66" name="Shape 166"/>
                  <p:cNvSpPr/>
                  <p:nvPr/>
                </p:nvSpPr>
                <p:spPr>
                  <a:xfrm>
                    <a:off x="6784925" y="2459275"/>
                    <a:ext cx="35350" cy="16687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414" h="6675" fill="none" extrusionOk="0">
                        <a:moveTo>
                          <a:pt x="1413" y="6674"/>
                        </a:moveTo>
                        <a:lnTo>
                          <a:pt x="1413" y="6674"/>
                        </a:lnTo>
                        <a:lnTo>
                          <a:pt x="585" y="2850"/>
                        </a:lnTo>
                        <a:lnTo>
                          <a:pt x="1" y="1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67" name="Shape 167"/>
                  <p:cNvSpPr/>
                  <p:nvPr/>
                </p:nvSpPr>
                <p:spPr>
                  <a:xfrm>
                    <a:off x="6718575" y="2318625"/>
                    <a:ext cx="256950" cy="30752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0278" h="12301" fill="none" extrusionOk="0">
                        <a:moveTo>
                          <a:pt x="7185" y="12300"/>
                        </a:moveTo>
                        <a:lnTo>
                          <a:pt x="7185" y="12300"/>
                        </a:lnTo>
                        <a:lnTo>
                          <a:pt x="7307" y="11764"/>
                        </a:lnTo>
                        <a:lnTo>
                          <a:pt x="7477" y="11253"/>
                        </a:lnTo>
                        <a:lnTo>
                          <a:pt x="7672" y="10766"/>
                        </a:lnTo>
                        <a:lnTo>
                          <a:pt x="7891" y="10327"/>
                        </a:lnTo>
                        <a:lnTo>
                          <a:pt x="8135" y="9913"/>
                        </a:lnTo>
                        <a:lnTo>
                          <a:pt x="8378" y="9499"/>
                        </a:lnTo>
                        <a:lnTo>
                          <a:pt x="8914" y="8720"/>
                        </a:lnTo>
                        <a:lnTo>
                          <a:pt x="9182" y="8330"/>
                        </a:lnTo>
                        <a:lnTo>
                          <a:pt x="9425" y="7941"/>
                        </a:lnTo>
                        <a:lnTo>
                          <a:pt x="9645" y="7551"/>
                        </a:lnTo>
                        <a:lnTo>
                          <a:pt x="9864" y="7113"/>
                        </a:lnTo>
                        <a:lnTo>
                          <a:pt x="10034" y="6674"/>
                        </a:lnTo>
                        <a:lnTo>
                          <a:pt x="10156" y="6187"/>
                        </a:lnTo>
                        <a:lnTo>
                          <a:pt x="10229" y="5676"/>
                        </a:lnTo>
                        <a:lnTo>
                          <a:pt x="10253" y="5408"/>
                        </a:lnTo>
                        <a:lnTo>
                          <a:pt x="10278" y="5140"/>
                        </a:lnTo>
                        <a:lnTo>
                          <a:pt x="10278" y="5140"/>
                        </a:lnTo>
                        <a:lnTo>
                          <a:pt x="10229" y="4604"/>
                        </a:lnTo>
                        <a:lnTo>
                          <a:pt x="10156" y="4093"/>
                        </a:lnTo>
                        <a:lnTo>
                          <a:pt x="10034" y="3605"/>
                        </a:lnTo>
                        <a:lnTo>
                          <a:pt x="9864" y="3143"/>
                        </a:lnTo>
                        <a:lnTo>
                          <a:pt x="9645" y="2680"/>
                        </a:lnTo>
                        <a:lnTo>
                          <a:pt x="9401" y="2266"/>
                        </a:lnTo>
                        <a:lnTo>
                          <a:pt x="9084" y="1876"/>
                        </a:lnTo>
                        <a:lnTo>
                          <a:pt x="8768" y="1511"/>
                        </a:lnTo>
                        <a:lnTo>
                          <a:pt x="8402" y="1170"/>
                        </a:lnTo>
                        <a:lnTo>
                          <a:pt x="8013" y="878"/>
                        </a:lnTo>
                        <a:lnTo>
                          <a:pt x="7574" y="634"/>
                        </a:lnTo>
                        <a:lnTo>
                          <a:pt x="7136" y="415"/>
                        </a:lnTo>
                        <a:lnTo>
                          <a:pt x="6673" y="244"/>
                        </a:lnTo>
                        <a:lnTo>
                          <a:pt x="6162" y="98"/>
                        </a:lnTo>
                        <a:lnTo>
                          <a:pt x="5675" y="25"/>
                        </a:lnTo>
                        <a:lnTo>
                          <a:pt x="5139" y="1"/>
                        </a:lnTo>
                        <a:lnTo>
                          <a:pt x="5139" y="1"/>
                        </a:lnTo>
                        <a:lnTo>
                          <a:pt x="4603" y="25"/>
                        </a:lnTo>
                        <a:lnTo>
                          <a:pt x="4116" y="98"/>
                        </a:lnTo>
                        <a:lnTo>
                          <a:pt x="3605" y="244"/>
                        </a:lnTo>
                        <a:lnTo>
                          <a:pt x="3142" y="415"/>
                        </a:lnTo>
                        <a:lnTo>
                          <a:pt x="2703" y="634"/>
                        </a:lnTo>
                        <a:lnTo>
                          <a:pt x="2265" y="878"/>
                        </a:lnTo>
                        <a:lnTo>
                          <a:pt x="1875" y="1170"/>
                        </a:lnTo>
                        <a:lnTo>
                          <a:pt x="1510" y="1511"/>
                        </a:lnTo>
                        <a:lnTo>
                          <a:pt x="1193" y="1876"/>
                        </a:lnTo>
                        <a:lnTo>
                          <a:pt x="877" y="2266"/>
                        </a:lnTo>
                        <a:lnTo>
                          <a:pt x="633" y="2680"/>
                        </a:lnTo>
                        <a:lnTo>
                          <a:pt x="414" y="3143"/>
                        </a:lnTo>
                        <a:lnTo>
                          <a:pt x="244" y="3605"/>
                        </a:lnTo>
                        <a:lnTo>
                          <a:pt x="122" y="4093"/>
                        </a:lnTo>
                        <a:lnTo>
                          <a:pt x="49" y="4604"/>
                        </a:lnTo>
                        <a:lnTo>
                          <a:pt x="0" y="5140"/>
                        </a:lnTo>
                        <a:lnTo>
                          <a:pt x="0" y="5140"/>
                        </a:lnTo>
                        <a:lnTo>
                          <a:pt x="24" y="5408"/>
                        </a:lnTo>
                        <a:lnTo>
                          <a:pt x="49" y="5676"/>
                        </a:lnTo>
                        <a:lnTo>
                          <a:pt x="122" y="6187"/>
                        </a:lnTo>
                        <a:lnTo>
                          <a:pt x="244" y="6674"/>
                        </a:lnTo>
                        <a:lnTo>
                          <a:pt x="414" y="7113"/>
                        </a:lnTo>
                        <a:lnTo>
                          <a:pt x="633" y="7551"/>
                        </a:lnTo>
                        <a:lnTo>
                          <a:pt x="852" y="7941"/>
                        </a:lnTo>
                        <a:lnTo>
                          <a:pt x="1096" y="8330"/>
                        </a:lnTo>
                        <a:lnTo>
                          <a:pt x="1364" y="8720"/>
                        </a:lnTo>
                        <a:lnTo>
                          <a:pt x="1900" y="9499"/>
                        </a:lnTo>
                        <a:lnTo>
                          <a:pt x="2143" y="9913"/>
                        </a:lnTo>
                        <a:lnTo>
                          <a:pt x="2387" y="10327"/>
                        </a:lnTo>
                        <a:lnTo>
                          <a:pt x="2606" y="10766"/>
                        </a:lnTo>
                        <a:lnTo>
                          <a:pt x="2801" y="11253"/>
                        </a:lnTo>
                        <a:lnTo>
                          <a:pt x="2971" y="11764"/>
                        </a:lnTo>
                        <a:lnTo>
                          <a:pt x="3093" y="12300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68" name="Shape 168"/>
                  <p:cNvSpPr/>
                  <p:nvPr/>
                </p:nvSpPr>
                <p:spPr>
                  <a:xfrm>
                    <a:off x="6873825" y="2459275"/>
                    <a:ext cx="35350" cy="16687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1414" h="6675" fill="none" extrusionOk="0">
                        <a:moveTo>
                          <a:pt x="1413" y="1"/>
                        </a:moveTo>
                        <a:lnTo>
                          <a:pt x="1413" y="1"/>
                        </a:lnTo>
                        <a:lnTo>
                          <a:pt x="829" y="2850"/>
                        </a:lnTo>
                        <a:lnTo>
                          <a:pt x="1" y="6674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69" name="Shape 169"/>
                  <p:cNvSpPr/>
                  <p:nvPr/>
                </p:nvSpPr>
                <p:spPr>
                  <a:xfrm>
                    <a:off x="6801975" y="2453200"/>
                    <a:ext cx="90150" cy="19500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3606" h="780" fill="none" extrusionOk="0">
                        <a:moveTo>
                          <a:pt x="1" y="73"/>
                        </a:moveTo>
                        <a:lnTo>
                          <a:pt x="829" y="780"/>
                        </a:lnTo>
                        <a:lnTo>
                          <a:pt x="1657" y="73"/>
                        </a:lnTo>
                        <a:lnTo>
                          <a:pt x="1657" y="73"/>
                        </a:lnTo>
                        <a:lnTo>
                          <a:pt x="1730" y="25"/>
                        </a:lnTo>
                        <a:lnTo>
                          <a:pt x="1803" y="0"/>
                        </a:lnTo>
                        <a:lnTo>
                          <a:pt x="1876" y="25"/>
                        </a:lnTo>
                        <a:lnTo>
                          <a:pt x="1949" y="73"/>
                        </a:lnTo>
                        <a:lnTo>
                          <a:pt x="2777" y="780"/>
                        </a:lnTo>
                        <a:lnTo>
                          <a:pt x="3605" y="73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  <p:sp>
                <p:nvSpPr>
                  <p:cNvPr id="170" name="Shape 170"/>
                  <p:cNvSpPr/>
                  <p:nvPr/>
                </p:nvSpPr>
                <p:spPr>
                  <a:xfrm>
                    <a:off x="6795900" y="2628550"/>
                    <a:ext cx="102300" cy="25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4092" h="1" fill="none" extrusionOk="0">
                        <a:moveTo>
                          <a:pt x="0" y="1"/>
                        </a:moveTo>
                        <a:lnTo>
                          <a:pt x="4092" y="1"/>
                        </a:lnTo>
                      </a:path>
                    </a:pathLst>
                  </a:custGeom>
                  <a:noFill/>
                  <a:ln w="12175" cap="rnd" cmpd="sng">
                    <a:solidFill>
                      <a:srgbClr val="9FC5E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lIns="91425" tIns="91425" rIns="91425" bIns="91425" anchor="ctr" anchorCtr="0">
                    <a:noAutofit/>
                  </a:bodyPr>
                  <a:lstStyle/>
                  <a:p>
                    <a:pPr>
                      <a:spcBef>
                        <a:spcPts val="0"/>
                      </a:spcBef>
                      <a:buNone/>
                    </a:pPr>
                    <a:endParaRPr/>
                  </a:p>
                </p:txBody>
              </p:sp>
            </p:grpSp>
          </p:grpSp>
        </p:grpSp>
        <p:grpSp>
          <p:nvGrpSpPr>
            <p:cNvPr id="171" name="Shape 171"/>
            <p:cNvGrpSpPr/>
            <p:nvPr/>
          </p:nvGrpSpPr>
          <p:grpSpPr>
            <a:xfrm>
              <a:off x="8252286" y="186861"/>
              <a:ext cx="342881" cy="418127"/>
              <a:chOff x="596350" y="929175"/>
              <a:chExt cx="407950" cy="497475"/>
            </a:xfrm>
          </p:grpSpPr>
          <p:sp>
            <p:nvSpPr>
              <p:cNvPr id="172" name="Shape 172"/>
              <p:cNvSpPr/>
              <p:nvPr/>
            </p:nvSpPr>
            <p:spPr>
              <a:xfrm>
                <a:off x="596350" y="953550"/>
                <a:ext cx="387250" cy="473100"/>
              </a:xfrm>
              <a:custGeom>
                <a:avLst/>
                <a:gdLst/>
                <a:ahLst/>
                <a:cxnLst/>
                <a:rect l="0" t="0" r="0" b="0"/>
                <a:pathLst>
                  <a:path w="15490" h="18924" fill="none" extrusionOk="0">
                    <a:moveTo>
                      <a:pt x="15490" y="17828"/>
                    </a:moveTo>
                    <a:lnTo>
                      <a:pt x="15490" y="17828"/>
                    </a:lnTo>
                    <a:lnTo>
                      <a:pt x="15466" y="17998"/>
                    </a:lnTo>
                    <a:lnTo>
                      <a:pt x="15417" y="18169"/>
                    </a:lnTo>
                    <a:lnTo>
                      <a:pt x="15319" y="18364"/>
                    </a:lnTo>
                    <a:lnTo>
                      <a:pt x="15198" y="18534"/>
                    </a:lnTo>
                    <a:lnTo>
                      <a:pt x="15052" y="18680"/>
                    </a:lnTo>
                    <a:lnTo>
                      <a:pt x="14881" y="18802"/>
                    </a:lnTo>
                    <a:lnTo>
                      <a:pt x="14735" y="18900"/>
                    </a:lnTo>
                    <a:lnTo>
                      <a:pt x="14564" y="18924"/>
                    </a:lnTo>
                    <a:lnTo>
                      <a:pt x="1023" y="18924"/>
                    </a:lnTo>
                    <a:lnTo>
                      <a:pt x="1023" y="18924"/>
                    </a:lnTo>
                    <a:lnTo>
                      <a:pt x="853" y="18900"/>
                    </a:lnTo>
                    <a:lnTo>
                      <a:pt x="682" y="18802"/>
                    </a:lnTo>
                    <a:lnTo>
                      <a:pt x="512" y="18680"/>
                    </a:lnTo>
                    <a:lnTo>
                      <a:pt x="341" y="18534"/>
                    </a:lnTo>
                    <a:lnTo>
                      <a:pt x="219" y="18364"/>
                    </a:lnTo>
                    <a:lnTo>
                      <a:pt x="98" y="18169"/>
                    </a:lnTo>
                    <a:lnTo>
                      <a:pt x="25" y="17998"/>
                    </a:lnTo>
                    <a:lnTo>
                      <a:pt x="0" y="17828"/>
                    </a:lnTo>
                    <a:lnTo>
                      <a:pt x="0" y="877"/>
                    </a:lnTo>
                    <a:lnTo>
                      <a:pt x="0" y="877"/>
                    </a:lnTo>
                    <a:lnTo>
                      <a:pt x="25" y="706"/>
                    </a:lnTo>
                    <a:lnTo>
                      <a:pt x="98" y="560"/>
                    </a:lnTo>
                    <a:lnTo>
                      <a:pt x="195" y="414"/>
                    </a:lnTo>
                    <a:lnTo>
                      <a:pt x="341" y="268"/>
                    </a:lnTo>
                    <a:lnTo>
                      <a:pt x="487" y="171"/>
                    </a:lnTo>
                    <a:lnTo>
                      <a:pt x="658" y="73"/>
                    </a:lnTo>
                    <a:lnTo>
                      <a:pt x="828" y="24"/>
                    </a:lnTo>
                    <a:lnTo>
                      <a:pt x="974" y="0"/>
                    </a:lnTo>
                  </a:path>
                </a:pathLst>
              </a:custGeom>
              <a:noFill/>
              <a:ln w="12175" cap="rnd" cmpd="sng">
                <a:solidFill>
                  <a:srgbClr val="9FC5E8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sp>
            <p:nvSpPr>
              <p:cNvPr id="173" name="Shape 173"/>
              <p:cNvSpPr/>
              <p:nvPr/>
            </p:nvSpPr>
            <p:spPr>
              <a:xfrm>
                <a:off x="626775" y="929175"/>
                <a:ext cx="377525" cy="462775"/>
              </a:xfrm>
              <a:custGeom>
                <a:avLst/>
                <a:gdLst/>
                <a:ahLst/>
                <a:cxnLst/>
                <a:rect l="0" t="0" r="0" b="0"/>
                <a:pathLst>
                  <a:path w="15101" h="18511" fill="none" extrusionOk="0">
                    <a:moveTo>
                      <a:pt x="15101" y="3362"/>
                    </a:moveTo>
                    <a:lnTo>
                      <a:pt x="15101" y="17731"/>
                    </a:lnTo>
                    <a:lnTo>
                      <a:pt x="15101" y="17731"/>
                    </a:lnTo>
                    <a:lnTo>
                      <a:pt x="15077" y="17877"/>
                    </a:lnTo>
                    <a:lnTo>
                      <a:pt x="15028" y="18024"/>
                    </a:lnTo>
                    <a:lnTo>
                      <a:pt x="14979" y="18145"/>
                    </a:lnTo>
                    <a:lnTo>
                      <a:pt x="14882" y="18267"/>
                    </a:lnTo>
                    <a:lnTo>
                      <a:pt x="14760" y="18365"/>
                    </a:lnTo>
                    <a:lnTo>
                      <a:pt x="14614" y="18438"/>
                    </a:lnTo>
                    <a:lnTo>
                      <a:pt x="14468" y="18486"/>
                    </a:lnTo>
                    <a:lnTo>
                      <a:pt x="14322" y="18511"/>
                    </a:lnTo>
                    <a:lnTo>
                      <a:pt x="780" y="18511"/>
                    </a:lnTo>
                    <a:lnTo>
                      <a:pt x="780" y="18511"/>
                    </a:lnTo>
                    <a:lnTo>
                      <a:pt x="634" y="18486"/>
                    </a:lnTo>
                    <a:lnTo>
                      <a:pt x="488" y="18438"/>
                    </a:lnTo>
                    <a:lnTo>
                      <a:pt x="342" y="18365"/>
                    </a:lnTo>
                    <a:lnTo>
                      <a:pt x="220" y="18267"/>
                    </a:lnTo>
                    <a:lnTo>
                      <a:pt x="123" y="18145"/>
                    </a:lnTo>
                    <a:lnTo>
                      <a:pt x="74" y="18024"/>
                    </a:lnTo>
                    <a:lnTo>
                      <a:pt x="25" y="17877"/>
                    </a:lnTo>
                    <a:lnTo>
                      <a:pt x="1" y="17731"/>
                    </a:lnTo>
                    <a:lnTo>
                      <a:pt x="1" y="780"/>
                    </a:lnTo>
                    <a:lnTo>
                      <a:pt x="1" y="780"/>
                    </a:lnTo>
                    <a:lnTo>
                      <a:pt x="25" y="610"/>
                    </a:lnTo>
                    <a:lnTo>
                      <a:pt x="74" y="464"/>
                    </a:lnTo>
                    <a:lnTo>
                      <a:pt x="123" y="342"/>
                    </a:lnTo>
                    <a:lnTo>
                      <a:pt x="220" y="220"/>
                    </a:lnTo>
                    <a:lnTo>
                      <a:pt x="342" y="123"/>
                    </a:lnTo>
                    <a:lnTo>
                      <a:pt x="488" y="50"/>
                    </a:lnTo>
                    <a:lnTo>
                      <a:pt x="634" y="1"/>
                    </a:lnTo>
                    <a:lnTo>
                      <a:pt x="780" y="1"/>
                    </a:lnTo>
                    <a:lnTo>
                      <a:pt x="11740" y="1"/>
                    </a:lnTo>
                  </a:path>
                </a:pathLst>
              </a:custGeom>
              <a:noFill/>
              <a:ln w="12175" cap="rnd" cmpd="sng">
                <a:solidFill>
                  <a:srgbClr val="9FC5E8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sp>
            <p:nvSpPr>
              <p:cNvPr id="174" name="Shape 174"/>
              <p:cNvSpPr/>
              <p:nvPr/>
            </p:nvSpPr>
            <p:spPr>
              <a:xfrm>
                <a:off x="688900" y="1256150"/>
                <a:ext cx="133975" cy="25"/>
              </a:xfrm>
              <a:custGeom>
                <a:avLst/>
                <a:gdLst/>
                <a:ahLst/>
                <a:cxnLst/>
                <a:rect l="0" t="0" r="0" b="0"/>
                <a:pathLst>
                  <a:path w="5359" h="1" fill="none" extrusionOk="0">
                    <a:moveTo>
                      <a:pt x="5358" y="0"/>
                    </a:moveTo>
                    <a:lnTo>
                      <a:pt x="0" y="0"/>
                    </a:lnTo>
                  </a:path>
                </a:pathLst>
              </a:custGeom>
              <a:noFill/>
              <a:ln w="12175" cap="rnd" cmpd="sng">
                <a:solidFill>
                  <a:srgbClr val="9FC5E8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sp>
            <p:nvSpPr>
              <p:cNvPr id="175" name="Shape 175"/>
              <p:cNvSpPr/>
              <p:nvPr/>
            </p:nvSpPr>
            <p:spPr>
              <a:xfrm>
                <a:off x="688900" y="1201350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9FC5E8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sp>
            <p:nvSpPr>
              <p:cNvPr id="176" name="Shape 176"/>
              <p:cNvSpPr/>
              <p:nvPr/>
            </p:nvSpPr>
            <p:spPr>
              <a:xfrm>
                <a:off x="688900" y="1145950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0"/>
                    </a:moveTo>
                    <a:lnTo>
                      <a:pt x="0" y="0"/>
                    </a:lnTo>
                  </a:path>
                </a:pathLst>
              </a:custGeom>
              <a:noFill/>
              <a:ln w="12175" cap="rnd" cmpd="sng">
                <a:solidFill>
                  <a:srgbClr val="9FC5E8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sp>
            <p:nvSpPr>
              <p:cNvPr id="177" name="Shape 177"/>
              <p:cNvSpPr/>
              <p:nvPr/>
            </p:nvSpPr>
            <p:spPr>
              <a:xfrm>
                <a:off x="688900" y="10905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9FC5E8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sp>
            <p:nvSpPr>
              <p:cNvPr id="178" name="Shape 178"/>
              <p:cNvSpPr/>
              <p:nvPr/>
            </p:nvSpPr>
            <p:spPr>
              <a:xfrm>
                <a:off x="920250" y="929175"/>
                <a:ext cx="84050" cy="84050"/>
              </a:xfrm>
              <a:custGeom>
                <a:avLst/>
                <a:gdLst/>
                <a:ahLst/>
                <a:cxnLst/>
                <a:rect l="0" t="0" r="0" b="0"/>
                <a:pathLst>
                  <a:path w="3362" h="3362" fill="none" extrusionOk="0">
                    <a:moveTo>
                      <a:pt x="1" y="2582"/>
                    </a:moveTo>
                    <a:lnTo>
                      <a:pt x="1" y="1"/>
                    </a:lnTo>
                    <a:lnTo>
                      <a:pt x="3362" y="3362"/>
                    </a:lnTo>
                    <a:lnTo>
                      <a:pt x="780" y="3362"/>
                    </a:lnTo>
                    <a:lnTo>
                      <a:pt x="780" y="3362"/>
                    </a:lnTo>
                    <a:lnTo>
                      <a:pt x="610" y="3337"/>
                    </a:lnTo>
                    <a:lnTo>
                      <a:pt x="464" y="3289"/>
                    </a:lnTo>
                    <a:lnTo>
                      <a:pt x="342" y="3216"/>
                    </a:lnTo>
                    <a:lnTo>
                      <a:pt x="220" y="3118"/>
                    </a:lnTo>
                    <a:lnTo>
                      <a:pt x="123" y="3021"/>
                    </a:lnTo>
                    <a:lnTo>
                      <a:pt x="50" y="2875"/>
                    </a:lnTo>
                    <a:lnTo>
                      <a:pt x="1" y="2729"/>
                    </a:lnTo>
                    <a:lnTo>
                      <a:pt x="1" y="2582"/>
                    </a:lnTo>
                    <a:lnTo>
                      <a:pt x="1" y="2582"/>
                    </a:lnTo>
                    <a:close/>
                  </a:path>
                </a:pathLst>
              </a:custGeom>
              <a:noFill/>
              <a:ln w="12175" cap="rnd" cmpd="sng">
                <a:solidFill>
                  <a:srgbClr val="9FC5E8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</p:grpSp>
        <p:sp>
          <p:nvSpPr>
            <p:cNvPr id="179" name="Shape 179"/>
            <p:cNvSpPr/>
            <p:nvPr/>
          </p:nvSpPr>
          <p:spPr>
            <a:xfrm>
              <a:off x="9152752" y="221405"/>
              <a:ext cx="351076" cy="349038"/>
            </a:xfrm>
            <a:custGeom>
              <a:avLst/>
              <a:gdLst/>
              <a:ahLst/>
              <a:cxnLst/>
              <a:rect l="0" t="0" r="0" b="0"/>
              <a:pathLst>
                <a:path w="16708" h="16611" fill="none" extrusionOk="0">
                  <a:moveTo>
                    <a:pt x="414" y="8842"/>
                  </a:moveTo>
                  <a:lnTo>
                    <a:pt x="8403" y="1048"/>
                  </a:lnTo>
                  <a:lnTo>
                    <a:pt x="8403" y="1048"/>
                  </a:lnTo>
                  <a:lnTo>
                    <a:pt x="8500" y="951"/>
                  </a:lnTo>
                  <a:lnTo>
                    <a:pt x="8597" y="829"/>
                  </a:lnTo>
                  <a:lnTo>
                    <a:pt x="8865" y="658"/>
                  </a:lnTo>
                  <a:lnTo>
                    <a:pt x="9158" y="488"/>
                  </a:lnTo>
                  <a:lnTo>
                    <a:pt x="9450" y="317"/>
                  </a:lnTo>
                  <a:lnTo>
                    <a:pt x="9450" y="317"/>
                  </a:lnTo>
                  <a:lnTo>
                    <a:pt x="9839" y="171"/>
                  </a:lnTo>
                  <a:lnTo>
                    <a:pt x="10180" y="74"/>
                  </a:lnTo>
                  <a:lnTo>
                    <a:pt x="10497" y="25"/>
                  </a:lnTo>
                  <a:lnTo>
                    <a:pt x="10814" y="1"/>
                  </a:lnTo>
                  <a:lnTo>
                    <a:pt x="15344" y="1"/>
                  </a:lnTo>
                  <a:lnTo>
                    <a:pt x="15344" y="1"/>
                  </a:lnTo>
                  <a:lnTo>
                    <a:pt x="15465" y="1"/>
                  </a:lnTo>
                  <a:lnTo>
                    <a:pt x="15587" y="49"/>
                  </a:lnTo>
                  <a:lnTo>
                    <a:pt x="15855" y="122"/>
                  </a:lnTo>
                  <a:lnTo>
                    <a:pt x="16099" y="269"/>
                  </a:lnTo>
                  <a:lnTo>
                    <a:pt x="16294" y="415"/>
                  </a:lnTo>
                  <a:lnTo>
                    <a:pt x="16294" y="415"/>
                  </a:lnTo>
                  <a:lnTo>
                    <a:pt x="16391" y="537"/>
                  </a:lnTo>
                  <a:lnTo>
                    <a:pt x="16488" y="658"/>
                  </a:lnTo>
                  <a:lnTo>
                    <a:pt x="16561" y="780"/>
                  </a:lnTo>
                  <a:lnTo>
                    <a:pt x="16610" y="902"/>
                  </a:lnTo>
                  <a:lnTo>
                    <a:pt x="16659" y="1048"/>
                  </a:lnTo>
                  <a:lnTo>
                    <a:pt x="16683" y="1170"/>
                  </a:lnTo>
                  <a:lnTo>
                    <a:pt x="16708" y="1486"/>
                  </a:lnTo>
                  <a:lnTo>
                    <a:pt x="16708" y="5992"/>
                  </a:lnTo>
                  <a:lnTo>
                    <a:pt x="16708" y="5992"/>
                  </a:lnTo>
                  <a:lnTo>
                    <a:pt x="16683" y="6309"/>
                  </a:lnTo>
                  <a:lnTo>
                    <a:pt x="16635" y="6625"/>
                  </a:lnTo>
                  <a:lnTo>
                    <a:pt x="16537" y="6942"/>
                  </a:lnTo>
                  <a:lnTo>
                    <a:pt x="16391" y="7258"/>
                  </a:lnTo>
                  <a:lnTo>
                    <a:pt x="16391" y="7258"/>
                  </a:lnTo>
                  <a:lnTo>
                    <a:pt x="16342" y="7453"/>
                  </a:lnTo>
                  <a:lnTo>
                    <a:pt x="16294" y="7624"/>
                  </a:lnTo>
                  <a:lnTo>
                    <a:pt x="16196" y="7770"/>
                  </a:lnTo>
                  <a:lnTo>
                    <a:pt x="16123" y="7916"/>
                  </a:lnTo>
                  <a:lnTo>
                    <a:pt x="15928" y="8160"/>
                  </a:lnTo>
                  <a:lnTo>
                    <a:pt x="15758" y="8403"/>
                  </a:lnTo>
                  <a:lnTo>
                    <a:pt x="7891" y="16197"/>
                  </a:lnTo>
                  <a:lnTo>
                    <a:pt x="7891" y="16197"/>
                  </a:lnTo>
                  <a:lnTo>
                    <a:pt x="7794" y="16294"/>
                  </a:lnTo>
                  <a:lnTo>
                    <a:pt x="7696" y="16392"/>
                  </a:lnTo>
                  <a:lnTo>
                    <a:pt x="7574" y="16465"/>
                  </a:lnTo>
                  <a:lnTo>
                    <a:pt x="7453" y="16513"/>
                  </a:lnTo>
                  <a:lnTo>
                    <a:pt x="7185" y="16586"/>
                  </a:lnTo>
                  <a:lnTo>
                    <a:pt x="6941" y="16611"/>
                  </a:lnTo>
                  <a:lnTo>
                    <a:pt x="6941" y="16611"/>
                  </a:lnTo>
                  <a:lnTo>
                    <a:pt x="6649" y="16586"/>
                  </a:lnTo>
                  <a:lnTo>
                    <a:pt x="6503" y="16562"/>
                  </a:lnTo>
                  <a:lnTo>
                    <a:pt x="6381" y="16513"/>
                  </a:lnTo>
                  <a:lnTo>
                    <a:pt x="6235" y="16465"/>
                  </a:lnTo>
                  <a:lnTo>
                    <a:pt x="6113" y="16392"/>
                  </a:lnTo>
                  <a:lnTo>
                    <a:pt x="5991" y="16294"/>
                  </a:lnTo>
                  <a:lnTo>
                    <a:pt x="5894" y="16197"/>
                  </a:lnTo>
                  <a:lnTo>
                    <a:pt x="414" y="10839"/>
                  </a:lnTo>
                  <a:lnTo>
                    <a:pt x="414" y="10839"/>
                  </a:lnTo>
                  <a:lnTo>
                    <a:pt x="268" y="10595"/>
                  </a:lnTo>
                  <a:lnTo>
                    <a:pt x="122" y="10352"/>
                  </a:lnTo>
                  <a:lnTo>
                    <a:pt x="24" y="10108"/>
                  </a:lnTo>
                  <a:lnTo>
                    <a:pt x="0" y="10011"/>
                  </a:lnTo>
                  <a:lnTo>
                    <a:pt x="0" y="9889"/>
                  </a:lnTo>
                  <a:lnTo>
                    <a:pt x="0" y="9889"/>
                  </a:lnTo>
                  <a:lnTo>
                    <a:pt x="0" y="9718"/>
                  </a:lnTo>
                  <a:lnTo>
                    <a:pt x="24" y="9597"/>
                  </a:lnTo>
                  <a:lnTo>
                    <a:pt x="122" y="9329"/>
                  </a:lnTo>
                  <a:lnTo>
                    <a:pt x="268" y="9061"/>
                  </a:lnTo>
                  <a:lnTo>
                    <a:pt x="414" y="8842"/>
                  </a:lnTo>
                  <a:lnTo>
                    <a:pt x="414" y="8842"/>
                  </a:lnTo>
                  <a:close/>
                  <a:moveTo>
                    <a:pt x="12519" y="4190"/>
                  </a:moveTo>
                  <a:lnTo>
                    <a:pt x="12519" y="4190"/>
                  </a:lnTo>
                  <a:lnTo>
                    <a:pt x="12689" y="4336"/>
                  </a:lnTo>
                  <a:lnTo>
                    <a:pt x="12859" y="4433"/>
                  </a:lnTo>
                  <a:lnTo>
                    <a:pt x="13030" y="4482"/>
                  </a:lnTo>
                  <a:lnTo>
                    <a:pt x="13249" y="4482"/>
                  </a:lnTo>
                  <a:lnTo>
                    <a:pt x="13249" y="4482"/>
                  </a:lnTo>
                  <a:lnTo>
                    <a:pt x="13444" y="4482"/>
                  </a:lnTo>
                  <a:lnTo>
                    <a:pt x="13615" y="4433"/>
                  </a:lnTo>
                  <a:lnTo>
                    <a:pt x="13761" y="4336"/>
                  </a:lnTo>
                  <a:lnTo>
                    <a:pt x="13882" y="4190"/>
                  </a:lnTo>
                  <a:lnTo>
                    <a:pt x="13882" y="4190"/>
                  </a:lnTo>
                  <a:lnTo>
                    <a:pt x="14029" y="4044"/>
                  </a:lnTo>
                  <a:lnTo>
                    <a:pt x="14102" y="3873"/>
                  </a:lnTo>
                  <a:lnTo>
                    <a:pt x="14150" y="3727"/>
                  </a:lnTo>
                  <a:lnTo>
                    <a:pt x="14175" y="3557"/>
                  </a:lnTo>
                  <a:lnTo>
                    <a:pt x="14175" y="3557"/>
                  </a:lnTo>
                  <a:lnTo>
                    <a:pt x="14150" y="3362"/>
                  </a:lnTo>
                  <a:lnTo>
                    <a:pt x="14102" y="3167"/>
                  </a:lnTo>
                  <a:lnTo>
                    <a:pt x="14029" y="2996"/>
                  </a:lnTo>
                  <a:lnTo>
                    <a:pt x="13882" y="2850"/>
                  </a:lnTo>
                  <a:lnTo>
                    <a:pt x="13882" y="2850"/>
                  </a:lnTo>
                  <a:lnTo>
                    <a:pt x="13761" y="2728"/>
                  </a:lnTo>
                  <a:lnTo>
                    <a:pt x="13615" y="2655"/>
                  </a:lnTo>
                  <a:lnTo>
                    <a:pt x="13444" y="2582"/>
                  </a:lnTo>
                  <a:lnTo>
                    <a:pt x="13249" y="2558"/>
                  </a:lnTo>
                  <a:lnTo>
                    <a:pt x="13249" y="2558"/>
                  </a:lnTo>
                  <a:lnTo>
                    <a:pt x="13030" y="2582"/>
                  </a:lnTo>
                  <a:lnTo>
                    <a:pt x="12859" y="2655"/>
                  </a:lnTo>
                  <a:lnTo>
                    <a:pt x="12689" y="2728"/>
                  </a:lnTo>
                  <a:lnTo>
                    <a:pt x="12519" y="2850"/>
                  </a:lnTo>
                  <a:lnTo>
                    <a:pt x="12519" y="2850"/>
                  </a:lnTo>
                  <a:lnTo>
                    <a:pt x="12445" y="2996"/>
                  </a:lnTo>
                  <a:lnTo>
                    <a:pt x="12372" y="3167"/>
                  </a:lnTo>
                  <a:lnTo>
                    <a:pt x="12324" y="3362"/>
                  </a:lnTo>
                  <a:lnTo>
                    <a:pt x="12324" y="3557"/>
                  </a:lnTo>
                  <a:lnTo>
                    <a:pt x="12324" y="3557"/>
                  </a:lnTo>
                  <a:lnTo>
                    <a:pt x="12324" y="3727"/>
                  </a:lnTo>
                  <a:lnTo>
                    <a:pt x="12372" y="3873"/>
                  </a:lnTo>
                  <a:lnTo>
                    <a:pt x="12445" y="4044"/>
                  </a:lnTo>
                  <a:lnTo>
                    <a:pt x="12519" y="4190"/>
                  </a:lnTo>
                  <a:lnTo>
                    <a:pt x="12519" y="4190"/>
                  </a:lnTo>
                  <a:close/>
                </a:path>
              </a:pathLst>
            </a:custGeom>
            <a:noFill/>
            <a:ln w="12175" cap="rnd" cmpd="sng">
              <a:solidFill>
                <a:srgbClr val="9FC5E8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  <p:grpSp>
          <p:nvGrpSpPr>
            <p:cNvPr id="180" name="Shape 180"/>
            <p:cNvGrpSpPr/>
            <p:nvPr/>
          </p:nvGrpSpPr>
          <p:grpSpPr>
            <a:xfrm>
              <a:off x="8724745" y="870775"/>
              <a:ext cx="391000" cy="264085"/>
              <a:chOff x="564675" y="1700625"/>
              <a:chExt cx="465200" cy="314200"/>
            </a:xfrm>
          </p:grpSpPr>
          <p:sp>
            <p:nvSpPr>
              <p:cNvPr id="181" name="Shape 181"/>
              <p:cNvSpPr/>
              <p:nvPr/>
            </p:nvSpPr>
            <p:spPr>
              <a:xfrm>
                <a:off x="564675" y="1700625"/>
                <a:ext cx="465200" cy="29250"/>
              </a:xfrm>
              <a:custGeom>
                <a:avLst/>
                <a:gdLst/>
                <a:ahLst/>
                <a:cxnLst/>
                <a:rect l="0" t="0" r="0" b="0"/>
                <a:pathLst>
                  <a:path w="18608" h="1170" fill="none" extrusionOk="0">
                    <a:moveTo>
                      <a:pt x="18608" y="1170"/>
                    </a:moveTo>
                    <a:lnTo>
                      <a:pt x="18608" y="488"/>
                    </a:lnTo>
                    <a:lnTo>
                      <a:pt x="18608" y="488"/>
                    </a:lnTo>
                    <a:lnTo>
                      <a:pt x="18608" y="390"/>
                    </a:lnTo>
                    <a:lnTo>
                      <a:pt x="18559" y="293"/>
                    </a:lnTo>
                    <a:lnTo>
                      <a:pt x="18535" y="220"/>
                    </a:lnTo>
                    <a:lnTo>
                      <a:pt x="18462" y="147"/>
                    </a:lnTo>
                    <a:lnTo>
                      <a:pt x="18389" y="74"/>
                    </a:lnTo>
                    <a:lnTo>
                      <a:pt x="18316" y="49"/>
                    </a:lnTo>
                    <a:lnTo>
                      <a:pt x="18218" y="1"/>
                    </a:lnTo>
                    <a:lnTo>
                      <a:pt x="18121" y="1"/>
                    </a:lnTo>
                    <a:lnTo>
                      <a:pt x="488" y="1"/>
                    </a:lnTo>
                    <a:lnTo>
                      <a:pt x="488" y="1"/>
                    </a:lnTo>
                    <a:lnTo>
                      <a:pt x="390" y="1"/>
                    </a:lnTo>
                    <a:lnTo>
                      <a:pt x="293" y="49"/>
                    </a:lnTo>
                    <a:lnTo>
                      <a:pt x="220" y="74"/>
                    </a:lnTo>
                    <a:lnTo>
                      <a:pt x="147" y="147"/>
                    </a:lnTo>
                    <a:lnTo>
                      <a:pt x="74" y="220"/>
                    </a:lnTo>
                    <a:lnTo>
                      <a:pt x="49" y="293"/>
                    </a:lnTo>
                    <a:lnTo>
                      <a:pt x="1" y="390"/>
                    </a:lnTo>
                    <a:lnTo>
                      <a:pt x="1" y="488"/>
                    </a:lnTo>
                    <a:lnTo>
                      <a:pt x="1" y="1170"/>
                    </a:lnTo>
                  </a:path>
                </a:pathLst>
              </a:custGeom>
              <a:noFill/>
              <a:ln w="12175" cap="rnd" cmpd="sng">
                <a:solidFill>
                  <a:srgbClr val="9FC5E8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sp>
            <p:nvSpPr>
              <p:cNvPr id="182" name="Shape 182"/>
              <p:cNvSpPr/>
              <p:nvPr/>
            </p:nvSpPr>
            <p:spPr>
              <a:xfrm>
                <a:off x="564675" y="1732300"/>
                <a:ext cx="465200" cy="272175"/>
              </a:xfrm>
              <a:custGeom>
                <a:avLst/>
                <a:gdLst/>
                <a:ahLst/>
                <a:cxnLst/>
                <a:rect l="0" t="0" r="0" b="0"/>
                <a:pathLst>
                  <a:path w="18608" h="10887" fill="none" extrusionOk="0">
                    <a:moveTo>
                      <a:pt x="13493" y="7209"/>
                    </a:moveTo>
                    <a:lnTo>
                      <a:pt x="18608" y="10887"/>
                    </a:lnTo>
                    <a:lnTo>
                      <a:pt x="18608" y="10887"/>
                    </a:lnTo>
                    <a:lnTo>
                      <a:pt x="18608" y="10814"/>
                    </a:lnTo>
                    <a:lnTo>
                      <a:pt x="18608" y="0"/>
                    </a:lnTo>
                    <a:lnTo>
                      <a:pt x="9450" y="6625"/>
                    </a:lnTo>
                    <a:lnTo>
                      <a:pt x="9450" y="6625"/>
                    </a:lnTo>
                    <a:lnTo>
                      <a:pt x="9377" y="6673"/>
                    </a:lnTo>
                    <a:lnTo>
                      <a:pt x="9304" y="6673"/>
                    </a:lnTo>
                    <a:lnTo>
                      <a:pt x="9304" y="6673"/>
                    </a:lnTo>
                    <a:lnTo>
                      <a:pt x="9231" y="6673"/>
                    </a:lnTo>
                    <a:lnTo>
                      <a:pt x="9158" y="6625"/>
                    </a:lnTo>
                    <a:lnTo>
                      <a:pt x="1" y="0"/>
                    </a:lnTo>
                    <a:lnTo>
                      <a:pt x="1" y="10814"/>
                    </a:lnTo>
                    <a:lnTo>
                      <a:pt x="1" y="10814"/>
                    </a:lnTo>
                    <a:lnTo>
                      <a:pt x="1" y="10887"/>
                    </a:lnTo>
                    <a:lnTo>
                      <a:pt x="5115" y="7209"/>
                    </a:lnTo>
                  </a:path>
                </a:pathLst>
              </a:custGeom>
              <a:noFill/>
              <a:ln w="12175" cap="rnd" cmpd="sng">
                <a:solidFill>
                  <a:srgbClr val="9FC5E8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sp>
            <p:nvSpPr>
              <p:cNvPr id="183" name="Shape 183"/>
              <p:cNvSpPr/>
              <p:nvPr/>
            </p:nvSpPr>
            <p:spPr>
              <a:xfrm>
                <a:off x="572600" y="2014200"/>
                <a:ext cx="449375" cy="625"/>
              </a:xfrm>
              <a:custGeom>
                <a:avLst/>
                <a:gdLst/>
                <a:ahLst/>
                <a:cxnLst/>
                <a:rect l="0" t="0" r="0" b="0"/>
                <a:pathLst>
                  <a:path w="17975" h="25" fill="none" extrusionOk="0">
                    <a:moveTo>
                      <a:pt x="0" y="0"/>
                    </a:moveTo>
                    <a:lnTo>
                      <a:pt x="0" y="0"/>
                    </a:lnTo>
                    <a:lnTo>
                      <a:pt x="98" y="25"/>
                    </a:lnTo>
                    <a:lnTo>
                      <a:pt x="171" y="25"/>
                    </a:lnTo>
                    <a:lnTo>
                      <a:pt x="17804" y="25"/>
                    </a:lnTo>
                    <a:lnTo>
                      <a:pt x="17804" y="25"/>
                    </a:lnTo>
                    <a:lnTo>
                      <a:pt x="17877" y="25"/>
                    </a:lnTo>
                    <a:lnTo>
                      <a:pt x="17974" y="0"/>
                    </a:lnTo>
                  </a:path>
                </a:pathLst>
              </a:custGeom>
              <a:noFill/>
              <a:ln w="12175" cap="rnd" cmpd="sng">
                <a:solidFill>
                  <a:srgbClr val="9FC5E8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</p:grpSp>
        <p:sp>
          <p:nvSpPr>
            <p:cNvPr id="184" name="Shape 184"/>
            <p:cNvSpPr/>
            <p:nvPr/>
          </p:nvSpPr>
          <p:spPr>
            <a:xfrm>
              <a:off x="9124314" y="1471215"/>
              <a:ext cx="340843" cy="340864"/>
            </a:xfrm>
            <a:custGeom>
              <a:avLst/>
              <a:gdLst/>
              <a:ahLst/>
              <a:cxnLst/>
              <a:rect l="0" t="0" r="0" b="0"/>
              <a:pathLst>
                <a:path w="16221" h="16222" fill="none" extrusionOk="0">
                  <a:moveTo>
                    <a:pt x="0" y="8111"/>
                  </a:moveTo>
                  <a:lnTo>
                    <a:pt x="0" y="8111"/>
                  </a:lnTo>
                  <a:lnTo>
                    <a:pt x="0" y="7697"/>
                  </a:lnTo>
                  <a:lnTo>
                    <a:pt x="49" y="7283"/>
                  </a:lnTo>
                  <a:lnTo>
                    <a:pt x="98" y="6869"/>
                  </a:lnTo>
                  <a:lnTo>
                    <a:pt x="171" y="6479"/>
                  </a:lnTo>
                  <a:lnTo>
                    <a:pt x="244" y="6090"/>
                  </a:lnTo>
                  <a:lnTo>
                    <a:pt x="366" y="5700"/>
                  </a:lnTo>
                  <a:lnTo>
                    <a:pt x="487" y="5335"/>
                  </a:lnTo>
                  <a:lnTo>
                    <a:pt x="634" y="4945"/>
                  </a:lnTo>
                  <a:lnTo>
                    <a:pt x="804" y="4604"/>
                  </a:lnTo>
                  <a:lnTo>
                    <a:pt x="975" y="4239"/>
                  </a:lnTo>
                  <a:lnTo>
                    <a:pt x="1169" y="3898"/>
                  </a:lnTo>
                  <a:lnTo>
                    <a:pt x="1389" y="3581"/>
                  </a:lnTo>
                  <a:lnTo>
                    <a:pt x="1608" y="3264"/>
                  </a:lnTo>
                  <a:lnTo>
                    <a:pt x="1851" y="2948"/>
                  </a:lnTo>
                  <a:lnTo>
                    <a:pt x="2119" y="2656"/>
                  </a:lnTo>
                  <a:lnTo>
                    <a:pt x="2387" y="2388"/>
                  </a:lnTo>
                  <a:lnTo>
                    <a:pt x="2655" y="2120"/>
                  </a:lnTo>
                  <a:lnTo>
                    <a:pt x="2947" y="1852"/>
                  </a:lnTo>
                  <a:lnTo>
                    <a:pt x="3264" y="1608"/>
                  </a:lnTo>
                  <a:lnTo>
                    <a:pt x="3581" y="1389"/>
                  </a:lnTo>
                  <a:lnTo>
                    <a:pt x="3897" y="1170"/>
                  </a:lnTo>
                  <a:lnTo>
                    <a:pt x="4238" y="975"/>
                  </a:lnTo>
                  <a:lnTo>
                    <a:pt x="4603" y="805"/>
                  </a:lnTo>
                  <a:lnTo>
                    <a:pt x="4944" y="634"/>
                  </a:lnTo>
                  <a:lnTo>
                    <a:pt x="5334" y="488"/>
                  </a:lnTo>
                  <a:lnTo>
                    <a:pt x="5699" y="366"/>
                  </a:lnTo>
                  <a:lnTo>
                    <a:pt x="6089" y="244"/>
                  </a:lnTo>
                  <a:lnTo>
                    <a:pt x="6479" y="171"/>
                  </a:lnTo>
                  <a:lnTo>
                    <a:pt x="6868" y="98"/>
                  </a:lnTo>
                  <a:lnTo>
                    <a:pt x="7282" y="50"/>
                  </a:lnTo>
                  <a:lnTo>
                    <a:pt x="7696" y="1"/>
                  </a:lnTo>
                  <a:lnTo>
                    <a:pt x="8111" y="1"/>
                  </a:lnTo>
                  <a:lnTo>
                    <a:pt x="8111" y="1"/>
                  </a:lnTo>
                  <a:lnTo>
                    <a:pt x="8525" y="1"/>
                  </a:lnTo>
                  <a:lnTo>
                    <a:pt x="8939" y="50"/>
                  </a:lnTo>
                  <a:lnTo>
                    <a:pt x="9353" y="98"/>
                  </a:lnTo>
                  <a:lnTo>
                    <a:pt x="9742" y="171"/>
                  </a:lnTo>
                  <a:lnTo>
                    <a:pt x="10132" y="244"/>
                  </a:lnTo>
                  <a:lnTo>
                    <a:pt x="10522" y="366"/>
                  </a:lnTo>
                  <a:lnTo>
                    <a:pt x="10911" y="488"/>
                  </a:lnTo>
                  <a:lnTo>
                    <a:pt x="11277" y="634"/>
                  </a:lnTo>
                  <a:lnTo>
                    <a:pt x="11618" y="805"/>
                  </a:lnTo>
                  <a:lnTo>
                    <a:pt x="11983" y="975"/>
                  </a:lnTo>
                  <a:lnTo>
                    <a:pt x="12324" y="1170"/>
                  </a:lnTo>
                  <a:lnTo>
                    <a:pt x="12641" y="1389"/>
                  </a:lnTo>
                  <a:lnTo>
                    <a:pt x="12957" y="1608"/>
                  </a:lnTo>
                  <a:lnTo>
                    <a:pt x="13274" y="1852"/>
                  </a:lnTo>
                  <a:lnTo>
                    <a:pt x="13566" y="2120"/>
                  </a:lnTo>
                  <a:lnTo>
                    <a:pt x="13834" y="2388"/>
                  </a:lnTo>
                  <a:lnTo>
                    <a:pt x="14126" y="2656"/>
                  </a:lnTo>
                  <a:lnTo>
                    <a:pt x="14370" y="2948"/>
                  </a:lnTo>
                  <a:lnTo>
                    <a:pt x="14613" y="3264"/>
                  </a:lnTo>
                  <a:lnTo>
                    <a:pt x="14832" y="3581"/>
                  </a:lnTo>
                  <a:lnTo>
                    <a:pt x="15052" y="3898"/>
                  </a:lnTo>
                  <a:lnTo>
                    <a:pt x="15247" y="4239"/>
                  </a:lnTo>
                  <a:lnTo>
                    <a:pt x="15417" y="4604"/>
                  </a:lnTo>
                  <a:lnTo>
                    <a:pt x="15587" y="4945"/>
                  </a:lnTo>
                  <a:lnTo>
                    <a:pt x="15734" y="5335"/>
                  </a:lnTo>
                  <a:lnTo>
                    <a:pt x="15855" y="5700"/>
                  </a:lnTo>
                  <a:lnTo>
                    <a:pt x="15977" y="6090"/>
                  </a:lnTo>
                  <a:lnTo>
                    <a:pt x="16050" y="6479"/>
                  </a:lnTo>
                  <a:lnTo>
                    <a:pt x="16123" y="6869"/>
                  </a:lnTo>
                  <a:lnTo>
                    <a:pt x="16172" y="7283"/>
                  </a:lnTo>
                  <a:lnTo>
                    <a:pt x="16221" y="7697"/>
                  </a:lnTo>
                  <a:lnTo>
                    <a:pt x="16221" y="8111"/>
                  </a:lnTo>
                  <a:lnTo>
                    <a:pt x="16221" y="8111"/>
                  </a:lnTo>
                  <a:lnTo>
                    <a:pt x="16221" y="8525"/>
                  </a:lnTo>
                  <a:lnTo>
                    <a:pt x="16172" y="8939"/>
                  </a:lnTo>
                  <a:lnTo>
                    <a:pt x="16123" y="9353"/>
                  </a:lnTo>
                  <a:lnTo>
                    <a:pt x="16050" y="9743"/>
                  </a:lnTo>
                  <a:lnTo>
                    <a:pt x="15977" y="10133"/>
                  </a:lnTo>
                  <a:lnTo>
                    <a:pt x="15855" y="10522"/>
                  </a:lnTo>
                  <a:lnTo>
                    <a:pt x="15734" y="10888"/>
                  </a:lnTo>
                  <a:lnTo>
                    <a:pt x="15587" y="11277"/>
                  </a:lnTo>
                  <a:lnTo>
                    <a:pt x="15417" y="11618"/>
                  </a:lnTo>
                  <a:lnTo>
                    <a:pt x="15247" y="11984"/>
                  </a:lnTo>
                  <a:lnTo>
                    <a:pt x="15052" y="12324"/>
                  </a:lnTo>
                  <a:lnTo>
                    <a:pt x="14832" y="12641"/>
                  </a:lnTo>
                  <a:lnTo>
                    <a:pt x="14613" y="12958"/>
                  </a:lnTo>
                  <a:lnTo>
                    <a:pt x="14370" y="13274"/>
                  </a:lnTo>
                  <a:lnTo>
                    <a:pt x="14126" y="13567"/>
                  </a:lnTo>
                  <a:lnTo>
                    <a:pt x="13834" y="13835"/>
                  </a:lnTo>
                  <a:lnTo>
                    <a:pt x="13566" y="14102"/>
                  </a:lnTo>
                  <a:lnTo>
                    <a:pt x="13274" y="14370"/>
                  </a:lnTo>
                  <a:lnTo>
                    <a:pt x="12957" y="14614"/>
                  </a:lnTo>
                  <a:lnTo>
                    <a:pt x="12641" y="14833"/>
                  </a:lnTo>
                  <a:lnTo>
                    <a:pt x="12324" y="15052"/>
                  </a:lnTo>
                  <a:lnTo>
                    <a:pt x="11983" y="15247"/>
                  </a:lnTo>
                  <a:lnTo>
                    <a:pt x="11618" y="15418"/>
                  </a:lnTo>
                  <a:lnTo>
                    <a:pt x="11277" y="15588"/>
                  </a:lnTo>
                  <a:lnTo>
                    <a:pt x="10911" y="15734"/>
                  </a:lnTo>
                  <a:lnTo>
                    <a:pt x="10522" y="15856"/>
                  </a:lnTo>
                  <a:lnTo>
                    <a:pt x="10132" y="15978"/>
                  </a:lnTo>
                  <a:lnTo>
                    <a:pt x="9742" y="16051"/>
                  </a:lnTo>
                  <a:lnTo>
                    <a:pt x="9353" y="16124"/>
                  </a:lnTo>
                  <a:lnTo>
                    <a:pt x="8939" y="16173"/>
                  </a:lnTo>
                  <a:lnTo>
                    <a:pt x="8525" y="16221"/>
                  </a:lnTo>
                  <a:lnTo>
                    <a:pt x="8111" y="16221"/>
                  </a:lnTo>
                  <a:lnTo>
                    <a:pt x="8111" y="16221"/>
                  </a:lnTo>
                  <a:lnTo>
                    <a:pt x="7696" y="16221"/>
                  </a:lnTo>
                  <a:lnTo>
                    <a:pt x="7282" y="16173"/>
                  </a:lnTo>
                  <a:lnTo>
                    <a:pt x="6868" y="16124"/>
                  </a:lnTo>
                  <a:lnTo>
                    <a:pt x="6479" y="16051"/>
                  </a:lnTo>
                  <a:lnTo>
                    <a:pt x="6089" y="15978"/>
                  </a:lnTo>
                  <a:lnTo>
                    <a:pt x="5699" y="15856"/>
                  </a:lnTo>
                  <a:lnTo>
                    <a:pt x="5334" y="15734"/>
                  </a:lnTo>
                  <a:lnTo>
                    <a:pt x="4944" y="15588"/>
                  </a:lnTo>
                  <a:lnTo>
                    <a:pt x="4603" y="15418"/>
                  </a:lnTo>
                  <a:lnTo>
                    <a:pt x="4238" y="15247"/>
                  </a:lnTo>
                  <a:lnTo>
                    <a:pt x="3897" y="15052"/>
                  </a:lnTo>
                  <a:lnTo>
                    <a:pt x="3581" y="14833"/>
                  </a:lnTo>
                  <a:lnTo>
                    <a:pt x="3264" y="14614"/>
                  </a:lnTo>
                  <a:lnTo>
                    <a:pt x="2947" y="14370"/>
                  </a:lnTo>
                  <a:lnTo>
                    <a:pt x="2655" y="14102"/>
                  </a:lnTo>
                  <a:lnTo>
                    <a:pt x="2387" y="13835"/>
                  </a:lnTo>
                  <a:lnTo>
                    <a:pt x="2119" y="13567"/>
                  </a:lnTo>
                  <a:lnTo>
                    <a:pt x="1851" y="13274"/>
                  </a:lnTo>
                  <a:lnTo>
                    <a:pt x="1608" y="12958"/>
                  </a:lnTo>
                  <a:lnTo>
                    <a:pt x="1389" y="12641"/>
                  </a:lnTo>
                  <a:lnTo>
                    <a:pt x="1169" y="12324"/>
                  </a:lnTo>
                  <a:lnTo>
                    <a:pt x="975" y="11984"/>
                  </a:lnTo>
                  <a:lnTo>
                    <a:pt x="804" y="11618"/>
                  </a:lnTo>
                  <a:lnTo>
                    <a:pt x="634" y="11277"/>
                  </a:lnTo>
                  <a:lnTo>
                    <a:pt x="487" y="10888"/>
                  </a:lnTo>
                  <a:lnTo>
                    <a:pt x="366" y="10522"/>
                  </a:lnTo>
                  <a:lnTo>
                    <a:pt x="244" y="10133"/>
                  </a:lnTo>
                  <a:lnTo>
                    <a:pt x="171" y="9743"/>
                  </a:lnTo>
                  <a:lnTo>
                    <a:pt x="98" y="9353"/>
                  </a:lnTo>
                  <a:lnTo>
                    <a:pt x="49" y="8939"/>
                  </a:lnTo>
                  <a:lnTo>
                    <a:pt x="0" y="8525"/>
                  </a:lnTo>
                  <a:lnTo>
                    <a:pt x="0" y="8111"/>
                  </a:lnTo>
                  <a:lnTo>
                    <a:pt x="0" y="8111"/>
                  </a:lnTo>
                  <a:close/>
                  <a:moveTo>
                    <a:pt x="7234" y="11180"/>
                  </a:moveTo>
                  <a:lnTo>
                    <a:pt x="7234" y="11180"/>
                  </a:lnTo>
                  <a:lnTo>
                    <a:pt x="7282" y="11180"/>
                  </a:lnTo>
                  <a:lnTo>
                    <a:pt x="7282" y="11180"/>
                  </a:lnTo>
                  <a:lnTo>
                    <a:pt x="7453" y="11155"/>
                  </a:lnTo>
                  <a:lnTo>
                    <a:pt x="7623" y="11082"/>
                  </a:lnTo>
                  <a:lnTo>
                    <a:pt x="7794" y="10985"/>
                  </a:lnTo>
                  <a:lnTo>
                    <a:pt x="7916" y="10863"/>
                  </a:lnTo>
                  <a:lnTo>
                    <a:pt x="12007" y="6747"/>
                  </a:lnTo>
                  <a:lnTo>
                    <a:pt x="12007" y="6747"/>
                  </a:lnTo>
                  <a:lnTo>
                    <a:pt x="12105" y="6625"/>
                  </a:lnTo>
                  <a:lnTo>
                    <a:pt x="12153" y="6504"/>
                  </a:lnTo>
                  <a:lnTo>
                    <a:pt x="12202" y="6358"/>
                  </a:lnTo>
                  <a:lnTo>
                    <a:pt x="12202" y="6211"/>
                  </a:lnTo>
                  <a:lnTo>
                    <a:pt x="12202" y="6211"/>
                  </a:lnTo>
                  <a:lnTo>
                    <a:pt x="12178" y="6017"/>
                  </a:lnTo>
                  <a:lnTo>
                    <a:pt x="12129" y="5822"/>
                  </a:lnTo>
                  <a:lnTo>
                    <a:pt x="12032" y="5676"/>
                  </a:lnTo>
                  <a:lnTo>
                    <a:pt x="11886" y="5529"/>
                  </a:lnTo>
                  <a:lnTo>
                    <a:pt x="11886" y="5529"/>
                  </a:lnTo>
                  <a:lnTo>
                    <a:pt x="11764" y="5432"/>
                  </a:lnTo>
                  <a:lnTo>
                    <a:pt x="11618" y="5383"/>
                  </a:lnTo>
                  <a:lnTo>
                    <a:pt x="11472" y="5335"/>
                  </a:lnTo>
                  <a:lnTo>
                    <a:pt x="11325" y="5335"/>
                  </a:lnTo>
                  <a:lnTo>
                    <a:pt x="11325" y="5335"/>
                  </a:lnTo>
                  <a:lnTo>
                    <a:pt x="11131" y="5359"/>
                  </a:lnTo>
                  <a:lnTo>
                    <a:pt x="10960" y="5408"/>
                  </a:lnTo>
                  <a:lnTo>
                    <a:pt x="10790" y="5505"/>
                  </a:lnTo>
                  <a:lnTo>
                    <a:pt x="10643" y="5651"/>
                  </a:lnTo>
                  <a:lnTo>
                    <a:pt x="7161" y="8988"/>
                  </a:lnTo>
                  <a:lnTo>
                    <a:pt x="5797" y="7648"/>
                  </a:lnTo>
                  <a:lnTo>
                    <a:pt x="5797" y="7648"/>
                  </a:lnTo>
                  <a:lnTo>
                    <a:pt x="5675" y="7527"/>
                  </a:lnTo>
                  <a:lnTo>
                    <a:pt x="5505" y="7454"/>
                  </a:lnTo>
                  <a:lnTo>
                    <a:pt x="5358" y="7405"/>
                  </a:lnTo>
                  <a:lnTo>
                    <a:pt x="5188" y="7380"/>
                  </a:lnTo>
                  <a:lnTo>
                    <a:pt x="5188" y="7380"/>
                  </a:lnTo>
                  <a:lnTo>
                    <a:pt x="5017" y="7405"/>
                  </a:lnTo>
                  <a:lnTo>
                    <a:pt x="4847" y="7454"/>
                  </a:lnTo>
                  <a:lnTo>
                    <a:pt x="4701" y="7527"/>
                  </a:lnTo>
                  <a:lnTo>
                    <a:pt x="4555" y="7648"/>
                  </a:lnTo>
                  <a:lnTo>
                    <a:pt x="4555" y="7648"/>
                  </a:lnTo>
                  <a:lnTo>
                    <a:pt x="4457" y="7770"/>
                  </a:lnTo>
                  <a:lnTo>
                    <a:pt x="4360" y="7916"/>
                  </a:lnTo>
                  <a:lnTo>
                    <a:pt x="4311" y="8087"/>
                  </a:lnTo>
                  <a:lnTo>
                    <a:pt x="4311" y="8257"/>
                  </a:lnTo>
                  <a:lnTo>
                    <a:pt x="4311" y="8257"/>
                  </a:lnTo>
                  <a:lnTo>
                    <a:pt x="4311" y="8428"/>
                  </a:lnTo>
                  <a:lnTo>
                    <a:pt x="4360" y="8598"/>
                  </a:lnTo>
                  <a:lnTo>
                    <a:pt x="4457" y="8744"/>
                  </a:lnTo>
                  <a:lnTo>
                    <a:pt x="4555" y="8890"/>
                  </a:lnTo>
                  <a:lnTo>
                    <a:pt x="6601" y="10936"/>
                  </a:lnTo>
                  <a:lnTo>
                    <a:pt x="6601" y="10936"/>
                  </a:lnTo>
                  <a:lnTo>
                    <a:pt x="6747" y="11034"/>
                  </a:lnTo>
                  <a:lnTo>
                    <a:pt x="6893" y="11131"/>
                  </a:lnTo>
                  <a:lnTo>
                    <a:pt x="7063" y="11180"/>
                  </a:lnTo>
                  <a:lnTo>
                    <a:pt x="7234" y="11180"/>
                  </a:lnTo>
                  <a:lnTo>
                    <a:pt x="7234" y="11180"/>
                  </a:lnTo>
                  <a:close/>
                </a:path>
              </a:pathLst>
            </a:custGeom>
            <a:noFill/>
            <a:ln w="12175" cap="rnd" cmpd="sng">
              <a:solidFill>
                <a:srgbClr val="9FC5E8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endParaRPr/>
            </a:p>
          </p:txBody>
        </p:sp>
      </p:grpSp>
      <p:pic>
        <p:nvPicPr>
          <p:cNvPr id="185" name="Picture 184" descr="http://mail.me.gov.ua/Logo.png"/>
          <p:cNvPicPr/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51520" y="3795886"/>
            <a:ext cx="1085850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+ 2 columns">
    <p:bg>
      <p:bgPr>
        <a:solidFill>
          <a:srgbClr val="6FA8DC"/>
        </a:solidFill>
        <a:effectLst/>
      </p:bgPr>
    </p:bg>
    <p:spTree>
      <p:nvGrpSpPr>
        <p:cNvPr id="1" name="Shape 10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9" name="Shape 1049"/>
          <p:cNvGrpSpPr/>
          <p:nvPr/>
        </p:nvGrpSpPr>
        <p:grpSpPr>
          <a:xfrm>
            <a:off x="-217232" y="-120176"/>
            <a:ext cx="2498094" cy="5384139"/>
            <a:chOff x="-217232" y="-120176"/>
            <a:chExt cx="2498094" cy="5384139"/>
          </a:xfrm>
        </p:grpSpPr>
        <p:grpSp>
          <p:nvGrpSpPr>
            <p:cNvPr id="1050" name="Shape 1050"/>
            <p:cNvGrpSpPr/>
            <p:nvPr/>
          </p:nvGrpSpPr>
          <p:grpSpPr>
            <a:xfrm>
              <a:off x="242469" y="480234"/>
              <a:ext cx="2014333" cy="350068"/>
              <a:chOff x="242469" y="220890"/>
              <a:chExt cx="2014333" cy="350068"/>
            </a:xfrm>
          </p:grpSpPr>
          <p:sp>
            <p:nvSpPr>
              <p:cNvPr id="1051" name="Shape 1051"/>
              <p:cNvSpPr/>
              <p:nvPr/>
            </p:nvSpPr>
            <p:spPr>
              <a:xfrm>
                <a:off x="242469" y="221405"/>
                <a:ext cx="351076" cy="349038"/>
              </a:xfrm>
              <a:custGeom>
                <a:avLst/>
                <a:gdLst/>
                <a:ahLst/>
                <a:cxnLst/>
                <a:rect l="0" t="0" r="0" b="0"/>
                <a:pathLst>
                  <a:path w="16708" h="16611" fill="none" extrusionOk="0">
                    <a:moveTo>
                      <a:pt x="414" y="8842"/>
                    </a:moveTo>
                    <a:lnTo>
                      <a:pt x="8403" y="1048"/>
                    </a:lnTo>
                    <a:lnTo>
                      <a:pt x="8403" y="1048"/>
                    </a:lnTo>
                    <a:lnTo>
                      <a:pt x="8500" y="951"/>
                    </a:lnTo>
                    <a:lnTo>
                      <a:pt x="8597" y="829"/>
                    </a:lnTo>
                    <a:lnTo>
                      <a:pt x="8865" y="658"/>
                    </a:lnTo>
                    <a:lnTo>
                      <a:pt x="9158" y="488"/>
                    </a:lnTo>
                    <a:lnTo>
                      <a:pt x="9450" y="317"/>
                    </a:lnTo>
                    <a:lnTo>
                      <a:pt x="9450" y="317"/>
                    </a:lnTo>
                    <a:lnTo>
                      <a:pt x="9839" y="171"/>
                    </a:lnTo>
                    <a:lnTo>
                      <a:pt x="10180" y="74"/>
                    </a:lnTo>
                    <a:lnTo>
                      <a:pt x="10497" y="25"/>
                    </a:lnTo>
                    <a:lnTo>
                      <a:pt x="10814" y="1"/>
                    </a:lnTo>
                    <a:lnTo>
                      <a:pt x="15344" y="1"/>
                    </a:lnTo>
                    <a:lnTo>
                      <a:pt x="15344" y="1"/>
                    </a:lnTo>
                    <a:lnTo>
                      <a:pt x="15465" y="1"/>
                    </a:lnTo>
                    <a:lnTo>
                      <a:pt x="15587" y="49"/>
                    </a:lnTo>
                    <a:lnTo>
                      <a:pt x="15855" y="122"/>
                    </a:lnTo>
                    <a:lnTo>
                      <a:pt x="16099" y="269"/>
                    </a:lnTo>
                    <a:lnTo>
                      <a:pt x="16294" y="415"/>
                    </a:lnTo>
                    <a:lnTo>
                      <a:pt x="16294" y="415"/>
                    </a:lnTo>
                    <a:lnTo>
                      <a:pt x="16391" y="537"/>
                    </a:lnTo>
                    <a:lnTo>
                      <a:pt x="16488" y="658"/>
                    </a:lnTo>
                    <a:lnTo>
                      <a:pt x="16561" y="780"/>
                    </a:lnTo>
                    <a:lnTo>
                      <a:pt x="16610" y="902"/>
                    </a:lnTo>
                    <a:lnTo>
                      <a:pt x="16659" y="1048"/>
                    </a:lnTo>
                    <a:lnTo>
                      <a:pt x="16683" y="1170"/>
                    </a:lnTo>
                    <a:lnTo>
                      <a:pt x="16708" y="1486"/>
                    </a:lnTo>
                    <a:lnTo>
                      <a:pt x="16708" y="5992"/>
                    </a:lnTo>
                    <a:lnTo>
                      <a:pt x="16708" y="5992"/>
                    </a:lnTo>
                    <a:lnTo>
                      <a:pt x="16683" y="6309"/>
                    </a:lnTo>
                    <a:lnTo>
                      <a:pt x="16635" y="6625"/>
                    </a:lnTo>
                    <a:lnTo>
                      <a:pt x="16537" y="6942"/>
                    </a:lnTo>
                    <a:lnTo>
                      <a:pt x="16391" y="7258"/>
                    </a:lnTo>
                    <a:lnTo>
                      <a:pt x="16391" y="7258"/>
                    </a:lnTo>
                    <a:lnTo>
                      <a:pt x="16342" y="7453"/>
                    </a:lnTo>
                    <a:lnTo>
                      <a:pt x="16294" y="7624"/>
                    </a:lnTo>
                    <a:lnTo>
                      <a:pt x="16196" y="7770"/>
                    </a:lnTo>
                    <a:lnTo>
                      <a:pt x="16123" y="7916"/>
                    </a:lnTo>
                    <a:lnTo>
                      <a:pt x="15928" y="8160"/>
                    </a:lnTo>
                    <a:lnTo>
                      <a:pt x="15758" y="8403"/>
                    </a:lnTo>
                    <a:lnTo>
                      <a:pt x="7891" y="16197"/>
                    </a:lnTo>
                    <a:lnTo>
                      <a:pt x="7891" y="16197"/>
                    </a:lnTo>
                    <a:lnTo>
                      <a:pt x="7794" y="16294"/>
                    </a:lnTo>
                    <a:lnTo>
                      <a:pt x="7696" y="16392"/>
                    </a:lnTo>
                    <a:lnTo>
                      <a:pt x="7574" y="16465"/>
                    </a:lnTo>
                    <a:lnTo>
                      <a:pt x="7453" y="16513"/>
                    </a:lnTo>
                    <a:lnTo>
                      <a:pt x="7185" y="16586"/>
                    </a:lnTo>
                    <a:lnTo>
                      <a:pt x="6941" y="16611"/>
                    </a:lnTo>
                    <a:lnTo>
                      <a:pt x="6941" y="16611"/>
                    </a:lnTo>
                    <a:lnTo>
                      <a:pt x="6649" y="16586"/>
                    </a:lnTo>
                    <a:lnTo>
                      <a:pt x="6503" y="16562"/>
                    </a:lnTo>
                    <a:lnTo>
                      <a:pt x="6381" y="16513"/>
                    </a:lnTo>
                    <a:lnTo>
                      <a:pt x="6235" y="16465"/>
                    </a:lnTo>
                    <a:lnTo>
                      <a:pt x="6113" y="16392"/>
                    </a:lnTo>
                    <a:lnTo>
                      <a:pt x="5991" y="16294"/>
                    </a:lnTo>
                    <a:lnTo>
                      <a:pt x="5894" y="16197"/>
                    </a:lnTo>
                    <a:lnTo>
                      <a:pt x="414" y="10839"/>
                    </a:lnTo>
                    <a:lnTo>
                      <a:pt x="414" y="10839"/>
                    </a:lnTo>
                    <a:lnTo>
                      <a:pt x="268" y="10595"/>
                    </a:lnTo>
                    <a:lnTo>
                      <a:pt x="122" y="10352"/>
                    </a:lnTo>
                    <a:lnTo>
                      <a:pt x="24" y="10108"/>
                    </a:lnTo>
                    <a:lnTo>
                      <a:pt x="0" y="10011"/>
                    </a:lnTo>
                    <a:lnTo>
                      <a:pt x="0" y="9889"/>
                    </a:lnTo>
                    <a:lnTo>
                      <a:pt x="0" y="9889"/>
                    </a:lnTo>
                    <a:lnTo>
                      <a:pt x="0" y="9718"/>
                    </a:lnTo>
                    <a:lnTo>
                      <a:pt x="24" y="9597"/>
                    </a:lnTo>
                    <a:lnTo>
                      <a:pt x="122" y="9329"/>
                    </a:lnTo>
                    <a:lnTo>
                      <a:pt x="268" y="9061"/>
                    </a:lnTo>
                    <a:lnTo>
                      <a:pt x="414" y="8842"/>
                    </a:lnTo>
                    <a:lnTo>
                      <a:pt x="414" y="8842"/>
                    </a:lnTo>
                    <a:close/>
                    <a:moveTo>
                      <a:pt x="12519" y="4190"/>
                    </a:moveTo>
                    <a:lnTo>
                      <a:pt x="12519" y="4190"/>
                    </a:lnTo>
                    <a:lnTo>
                      <a:pt x="12689" y="4336"/>
                    </a:lnTo>
                    <a:lnTo>
                      <a:pt x="12859" y="4433"/>
                    </a:lnTo>
                    <a:lnTo>
                      <a:pt x="13030" y="4482"/>
                    </a:lnTo>
                    <a:lnTo>
                      <a:pt x="13249" y="4482"/>
                    </a:lnTo>
                    <a:lnTo>
                      <a:pt x="13249" y="4482"/>
                    </a:lnTo>
                    <a:lnTo>
                      <a:pt x="13444" y="4482"/>
                    </a:lnTo>
                    <a:lnTo>
                      <a:pt x="13615" y="4433"/>
                    </a:lnTo>
                    <a:lnTo>
                      <a:pt x="13761" y="4336"/>
                    </a:lnTo>
                    <a:lnTo>
                      <a:pt x="13882" y="4190"/>
                    </a:lnTo>
                    <a:lnTo>
                      <a:pt x="13882" y="4190"/>
                    </a:lnTo>
                    <a:lnTo>
                      <a:pt x="14029" y="4044"/>
                    </a:lnTo>
                    <a:lnTo>
                      <a:pt x="14102" y="3873"/>
                    </a:lnTo>
                    <a:lnTo>
                      <a:pt x="14150" y="3727"/>
                    </a:lnTo>
                    <a:lnTo>
                      <a:pt x="14175" y="3557"/>
                    </a:lnTo>
                    <a:lnTo>
                      <a:pt x="14175" y="3557"/>
                    </a:lnTo>
                    <a:lnTo>
                      <a:pt x="14150" y="3362"/>
                    </a:lnTo>
                    <a:lnTo>
                      <a:pt x="14102" y="3167"/>
                    </a:lnTo>
                    <a:lnTo>
                      <a:pt x="14029" y="2996"/>
                    </a:lnTo>
                    <a:lnTo>
                      <a:pt x="13882" y="2850"/>
                    </a:lnTo>
                    <a:lnTo>
                      <a:pt x="13882" y="2850"/>
                    </a:lnTo>
                    <a:lnTo>
                      <a:pt x="13761" y="2728"/>
                    </a:lnTo>
                    <a:lnTo>
                      <a:pt x="13615" y="2655"/>
                    </a:lnTo>
                    <a:lnTo>
                      <a:pt x="13444" y="2582"/>
                    </a:lnTo>
                    <a:lnTo>
                      <a:pt x="13249" y="2558"/>
                    </a:lnTo>
                    <a:lnTo>
                      <a:pt x="13249" y="2558"/>
                    </a:lnTo>
                    <a:lnTo>
                      <a:pt x="13030" y="2582"/>
                    </a:lnTo>
                    <a:lnTo>
                      <a:pt x="12859" y="2655"/>
                    </a:lnTo>
                    <a:lnTo>
                      <a:pt x="12689" y="2728"/>
                    </a:lnTo>
                    <a:lnTo>
                      <a:pt x="12519" y="2850"/>
                    </a:lnTo>
                    <a:lnTo>
                      <a:pt x="12519" y="2850"/>
                    </a:lnTo>
                    <a:lnTo>
                      <a:pt x="12445" y="2996"/>
                    </a:lnTo>
                    <a:lnTo>
                      <a:pt x="12372" y="3167"/>
                    </a:lnTo>
                    <a:lnTo>
                      <a:pt x="12324" y="3362"/>
                    </a:lnTo>
                    <a:lnTo>
                      <a:pt x="12324" y="3557"/>
                    </a:lnTo>
                    <a:lnTo>
                      <a:pt x="12324" y="3557"/>
                    </a:lnTo>
                    <a:lnTo>
                      <a:pt x="12324" y="3727"/>
                    </a:lnTo>
                    <a:lnTo>
                      <a:pt x="12372" y="3873"/>
                    </a:lnTo>
                    <a:lnTo>
                      <a:pt x="12445" y="4044"/>
                    </a:lnTo>
                    <a:lnTo>
                      <a:pt x="12519" y="4190"/>
                    </a:lnTo>
                    <a:lnTo>
                      <a:pt x="12519" y="4190"/>
                    </a:lnTo>
                    <a:close/>
                  </a:path>
                </a:pathLst>
              </a:custGeom>
              <a:noFill/>
              <a:ln w="9525" cap="rnd" cmpd="sng">
                <a:solidFill>
                  <a:srgbClr val="6B97CE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sp>
            <p:nvSpPr>
              <p:cNvPr id="1052" name="Shape 1052"/>
              <p:cNvSpPr/>
              <p:nvPr/>
            </p:nvSpPr>
            <p:spPr>
              <a:xfrm>
                <a:off x="1056431" y="227541"/>
                <a:ext cx="336767" cy="336767"/>
              </a:xfrm>
              <a:custGeom>
                <a:avLst/>
                <a:gdLst/>
                <a:ahLst/>
                <a:cxnLst/>
                <a:rect l="0" t="0" r="0" b="0"/>
                <a:pathLst>
                  <a:path w="16027" h="16027" fill="none" extrusionOk="0">
                    <a:moveTo>
                      <a:pt x="14029" y="4019"/>
                    </a:moveTo>
                    <a:lnTo>
                      <a:pt x="14029" y="4019"/>
                    </a:lnTo>
                    <a:lnTo>
                      <a:pt x="14200" y="3849"/>
                    </a:lnTo>
                    <a:lnTo>
                      <a:pt x="14395" y="3752"/>
                    </a:lnTo>
                    <a:lnTo>
                      <a:pt x="14614" y="3678"/>
                    </a:lnTo>
                    <a:lnTo>
                      <a:pt x="14809" y="3630"/>
                    </a:lnTo>
                    <a:lnTo>
                      <a:pt x="15028" y="3581"/>
                    </a:lnTo>
                    <a:lnTo>
                      <a:pt x="15247" y="3484"/>
                    </a:lnTo>
                    <a:lnTo>
                      <a:pt x="15442" y="3362"/>
                    </a:lnTo>
                    <a:lnTo>
                      <a:pt x="15661" y="3191"/>
                    </a:lnTo>
                    <a:lnTo>
                      <a:pt x="15661" y="3191"/>
                    </a:lnTo>
                    <a:lnTo>
                      <a:pt x="15832" y="2997"/>
                    </a:lnTo>
                    <a:lnTo>
                      <a:pt x="15929" y="2777"/>
                    </a:lnTo>
                    <a:lnTo>
                      <a:pt x="16002" y="2534"/>
                    </a:lnTo>
                    <a:lnTo>
                      <a:pt x="16026" y="2266"/>
                    </a:lnTo>
                    <a:lnTo>
                      <a:pt x="16026" y="2266"/>
                    </a:lnTo>
                    <a:lnTo>
                      <a:pt x="16002" y="2047"/>
                    </a:lnTo>
                    <a:lnTo>
                      <a:pt x="15978" y="1827"/>
                    </a:lnTo>
                    <a:lnTo>
                      <a:pt x="15905" y="1633"/>
                    </a:lnTo>
                    <a:lnTo>
                      <a:pt x="15807" y="1413"/>
                    </a:lnTo>
                    <a:lnTo>
                      <a:pt x="15710" y="1243"/>
                    </a:lnTo>
                    <a:lnTo>
                      <a:pt x="15588" y="1048"/>
                    </a:lnTo>
                    <a:lnTo>
                      <a:pt x="15466" y="878"/>
                    </a:lnTo>
                    <a:lnTo>
                      <a:pt x="15320" y="707"/>
                    </a:lnTo>
                    <a:lnTo>
                      <a:pt x="15320" y="707"/>
                    </a:lnTo>
                    <a:lnTo>
                      <a:pt x="15150" y="561"/>
                    </a:lnTo>
                    <a:lnTo>
                      <a:pt x="14979" y="439"/>
                    </a:lnTo>
                    <a:lnTo>
                      <a:pt x="14784" y="317"/>
                    </a:lnTo>
                    <a:lnTo>
                      <a:pt x="14590" y="196"/>
                    </a:lnTo>
                    <a:lnTo>
                      <a:pt x="14395" y="123"/>
                    </a:lnTo>
                    <a:lnTo>
                      <a:pt x="14175" y="50"/>
                    </a:lnTo>
                    <a:lnTo>
                      <a:pt x="13981" y="25"/>
                    </a:lnTo>
                    <a:lnTo>
                      <a:pt x="13761" y="1"/>
                    </a:lnTo>
                    <a:lnTo>
                      <a:pt x="13761" y="1"/>
                    </a:lnTo>
                    <a:lnTo>
                      <a:pt x="13494" y="25"/>
                    </a:lnTo>
                    <a:lnTo>
                      <a:pt x="13250" y="98"/>
                    </a:lnTo>
                    <a:lnTo>
                      <a:pt x="13031" y="196"/>
                    </a:lnTo>
                    <a:lnTo>
                      <a:pt x="12836" y="366"/>
                    </a:lnTo>
                    <a:lnTo>
                      <a:pt x="12836" y="366"/>
                    </a:lnTo>
                    <a:lnTo>
                      <a:pt x="12665" y="561"/>
                    </a:lnTo>
                    <a:lnTo>
                      <a:pt x="12544" y="780"/>
                    </a:lnTo>
                    <a:lnTo>
                      <a:pt x="12471" y="975"/>
                    </a:lnTo>
                    <a:lnTo>
                      <a:pt x="12422" y="1194"/>
                    </a:lnTo>
                    <a:lnTo>
                      <a:pt x="12349" y="1413"/>
                    </a:lnTo>
                    <a:lnTo>
                      <a:pt x="12276" y="1608"/>
                    </a:lnTo>
                    <a:lnTo>
                      <a:pt x="12178" y="1827"/>
                    </a:lnTo>
                    <a:lnTo>
                      <a:pt x="12008" y="1998"/>
                    </a:lnTo>
                    <a:lnTo>
                      <a:pt x="12008" y="1998"/>
                    </a:lnTo>
                    <a:lnTo>
                      <a:pt x="11740" y="2266"/>
                    </a:lnTo>
                    <a:lnTo>
                      <a:pt x="11496" y="2436"/>
                    </a:lnTo>
                    <a:lnTo>
                      <a:pt x="11277" y="2534"/>
                    </a:lnTo>
                    <a:lnTo>
                      <a:pt x="11082" y="2582"/>
                    </a:lnTo>
                    <a:lnTo>
                      <a:pt x="10888" y="2582"/>
                    </a:lnTo>
                    <a:lnTo>
                      <a:pt x="10717" y="2534"/>
                    </a:lnTo>
                    <a:lnTo>
                      <a:pt x="10547" y="2412"/>
                    </a:lnTo>
                    <a:lnTo>
                      <a:pt x="10376" y="2290"/>
                    </a:lnTo>
                    <a:lnTo>
                      <a:pt x="10206" y="2095"/>
                    </a:lnTo>
                    <a:lnTo>
                      <a:pt x="10035" y="1901"/>
                    </a:lnTo>
                    <a:lnTo>
                      <a:pt x="9670" y="1413"/>
                    </a:lnTo>
                    <a:lnTo>
                      <a:pt x="9231" y="878"/>
                    </a:lnTo>
                    <a:lnTo>
                      <a:pt x="8988" y="585"/>
                    </a:lnTo>
                    <a:lnTo>
                      <a:pt x="8720" y="293"/>
                    </a:lnTo>
                    <a:lnTo>
                      <a:pt x="8720" y="293"/>
                    </a:lnTo>
                    <a:lnTo>
                      <a:pt x="8574" y="171"/>
                    </a:lnTo>
                    <a:lnTo>
                      <a:pt x="8379" y="74"/>
                    </a:lnTo>
                    <a:lnTo>
                      <a:pt x="8209" y="25"/>
                    </a:lnTo>
                    <a:lnTo>
                      <a:pt x="8014" y="1"/>
                    </a:lnTo>
                    <a:lnTo>
                      <a:pt x="8014" y="1"/>
                    </a:lnTo>
                    <a:lnTo>
                      <a:pt x="7916" y="25"/>
                    </a:lnTo>
                    <a:lnTo>
                      <a:pt x="7770" y="98"/>
                    </a:lnTo>
                    <a:lnTo>
                      <a:pt x="7307" y="366"/>
                    </a:lnTo>
                    <a:lnTo>
                      <a:pt x="7039" y="537"/>
                    </a:lnTo>
                    <a:lnTo>
                      <a:pt x="6747" y="756"/>
                    </a:lnTo>
                    <a:lnTo>
                      <a:pt x="6431" y="975"/>
                    </a:lnTo>
                    <a:lnTo>
                      <a:pt x="6138" y="1243"/>
                    </a:lnTo>
                    <a:lnTo>
                      <a:pt x="5870" y="1511"/>
                    </a:lnTo>
                    <a:lnTo>
                      <a:pt x="5627" y="1803"/>
                    </a:lnTo>
                    <a:lnTo>
                      <a:pt x="5432" y="2095"/>
                    </a:lnTo>
                    <a:lnTo>
                      <a:pt x="5359" y="2242"/>
                    </a:lnTo>
                    <a:lnTo>
                      <a:pt x="5310" y="2412"/>
                    </a:lnTo>
                    <a:lnTo>
                      <a:pt x="5262" y="2558"/>
                    </a:lnTo>
                    <a:lnTo>
                      <a:pt x="5237" y="2704"/>
                    </a:lnTo>
                    <a:lnTo>
                      <a:pt x="5237" y="2850"/>
                    </a:lnTo>
                    <a:lnTo>
                      <a:pt x="5262" y="3021"/>
                    </a:lnTo>
                    <a:lnTo>
                      <a:pt x="5310" y="3167"/>
                    </a:lnTo>
                    <a:lnTo>
                      <a:pt x="5383" y="3313"/>
                    </a:lnTo>
                    <a:lnTo>
                      <a:pt x="5481" y="3459"/>
                    </a:lnTo>
                    <a:lnTo>
                      <a:pt x="5603" y="3605"/>
                    </a:lnTo>
                    <a:lnTo>
                      <a:pt x="5603" y="3605"/>
                    </a:lnTo>
                    <a:lnTo>
                      <a:pt x="5797" y="3752"/>
                    </a:lnTo>
                    <a:lnTo>
                      <a:pt x="5992" y="3849"/>
                    </a:lnTo>
                    <a:lnTo>
                      <a:pt x="6187" y="3946"/>
                    </a:lnTo>
                    <a:lnTo>
                      <a:pt x="6406" y="3995"/>
                    </a:lnTo>
                    <a:lnTo>
                      <a:pt x="6625" y="4044"/>
                    </a:lnTo>
                    <a:lnTo>
                      <a:pt x="6845" y="4141"/>
                    </a:lnTo>
                    <a:lnTo>
                      <a:pt x="7039" y="4239"/>
                    </a:lnTo>
                    <a:lnTo>
                      <a:pt x="7234" y="4409"/>
                    </a:lnTo>
                    <a:lnTo>
                      <a:pt x="7234" y="4409"/>
                    </a:lnTo>
                    <a:lnTo>
                      <a:pt x="7405" y="4604"/>
                    </a:lnTo>
                    <a:lnTo>
                      <a:pt x="7502" y="4823"/>
                    </a:lnTo>
                    <a:lnTo>
                      <a:pt x="7575" y="5067"/>
                    </a:lnTo>
                    <a:lnTo>
                      <a:pt x="7600" y="5359"/>
                    </a:lnTo>
                    <a:lnTo>
                      <a:pt x="7600" y="5359"/>
                    </a:lnTo>
                    <a:lnTo>
                      <a:pt x="7575" y="5554"/>
                    </a:lnTo>
                    <a:lnTo>
                      <a:pt x="7551" y="5773"/>
                    </a:lnTo>
                    <a:lnTo>
                      <a:pt x="7478" y="5968"/>
                    </a:lnTo>
                    <a:lnTo>
                      <a:pt x="7405" y="6163"/>
                    </a:lnTo>
                    <a:lnTo>
                      <a:pt x="7307" y="6357"/>
                    </a:lnTo>
                    <a:lnTo>
                      <a:pt x="7186" y="6552"/>
                    </a:lnTo>
                    <a:lnTo>
                      <a:pt x="7039" y="6723"/>
                    </a:lnTo>
                    <a:lnTo>
                      <a:pt x="6893" y="6893"/>
                    </a:lnTo>
                    <a:lnTo>
                      <a:pt x="6893" y="6893"/>
                    </a:lnTo>
                    <a:lnTo>
                      <a:pt x="6723" y="7039"/>
                    </a:lnTo>
                    <a:lnTo>
                      <a:pt x="6552" y="7186"/>
                    </a:lnTo>
                    <a:lnTo>
                      <a:pt x="6382" y="7283"/>
                    </a:lnTo>
                    <a:lnTo>
                      <a:pt x="6187" y="7405"/>
                    </a:lnTo>
                    <a:lnTo>
                      <a:pt x="5992" y="7478"/>
                    </a:lnTo>
                    <a:lnTo>
                      <a:pt x="5773" y="7551"/>
                    </a:lnTo>
                    <a:lnTo>
                      <a:pt x="5554" y="7575"/>
                    </a:lnTo>
                    <a:lnTo>
                      <a:pt x="5359" y="7600"/>
                    </a:lnTo>
                    <a:lnTo>
                      <a:pt x="5359" y="7600"/>
                    </a:lnTo>
                    <a:lnTo>
                      <a:pt x="5091" y="7575"/>
                    </a:lnTo>
                    <a:lnTo>
                      <a:pt x="4848" y="7502"/>
                    </a:lnTo>
                    <a:lnTo>
                      <a:pt x="4604" y="7405"/>
                    </a:lnTo>
                    <a:lnTo>
                      <a:pt x="4409" y="7234"/>
                    </a:lnTo>
                    <a:lnTo>
                      <a:pt x="4409" y="7234"/>
                    </a:lnTo>
                    <a:lnTo>
                      <a:pt x="4239" y="7039"/>
                    </a:lnTo>
                    <a:lnTo>
                      <a:pt x="4117" y="6820"/>
                    </a:lnTo>
                    <a:lnTo>
                      <a:pt x="4044" y="6601"/>
                    </a:lnTo>
                    <a:lnTo>
                      <a:pt x="3971" y="6382"/>
                    </a:lnTo>
                    <a:lnTo>
                      <a:pt x="3922" y="6187"/>
                    </a:lnTo>
                    <a:lnTo>
                      <a:pt x="3849" y="5992"/>
                    </a:lnTo>
                    <a:lnTo>
                      <a:pt x="3752" y="5797"/>
                    </a:lnTo>
                    <a:lnTo>
                      <a:pt x="3605" y="5602"/>
                    </a:lnTo>
                    <a:lnTo>
                      <a:pt x="3605" y="5602"/>
                    </a:lnTo>
                    <a:lnTo>
                      <a:pt x="3459" y="5481"/>
                    </a:lnTo>
                    <a:lnTo>
                      <a:pt x="3313" y="5383"/>
                    </a:lnTo>
                    <a:lnTo>
                      <a:pt x="3167" y="5310"/>
                    </a:lnTo>
                    <a:lnTo>
                      <a:pt x="3021" y="5262"/>
                    </a:lnTo>
                    <a:lnTo>
                      <a:pt x="2850" y="5237"/>
                    </a:lnTo>
                    <a:lnTo>
                      <a:pt x="2704" y="5237"/>
                    </a:lnTo>
                    <a:lnTo>
                      <a:pt x="2558" y="5262"/>
                    </a:lnTo>
                    <a:lnTo>
                      <a:pt x="2412" y="5310"/>
                    </a:lnTo>
                    <a:lnTo>
                      <a:pt x="2242" y="5359"/>
                    </a:lnTo>
                    <a:lnTo>
                      <a:pt x="2095" y="5432"/>
                    </a:lnTo>
                    <a:lnTo>
                      <a:pt x="1803" y="5627"/>
                    </a:lnTo>
                    <a:lnTo>
                      <a:pt x="1511" y="5870"/>
                    </a:lnTo>
                    <a:lnTo>
                      <a:pt x="1243" y="6138"/>
                    </a:lnTo>
                    <a:lnTo>
                      <a:pt x="975" y="6431"/>
                    </a:lnTo>
                    <a:lnTo>
                      <a:pt x="756" y="6747"/>
                    </a:lnTo>
                    <a:lnTo>
                      <a:pt x="537" y="7039"/>
                    </a:lnTo>
                    <a:lnTo>
                      <a:pt x="366" y="7307"/>
                    </a:lnTo>
                    <a:lnTo>
                      <a:pt x="98" y="7770"/>
                    </a:lnTo>
                    <a:lnTo>
                      <a:pt x="25" y="7916"/>
                    </a:lnTo>
                    <a:lnTo>
                      <a:pt x="1" y="8014"/>
                    </a:lnTo>
                    <a:lnTo>
                      <a:pt x="1" y="8014"/>
                    </a:lnTo>
                    <a:lnTo>
                      <a:pt x="25" y="8208"/>
                    </a:lnTo>
                    <a:lnTo>
                      <a:pt x="74" y="8379"/>
                    </a:lnTo>
                    <a:lnTo>
                      <a:pt x="171" y="8574"/>
                    </a:lnTo>
                    <a:lnTo>
                      <a:pt x="293" y="8720"/>
                    </a:lnTo>
                    <a:lnTo>
                      <a:pt x="293" y="8720"/>
                    </a:lnTo>
                    <a:lnTo>
                      <a:pt x="585" y="8988"/>
                    </a:lnTo>
                    <a:lnTo>
                      <a:pt x="878" y="9231"/>
                    </a:lnTo>
                    <a:lnTo>
                      <a:pt x="1413" y="9670"/>
                    </a:lnTo>
                    <a:lnTo>
                      <a:pt x="1901" y="10035"/>
                    </a:lnTo>
                    <a:lnTo>
                      <a:pt x="2095" y="10206"/>
                    </a:lnTo>
                    <a:lnTo>
                      <a:pt x="2290" y="10376"/>
                    </a:lnTo>
                    <a:lnTo>
                      <a:pt x="2412" y="10547"/>
                    </a:lnTo>
                    <a:lnTo>
                      <a:pt x="2534" y="10717"/>
                    </a:lnTo>
                    <a:lnTo>
                      <a:pt x="2583" y="10888"/>
                    </a:lnTo>
                    <a:lnTo>
                      <a:pt x="2583" y="11082"/>
                    </a:lnTo>
                    <a:lnTo>
                      <a:pt x="2534" y="11277"/>
                    </a:lnTo>
                    <a:lnTo>
                      <a:pt x="2436" y="11496"/>
                    </a:lnTo>
                    <a:lnTo>
                      <a:pt x="2266" y="11740"/>
                    </a:lnTo>
                    <a:lnTo>
                      <a:pt x="1998" y="12008"/>
                    </a:lnTo>
                    <a:lnTo>
                      <a:pt x="1998" y="12008"/>
                    </a:lnTo>
                    <a:lnTo>
                      <a:pt x="1828" y="12178"/>
                    </a:lnTo>
                    <a:lnTo>
                      <a:pt x="1633" y="12276"/>
                    </a:lnTo>
                    <a:lnTo>
                      <a:pt x="1413" y="12349"/>
                    </a:lnTo>
                    <a:lnTo>
                      <a:pt x="1219" y="12398"/>
                    </a:lnTo>
                    <a:lnTo>
                      <a:pt x="999" y="12446"/>
                    </a:lnTo>
                    <a:lnTo>
                      <a:pt x="780" y="12544"/>
                    </a:lnTo>
                    <a:lnTo>
                      <a:pt x="585" y="12665"/>
                    </a:lnTo>
                    <a:lnTo>
                      <a:pt x="366" y="12836"/>
                    </a:lnTo>
                    <a:lnTo>
                      <a:pt x="366" y="12836"/>
                    </a:lnTo>
                    <a:lnTo>
                      <a:pt x="196" y="13031"/>
                    </a:lnTo>
                    <a:lnTo>
                      <a:pt x="98" y="13250"/>
                    </a:lnTo>
                    <a:lnTo>
                      <a:pt x="25" y="13493"/>
                    </a:lnTo>
                    <a:lnTo>
                      <a:pt x="1" y="13761"/>
                    </a:lnTo>
                    <a:lnTo>
                      <a:pt x="1" y="13761"/>
                    </a:lnTo>
                    <a:lnTo>
                      <a:pt x="25" y="13981"/>
                    </a:lnTo>
                    <a:lnTo>
                      <a:pt x="50" y="14200"/>
                    </a:lnTo>
                    <a:lnTo>
                      <a:pt x="123" y="14395"/>
                    </a:lnTo>
                    <a:lnTo>
                      <a:pt x="220" y="14614"/>
                    </a:lnTo>
                    <a:lnTo>
                      <a:pt x="318" y="14784"/>
                    </a:lnTo>
                    <a:lnTo>
                      <a:pt x="439" y="14979"/>
                    </a:lnTo>
                    <a:lnTo>
                      <a:pt x="561" y="15150"/>
                    </a:lnTo>
                    <a:lnTo>
                      <a:pt x="707" y="15320"/>
                    </a:lnTo>
                    <a:lnTo>
                      <a:pt x="707" y="15320"/>
                    </a:lnTo>
                    <a:lnTo>
                      <a:pt x="878" y="15466"/>
                    </a:lnTo>
                    <a:lnTo>
                      <a:pt x="1048" y="15588"/>
                    </a:lnTo>
                    <a:lnTo>
                      <a:pt x="1243" y="15710"/>
                    </a:lnTo>
                    <a:lnTo>
                      <a:pt x="1438" y="15832"/>
                    </a:lnTo>
                    <a:lnTo>
                      <a:pt x="1633" y="15905"/>
                    </a:lnTo>
                    <a:lnTo>
                      <a:pt x="1852" y="15978"/>
                    </a:lnTo>
                    <a:lnTo>
                      <a:pt x="2047" y="16002"/>
                    </a:lnTo>
                    <a:lnTo>
                      <a:pt x="2266" y="16026"/>
                    </a:lnTo>
                    <a:lnTo>
                      <a:pt x="2266" y="16026"/>
                    </a:lnTo>
                    <a:lnTo>
                      <a:pt x="2534" y="16002"/>
                    </a:lnTo>
                    <a:lnTo>
                      <a:pt x="2777" y="15929"/>
                    </a:lnTo>
                    <a:lnTo>
                      <a:pt x="2997" y="15832"/>
                    </a:lnTo>
                    <a:lnTo>
                      <a:pt x="3191" y="15661"/>
                    </a:lnTo>
                    <a:lnTo>
                      <a:pt x="3191" y="15661"/>
                    </a:lnTo>
                    <a:lnTo>
                      <a:pt x="3362" y="15466"/>
                    </a:lnTo>
                    <a:lnTo>
                      <a:pt x="3484" y="15247"/>
                    </a:lnTo>
                    <a:lnTo>
                      <a:pt x="3557" y="15052"/>
                    </a:lnTo>
                    <a:lnTo>
                      <a:pt x="3605" y="14833"/>
                    </a:lnTo>
                    <a:lnTo>
                      <a:pt x="3679" y="14614"/>
                    </a:lnTo>
                    <a:lnTo>
                      <a:pt x="3752" y="14419"/>
                    </a:lnTo>
                    <a:lnTo>
                      <a:pt x="3849" y="14200"/>
                    </a:lnTo>
                    <a:lnTo>
                      <a:pt x="4019" y="14029"/>
                    </a:lnTo>
                    <a:lnTo>
                      <a:pt x="4019" y="14029"/>
                    </a:lnTo>
                    <a:lnTo>
                      <a:pt x="4287" y="13786"/>
                    </a:lnTo>
                    <a:lnTo>
                      <a:pt x="4531" y="13591"/>
                    </a:lnTo>
                    <a:lnTo>
                      <a:pt x="4750" y="13493"/>
                    </a:lnTo>
                    <a:lnTo>
                      <a:pt x="4945" y="13445"/>
                    </a:lnTo>
                    <a:lnTo>
                      <a:pt x="5140" y="13445"/>
                    </a:lnTo>
                    <a:lnTo>
                      <a:pt x="5310" y="13493"/>
                    </a:lnTo>
                    <a:lnTo>
                      <a:pt x="5481" y="13615"/>
                    </a:lnTo>
                    <a:lnTo>
                      <a:pt x="5651" y="13737"/>
                    </a:lnTo>
                    <a:lnTo>
                      <a:pt x="5822" y="13932"/>
                    </a:lnTo>
                    <a:lnTo>
                      <a:pt x="5992" y="14127"/>
                    </a:lnTo>
                    <a:lnTo>
                      <a:pt x="6358" y="14614"/>
                    </a:lnTo>
                    <a:lnTo>
                      <a:pt x="6796" y="15150"/>
                    </a:lnTo>
                    <a:lnTo>
                      <a:pt x="7039" y="15442"/>
                    </a:lnTo>
                    <a:lnTo>
                      <a:pt x="7307" y="15734"/>
                    </a:lnTo>
                    <a:lnTo>
                      <a:pt x="7307" y="15734"/>
                    </a:lnTo>
                    <a:lnTo>
                      <a:pt x="7454" y="15856"/>
                    </a:lnTo>
                    <a:lnTo>
                      <a:pt x="7648" y="15953"/>
                    </a:lnTo>
                    <a:lnTo>
                      <a:pt x="7819" y="16002"/>
                    </a:lnTo>
                    <a:lnTo>
                      <a:pt x="8014" y="16026"/>
                    </a:lnTo>
                    <a:lnTo>
                      <a:pt x="8014" y="16026"/>
                    </a:lnTo>
                    <a:lnTo>
                      <a:pt x="8111" y="16002"/>
                    </a:lnTo>
                    <a:lnTo>
                      <a:pt x="8257" y="15929"/>
                    </a:lnTo>
                    <a:lnTo>
                      <a:pt x="8720" y="15661"/>
                    </a:lnTo>
                    <a:lnTo>
                      <a:pt x="8988" y="15491"/>
                    </a:lnTo>
                    <a:lnTo>
                      <a:pt x="9280" y="15271"/>
                    </a:lnTo>
                    <a:lnTo>
                      <a:pt x="9597" y="15052"/>
                    </a:lnTo>
                    <a:lnTo>
                      <a:pt x="9889" y="14784"/>
                    </a:lnTo>
                    <a:lnTo>
                      <a:pt x="10157" y="14516"/>
                    </a:lnTo>
                    <a:lnTo>
                      <a:pt x="10400" y="14224"/>
                    </a:lnTo>
                    <a:lnTo>
                      <a:pt x="10595" y="13932"/>
                    </a:lnTo>
                    <a:lnTo>
                      <a:pt x="10668" y="13786"/>
                    </a:lnTo>
                    <a:lnTo>
                      <a:pt x="10717" y="13615"/>
                    </a:lnTo>
                    <a:lnTo>
                      <a:pt x="10766" y="13469"/>
                    </a:lnTo>
                    <a:lnTo>
                      <a:pt x="10790" y="13323"/>
                    </a:lnTo>
                    <a:lnTo>
                      <a:pt x="10790" y="13177"/>
                    </a:lnTo>
                    <a:lnTo>
                      <a:pt x="10766" y="13006"/>
                    </a:lnTo>
                    <a:lnTo>
                      <a:pt x="10717" y="12860"/>
                    </a:lnTo>
                    <a:lnTo>
                      <a:pt x="10644" y="12714"/>
                    </a:lnTo>
                    <a:lnTo>
                      <a:pt x="10547" y="12568"/>
                    </a:lnTo>
                    <a:lnTo>
                      <a:pt x="10425" y="12422"/>
                    </a:lnTo>
                    <a:lnTo>
                      <a:pt x="10425" y="12422"/>
                    </a:lnTo>
                    <a:lnTo>
                      <a:pt x="10230" y="12276"/>
                    </a:lnTo>
                    <a:lnTo>
                      <a:pt x="10035" y="12178"/>
                    </a:lnTo>
                    <a:lnTo>
                      <a:pt x="9840" y="12105"/>
                    </a:lnTo>
                    <a:lnTo>
                      <a:pt x="9621" y="12032"/>
                    </a:lnTo>
                    <a:lnTo>
                      <a:pt x="9402" y="11983"/>
                    </a:lnTo>
                    <a:lnTo>
                      <a:pt x="9183" y="11886"/>
                    </a:lnTo>
                    <a:lnTo>
                      <a:pt x="8988" y="11789"/>
                    </a:lnTo>
                    <a:lnTo>
                      <a:pt x="8793" y="11618"/>
                    </a:lnTo>
                    <a:lnTo>
                      <a:pt x="8793" y="11618"/>
                    </a:lnTo>
                    <a:lnTo>
                      <a:pt x="8623" y="11423"/>
                    </a:lnTo>
                    <a:lnTo>
                      <a:pt x="8525" y="11204"/>
                    </a:lnTo>
                    <a:lnTo>
                      <a:pt x="8452" y="10961"/>
                    </a:lnTo>
                    <a:lnTo>
                      <a:pt x="8428" y="10668"/>
                    </a:lnTo>
                    <a:lnTo>
                      <a:pt x="8428" y="10668"/>
                    </a:lnTo>
                    <a:lnTo>
                      <a:pt x="8452" y="10473"/>
                    </a:lnTo>
                    <a:lnTo>
                      <a:pt x="8476" y="10254"/>
                    </a:lnTo>
                    <a:lnTo>
                      <a:pt x="8549" y="10059"/>
                    </a:lnTo>
                    <a:lnTo>
                      <a:pt x="8623" y="9865"/>
                    </a:lnTo>
                    <a:lnTo>
                      <a:pt x="8720" y="9670"/>
                    </a:lnTo>
                    <a:lnTo>
                      <a:pt x="8842" y="9475"/>
                    </a:lnTo>
                    <a:lnTo>
                      <a:pt x="8988" y="9304"/>
                    </a:lnTo>
                    <a:lnTo>
                      <a:pt x="9134" y="9134"/>
                    </a:lnTo>
                    <a:lnTo>
                      <a:pt x="9134" y="9134"/>
                    </a:lnTo>
                    <a:lnTo>
                      <a:pt x="9304" y="8988"/>
                    </a:lnTo>
                    <a:lnTo>
                      <a:pt x="9475" y="8866"/>
                    </a:lnTo>
                    <a:lnTo>
                      <a:pt x="9645" y="8744"/>
                    </a:lnTo>
                    <a:lnTo>
                      <a:pt x="9840" y="8622"/>
                    </a:lnTo>
                    <a:lnTo>
                      <a:pt x="10035" y="8549"/>
                    </a:lnTo>
                    <a:lnTo>
                      <a:pt x="10254" y="8476"/>
                    </a:lnTo>
                    <a:lnTo>
                      <a:pt x="10474" y="8452"/>
                    </a:lnTo>
                    <a:lnTo>
                      <a:pt x="10668" y="8428"/>
                    </a:lnTo>
                    <a:lnTo>
                      <a:pt x="10668" y="8428"/>
                    </a:lnTo>
                    <a:lnTo>
                      <a:pt x="10936" y="8452"/>
                    </a:lnTo>
                    <a:lnTo>
                      <a:pt x="11180" y="8525"/>
                    </a:lnTo>
                    <a:lnTo>
                      <a:pt x="11423" y="8622"/>
                    </a:lnTo>
                    <a:lnTo>
                      <a:pt x="11618" y="8793"/>
                    </a:lnTo>
                    <a:lnTo>
                      <a:pt x="11618" y="8793"/>
                    </a:lnTo>
                    <a:lnTo>
                      <a:pt x="11789" y="8988"/>
                    </a:lnTo>
                    <a:lnTo>
                      <a:pt x="11910" y="9207"/>
                    </a:lnTo>
                    <a:lnTo>
                      <a:pt x="11984" y="9426"/>
                    </a:lnTo>
                    <a:lnTo>
                      <a:pt x="12057" y="9645"/>
                    </a:lnTo>
                    <a:lnTo>
                      <a:pt x="12105" y="9840"/>
                    </a:lnTo>
                    <a:lnTo>
                      <a:pt x="12178" y="10035"/>
                    </a:lnTo>
                    <a:lnTo>
                      <a:pt x="12276" y="10230"/>
                    </a:lnTo>
                    <a:lnTo>
                      <a:pt x="12422" y="10425"/>
                    </a:lnTo>
                    <a:lnTo>
                      <a:pt x="12422" y="10425"/>
                    </a:lnTo>
                    <a:lnTo>
                      <a:pt x="12568" y="10547"/>
                    </a:lnTo>
                    <a:lnTo>
                      <a:pt x="12714" y="10644"/>
                    </a:lnTo>
                    <a:lnTo>
                      <a:pt x="12860" y="10717"/>
                    </a:lnTo>
                    <a:lnTo>
                      <a:pt x="13006" y="10766"/>
                    </a:lnTo>
                    <a:lnTo>
                      <a:pt x="13177" y="10790"/>
                    </a:lnTo>
                    <a:lnTo>
                      <a:pt x="13323" y="10790"/>
                    </a:lnTo>
                    <a:lnTo>
                      <a:pt x="13469" y="10766"/>
                    </a:lnTo>
                    <a:lnTo>
                      <a:pt x="13615" y="10717"/>
                    </a:lnTo>
                    <a:lnTo>
                      <a:pt x="13786" y="10668"/>
                    </a:lnTo>
                    <a:lnTo>
                      <a:pt x="13932" y="10595"/>
                    </a:lnTo>
                    <a:lnTo>
                      <a:pt x="14224" y="10400"/>
                    </a:lnTo>
                    <a:lnTo>
                      <a:pt x="14516" y="10157"/>
                    </a:lnTo>
                    <a:lnTo>
                      <a:pt x="14784" y="9889"/>
                    </a:lnTo>
                    <a:lnTo>
                      <a:pt x="15052" y="9597"/>
                    </a:lnTo>
                    <a:lnTo>
                      <a:pt x="15271" y="9280"/>
                    </a:lnTo>
                    <a:lnTo>
                      <a:pt x="15491" y="8988"/>
                    </a:lnTo>
                    <a:lnTo>
                      <a:pt x="15661" y="8720"/>
                    </a:lnTo>
                    <a:lnTo>
                      <a:pt x="15929" y="8257"/>
                    </a:lnTo>
                    <a:lnTo>
                      <a:pt x="16002" y="8111"/>
                    </a:lnTo>
                    <a:lnTo>
                      <a:pt x="16026" y="8014"/>
                    </a:lnTo>
                    <a:lnTo>
                      <a:pt x="16026" y="8014"/>
                    </a:lnTo>
                    <a:lnTo>
                      <a:pt x="16002" y="7819"/>
                    </a:lnTo>
                    <a:lnTo>
                      <a:pt x="15953" y="7648"/>
                    </a:lnTo>
                    <a:lnTo>
                      <a:pt x="15856" y="7453"/>
                    </a:lnTo>
                    <a:lnTo>
                      <a:pt x="15734" y="7307"/>
                    </a:lnTo>
                    <a:lnTo>
                      <a:pt x="15734" y="7307"/>
                    </a:lnTo>
                    <a:lnTo>
                      <a:pt x="15442" y="7039"/>
                    </a:lnTo>
                    <a:lnTo>
                      <a:pt x="15150" y="6796"/>
                    </a:lnTo>
                    <a:lnTo>
                      <a:pt x="14614" y="6357"/>
                    </a:lnTo>
                    <a:lnTo>
                      <a:pt x="14127" y="5992"/>
                    </a:lnTo>
                    <a:lnTo>
                      <a:pt x="13932" y="5822"/>
                    </a:lnTo>
                    <a:lnTo>
                      <a:pt x="13737" y="5651"/>
                    </a:lnTo>
                    <a:lnTo>
                      <a:pt x="13615" y="5481"/>
                    </a:lnTo>
                    <a:lnTo>
                      <a:pt x="13494" y="5310"/>
                    </a:lnTo>
                    <a:lnTo>
                      <a:pt x="13445" y="5140"/>
                    </a:lnTo>
                    <a:lnTo>
                      <a:pt x="13445" y="4945"/>
                    </a:lnTo>
                    <a:lnTo>
                      <a:pt x="13494" y="4750"/>
                    </a:lnTo>
                    <a:lnTo>
                      <a:pt x="13591" y="4531"/>
                    </a:lnTo>
                    <a:lnTo>
                      <a:pt x="13761" y="4287"/>
                    </a:lnTo>
                    <a:lnTo>
                      <a:pt x="14029" y="4019"/>
                    </a:lnTo>
                    <a:lnTo>
                      <a:pt x="14029" y="4019"/>
                    </a:lnTo>
                    <a:close/>
                  </a:path>
                </a:pathLst>
              </a:custGeom>
              <a:noFill/>
              <a:ln w="9525" cap="rnd" cmpd="sng">
                <a:solidFill>
                  <a:srgbClr val="6B97CE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grpSp>
            <p:nvGrpSpPr>
              <p:cNvPr id="1053" name="Shape 1053"/>
              <p:cNvGrpSpPr/>
              <p:nvPr/>
            </p:nvGrpSpPr>
            <p:grpSpPr>
              <a:xfrm>
                <a:off x="1913921" y="220890"/>
                <a:ext cx="342881" cy="350068"/>
                <a:chOff x="3951850" y="2985350"/>
                <a:chExt cx="407950" cy="416500"/>
              </a:xfrm>
            </p:grpSpPr>
            <p:sp>
              <p:nvSpPr>
                <p:cNvPr id="1054" name="Shape 1054"/>
                <p:cNvSpPr/>
                <p:nvPr/>
              </p:nvSpPr>
              <p:spPr>
                <a:xfrm>
                  <a:off x="3951850" y="2985350"/>
                  <a:ext cx="314800" cy="3148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592" h="12593" fill="none" extrusionOk="0">
                      <a:moveTo>
                        <a:pt x="6284" y="1"/>
                      </a:moveTo>
                      <a:lnTo>
                        <a:pt x="6284" y="1"/>
                      </a:lnTo>
                      <a:lnTo>
                        <a:pt x="5967" y="25"/>
                      </a:lnTo>
                      <a:lnTo>
                        <a:pt x="5651" y="49"/>
                      </a:lnTo>
                      <a:lnTo>
                        <a:pt x="5334" y="74"/>
                      </a:lnTo>
                      <a:lnTo>
                        <a:pt x="5017" y="147"/>
                      </a:lnTo>
                      <a:lnTo>
                        <a:pt x="4725" y="220"/>
                      </a:lnTo>
                      <a:lnTo>
                        <a:pt x="4433" y="293"/>
                      </a:lnTo>
                      <a:lnTo>
                        <a:pt x="4141" y="390"/>
                      </a:lnTo>
                      <a:lnTo>
                        <a:pt x="3848" y="512"/>
                      </a:lnTo>
                      <a:lnTo>
                        <a:pt x="3556" y="634"/>
                      </a:lnTo>
                      <a:lnTo>
                        <a:pt x="3288" y="780"/>
                      </a:lnTo>
                      <a:lnTo>
                        <a:pt x="3020" y="926"/>
                      </a:lnTo>
                      <a:lnTo>
                        <a:pt x="2777" y="1072"/>
                      </a:lnTo>
                      <a:lnTo>
                        <a:pt x="2290" y="1437"/>
                      </a:lnTo>
                      <a:lnTo>
                        <a:pt x="1851" y="1852"/>
                      </a:lnTo>
                      <a:lnTo>
                        <a:pt x="1437" y="2290"/>
                      </a:lnTo>
                      <a:lnTo>
                        <a:pt x="1072" y="2777"/>
                      </a:lnTo>
                      <a:lnTo>
                        <a:pt x="901" y="3045"/>
                      </a:lnTo>
                      <a:lnTo>
                        <a:pt x="755" y="3313"/>
                      </a:lnTo>
                      <a:lnTo>
                        <a:pt x="609" y="3581"/>
                      </a:lnTo>
                      <a:lnTo>
                        <a:pt x="487" y="3849"/>
                      </a:lnTo>
                      <a:lnTo>
                        <a:pt x="390" y="4141"/>
                      </a:lnTo>
                      <a:lnTo>
                        <a:pt x="292" y="4433"/>
                      </a:lnTo>
                      <a:lnTo>
                        <a:pt x="195" y="4725"/>
                      </a:lnTo>
                      <a:lnTo>
                        <a:pt x="122" y="5042"/>
                      </a:lnTo>
                      <a:lnTo>
                        <a:pt x="73" y="5334"/>
                      </a:lnTo>
                      <a:lnTo>
                        <a:pt x="25" y="5651"/>
                      </a:lnTo>
                      <a:lnTo>
                        <a:pt x="0" y="5968"/>
                      </a:lnTo>
                      <a:lnTo>
                        <a:pt x="0" y="6308"/>
                      </a:lnTo>
                      <a:lnTo>
                        <a:pt x="0" y="6308"/>
                      </a:lnTo>
                      <a:lnTo>
                        <a:pt x="0" y="6625"/>
                      </a:lnTo>
                      <a:lnTo>
                        <a:pt x="25" y="6942"/>
                      </a:lnTo>
                      <a:lnTo>
                        <a:pt x="73" y="7258"/>
                      </a:lnTo>
                      <a:lnTo>
                        <a:pt x="122" y="7575"/>
                      </a:lnTo>
                      <a:lnTo>
                        <a:pt x="195" y="7867"/>
                      </a:lnTo>
                      <a:lnTo>
                        <a:pt x="292" y="8184"/>
                      </a:lnTo>
                      <a:lnTo>
                        <a:pt x="390" y="8476"/>
                      </a:lnTo>
                      <a:lnTo>
                        <a:pt x="487" y="8744"/>
                      </a:lnTo>
                      <a:lnTo>
                        <a:pt x="609" y="9036"/>
                      </a:lnTo>
                      <a:lnTo>
                        <a:pt x="755" y="9304"/>
                      </a:lnTo>
                      <a:lnTo>
                        <a:pt x="901" y="9572"/>
                      </a:lnTo>
                      <a:lnTo>
                        <a:pt x="1072" y="9816"/>
                      </a:lnTo>
                      <a:lnTo>
                        <a:pt x="1437" y="10303"/>
                      </a:lnTo>
                      <a:lnTo>
                        <a:pt x="1851" y="10741"/>
                      </a:lnTo>
                      <a:lnTo>
                        <a:pt x="2290" y="11155"/>
                      </a:lnTo>
                      <a:lnTo>
                        <a:pt x="2777" y="11520"/>
                      </a:lnTo>
                      <a:lnTo>
                        <a:pt x="3020" y="11691"/>
                      </a:lnTo>
                      <a:lnTo>
                        <a:pt x="3288" y="11837"/>
                      </a:lnTo>
                      <a:lnTo>
                        <a:pt x="3556" y="11983"/>
                      </a:lnTo>
                      <a:lnTo>
                        <a:pt x="3848" y="12105"/>
                      </a:lnTo>
                      <a:lnTo>
                        <a:pt x="4141" y="12202"/>
                      </a:lnTo>
                      <a:lnTo>
                        <a:pt x="4433" y="12300"/>
                      </a:lnTo>
                      <a:lnTo>
                        <a:pt x="4725" y="12397"/>
                      </a:lnTo>
                      <a:lnTo>
                        <a:pt x="5017" y="12470"/>
                      </a:lnTo>
                      <a:lnTo>
                        <a:pt x="5334" y="12519"/>
                      </a:lnTo>
                      <a:lnTo>
                        <a:pt x="5651" y="12568"/>
                      </a:lnTo>
                      <a:lnTo>
                        <a:pt x="5967" y="12592"/>
                      </a:lnTo>
                      <a:lnTo>
                        <a:pt x="6284" y="12592"/>
                      </a:lnTo>
                      <a:lnTo>
                        <a:pt x="6284" y="12592"/>
                      </a:lnTo>
                      <a:lnTo>
                        <a:pt x="6625" y="12592"/>
                      </a:lnTo>
                      <a:lnTo>
                        <a:pt x="6941" y="12568"/>
                      </a:lnTo>
                      <a:lnTo>
                        <a:pt x="7258" y="12519"/>
                      </a:lnTo>
                      <a:lnTo>
                        <a:pt x="7550" y="12470"/>
                      </a:lnTo>
                      <a:lnTo>
                        <a:pt x="7867" y="12397"/>
                      </a:lnTo>
                      <a:lnTo>
                        <a:pt x="8159" y="12300"/>
                      </a:lnTo>
                      <a:lnTo>
                        <a:pt x="8451" y="12202"/>
                      </a:lnTo>
                      <a:lnTo>
                        <a:pt x="8744" y="12105"/>
                      </a:lnTo>
                      <a:lnTo>
                        <a:pt x="9012" y="11983"/>
                      </a:lnTo>
                      <a:lnTo>
                        <a:pt x="9279" y="11837"/>
                      </a:lnTo>
                      <a:lnTo>
                        <a:pt x="9547" y="11691"/>
                      </a:lnTo>
                      <a:lnTo>
                        <a:pt x="9815" y="11520"/>
                      </a:lnTo>
                      <a:lnTo>
                        <a:pt x="10302" y="11155"/>
                      </a:lnTo>
                      <a:lnTo>
                        <a:pt x="10741" y="10741"/>
                      </a:lnTo>
                      <a:lnTo>
                        <a:pt x="11155" y="10303"/>
                      </a:lnTo>
                      <a:lnTo>
                        <a:pt x="11520" y="9816"/>
                      </a:lnTo>
                      <a:lnTo>
                        <a:pt x="11666" y="9572"/>
                      </a:lnTo>
                      <a:lnTo>
                        <a:pt x="11812" y="9304"/>
                      </a:lnTo>
                      <a:lnTo>
                        <a:pt x="11958" y="9036"/>
                      </a:lnTo>
                      <a:lnTo>
                        <a:pt x="12080" y="8744"/>
                      </a:lnTo>
                      <a:lnTo>
                        <a:pt x="12202" y="8476"/>
                      </a:lnTo>
                      <a:lnTo>
                        <a:pt x="12299" y="8184"/>
                      </a:lnTo>
                      <a:lnTo>
                        <a:pt x="12397" y="7867"/>
                      </a:lnTo>
                      <a:lnTo>
                        <a:pt x="12446" y="7575"/>
                      </a:lnTo>
                      <a:lnTo>
                        <a:pt x="12519" y="7258"/>
                      </a:lnTo>
                      <a:lnTo>
                        <a:pt x="12543" y="6942"/>
                      </a:lnTo>
                      <a:lnTo>
                        <a:pt x="12567" y="6625"/>
                      </a:lnTo>
                      <a:lnTo>
                        <a:pt x="12592" y="6308"/>
                      </a:lnTo>
                      <a:lnTo>
                        <a:pt x="12592" y="6308"/>
                      </a:lnTo>
                      <a:lnTo>
                        <a:pt x="12567" y="5968"/>
                      </a:lnTo>
                      <a:lnTo>
                        <a:pt x="12543" y="5651"/>
                      </a:lnTo>
                      <a:lnTo>
                        <a:pt x="12519" y="5334"/>
                      </a:lnTo>
                      <a:lnTo>
                        <a:pt x="12446" y="5042"/>
                      </a:lnTo>
                      <a:lnTo>
                        <a:pt x="12397" y="4725"/>
                      </a:lnTo>
                      <a:lnTo>
                        <a:pt x="12299" y="4433"/>
                      </a:lnTo>
                      <a:lnTo>
                        <a:pt x="12202" y="4141"/>
                      </a:lnTo>
                      <a:lnTo>
                        <a:pt x="12080" y="3849"/>
                      </a:lnTo>
                      <a:lnTo>
                        <a:pt x="11958" y="3581"/>
                      </a:lnTo>
                      <a:lnTo>
                        <a:pt x="11812" y="3313"/>
                      </a:lnTo>
                      <a:lnTo>
                        <a:pt x="11666" y="3045"/>
                      </a:lnTo>
                      <a:lnTo>
                        <a:pt x="11520" y="2777"/>
                      </a:lnTo>
                      <a:lnTo>
                        <a:pt x="11155" y="2290"/>
                      </a:lnTo>
                      <a:lnTo>
                        <a:pt x="10741" y="1852"/>
                      </a:lnTo>
                      <a:lnTo>
                        <a:pt x="10302" y="1437"/>
                      </a:lnTo>
                      <a:lnTo>
                        <a:pt x="9815" y="1072"/>
                      </a:lnTo>
                      <a:lnTo>
                        <a:pt x="9547" y="926"/>
                      </a:lnTo>
                      <a:lnTo>
                        <a:pt x="9279" y="780"/>
                      </a:lnTo>
                      <a:lnTo>
                        <a:pt x="9012" y="634"/>
                      </a:lnTo>
                      <a:lnTo>
                        <a:pt x="8744" y="512"/>
                      </a:lnTo>
                      <a:lnTo>
                        <a:pt x="8451" y="390"/>
                      </a:lnTo>
                      <a:lnTo>
                        <a:pt x="8159" y="293"/>
                      </a:lnTo>
                      <a:lnTo>
                        <a:pt x="7867" y="220"/>
                      </a:lnTo>
                      <a:lnTo>
                        <a:pt x="7550" y="147"/>
                      </a:lnTo>
                      <a:lnTo>
                        <a:pt x="7258" y="74"/>
                      </a:lnTo>
                      <a:lnTo>
                        <a:pt x="6941" y="49"/>
                      </a:lnTo>
                      <a:lnTo>
                        <a:pt x="6625" y="25"/>
                      </a:lnTo>
                      <a:lnTo>
                        <a:pt x="6284" y="1"/>
                      </a:lnTo>
                      <a:lnTo>
                        <a:pt x="6284" y="1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055" name="Shape 1055"/>
                <p:cNvSpPr/>
                <p:nvPr/>
              </p:nvSpPr>
              <p:spPr>
                <a:xfrm>
                  <a:off x="3988375" y="3021875"/>
                  <a:ext cx="241750" cy="2417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9670" h="9670" fill="none" extrusionOk="0">
                      <a:moveTo>
                        <a:pt x="4823" y="1"/>
                      </a:moveTo>
                      <a:lnTo>
                        <a:pt x="4823" y="1"/>
                      </a:lnTo>
                      <a:lnTo>
                        <a:pt x="4336" y="25"/>
                      </a:lnTo>
                      <a:lnTo>
                        <a:pt x="3849" y="98"/>
                      </a:lnTo>
                      <a:lnTo>
                        <a:pt x="3386" y="220"/>
                      </a:lnTo>
                      <a:lnTo>
                        <a:pt x="2947" y="391"/>
                      </a:lnTo>
                      <a:lnTo>
                        <a:pt x="2533" y="585"/>
                      </a:lnTo>
                      <a:lnTo>
                        <a:pt x="2144" y="829"/>
                      </a:lnTo>
                      <a:lnTo>
                        <a:pt x="1754" y="1121"/>
                      </a:lnTo>
                      <a:lnTo>
                        <a:pt x="1413" y="1438"/>
                      </a:lnTo>
                      <a:lnTo>
                        <a:pt x="1096" y="1779"/>
                      </a:lnTo>
                      <a:lnTo>
                        <a:pt x="829" y="2144"/>
                      </a:lnTo>
                      <a:lnTo>
                        <a:pt x="585" y="2534"/>
                      </a:lnTo>
                      <a:lnTo>
                        <a:pt x="390" y="2972"/>
                      </a:lnTo>
                      <a:lnTo>
                        <a:pt x="220" y="3411"/>
                      </a:lnTo>
                      <a:lnTo>
                        <a:pt x="98" y="3873"/>
                      </a:lnTo>
                      <a:lnTo>
                        <a:pt x="25" y="4336"/>
                      </a:lnTo>
                      <a:lnTo>
                        <a:pt x="1" y="4847"/>
                      </a:lnTo>
                      <a:lnTo>
                        <a:pt x="1" y="4847"/>
                      </a:lnTo>
                      <a:lnTo>
                        <a:pt x="25" y="5335"/>
                      </a:lnTo>
                      <a:lnTo>
                        <a:pt x="98" y="5822"/>
                      </a:lnTo>
                      <a:lnTo>
                        <a:pt x="220" y="6284"/>
                      </a:lnTo>
                      <a:lnTo>
                        <a:pt x="390" y="6723"/>
                      </a:lnTo>
                      <a:lnTo>
                        <a:pt x="585" y="7137"/>
                      </a:lnTo>
                      <a:lnTo>
                        <a:pt x="829" y="7527"/>
                      </a:lnTo>
                      <a:lnTo>
                        <a:pt x="1096" y="7916"/>
                      </a:lnTo>
                      <a:lnTo>
                        <a:pt x="1413" y="8257"/>
                      </a:lnTo>
                      <a:lnTo>
                        <a:pt x="1754" y="8574"/>
                      </a:lnTo>
                      <a:lnTo>
                        <a:pt x="2144" y="8842"/>
                      </a:lnTo>
                      <a:lnTo>
                        <a:pt x="2533" y="9085"/>
                      </a:lnTo>
                      <a:lnTo>
                        <a:pt x="2947" y="9280"/>
                      </a:lnTo>
                      <a:lnTo>
                        <a:pt x="3386" y="9451"/>
                      </a:lnTo>
                      <a:lnTo>
                        <a:pt x="3849" y="9572"/>
                      </a:lnTo>
                      <a:lnTo>
                        <a:pt x="4336" y="9645"/>
                      </a:lnTo>
                      <a:lnTo>
                        <a:pt x="4823" y="9670"/>
                      </a:lnTo>
                      <a:lnTo>
                        <a:pt x="4823" y="9670"/>
                      </a:lnTo>
                      <a:lnTo>
                        <a:pt x="5334" y="9645"/>
                      </a:lnTo>
                      <a:lnTo>
                        <a:pt x="5797" y="9572"/>
                      </a:lnTo>
                      <a:lnTo>
                        <a:pt x="6260" y="9451"/>
                      </a:lnTo>
                      <a:lnTo>
                        <a:pt x="6698" y="9280"/>
                      </a:lnTo>
                      <a:lnTo>
                        <a:pt x="7136" y="9085"/>
                      </a:lnTo>
                      <a:lnTo>
                        <a:pt x="7526" y="8842"/>
                      </a:lnTo>
                      <a:lnTo>
                        <a:pt x="7892" y="8574"/>
                      </a:lnTo>
                      <a:lnTo>
                        <a:pt x="8232" y="8257"/>
                      </a:lnTo>
                      <a:lnTo>
                        <a:pt x="8549" y="7916"/>
                      </a:lnTo>
                      <a:lnTo>
                        <a:pt x="8841" y="7527"/>
                      </a:lnTo>
                      <a:lnTo>
                        <a:pt x="9085" y="7137"/>
                      </a:lnTo>
                      <a:lnTo>
                        <a:pt x="9280" y="6723"/>
                      </a:lnTo>
                      <a:lnTo>
                        <a:pt x="9450" y="6284"/>
                      </a:lnTo>
                      <a:lnTo>
                        <a:pt x="9572" y="5822"/>
                      </a:lnTo>
                      <a:lnTo>
                        <a:pt x="9645" y="5335"/>
                      </a:lnTo>
                      <a:lnTo>
                        <a:pt x="9669" y="4847"/>
                      </a:lnTo>
                      <a:lnTo>
                        <a:pt x="9669" y="4847"/>
                      </a:lnTo>
                      <a:lnTo>
                        <a:pt x="9645" y="4336"/>
                      </a:lnTo>
                      <a:lnTo>
                        <a:pt x="9572" y="3873"/>
                      </a:lnTo>
                      <a:lnTo>
                        <a:pt x="9450" y="3411"/>
                      </a:lnTo>
                      <a:lnTo>
                        <a:pt x="9280" y="2972"/>
                      </a:lnTo>
                      <a:lnTo>
                        <a:pt x="9085" y="2534"/>
                      </a:lnTo>
                      <a:lnTo>
                        <a:pt x="8841" y="2144"/>
                      </a:lnTo>
                      <a:lnTo>
                        <a:pt x="8549" y="1779"/>
                      </a:lnTo>
                      <a:lnTo>
                        <a:pt x="8232" y="1438"/>
                      </a:lnTo>
                      <a:lnTo>
                        <a:pt x="7892" y="1121"/>
                      </a:lnTo>
                      <a:lnTo>
                        <a:pt x="7526" y="829"/>
                      </a:lnTo>
                      <a:lnTo>
                        <a:pt x="7136" y="585"/>
                      </a:lnTo>
                      <a:lnTo>
                        <a:pt x="6698" y="391"/>
                      </a:lnTo>
                      <a:lnTo>
                        <a:pt x="6260" y="220"/>
                      </a:lnTo>
                      <a:lnTo>
                        <a:pt x="5797" y="98"/>
                      </a:lnTo>
                      <a:lnTo>
                        <a:pt x="5334" y="25"/>
                      </a:lnTo>
                      <a:lnTo>
                        <a:pt x="4823" y="1"/>
                      </a:lnTo>
                      <a:lnTo>
                        <a:pt x="4823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056" name="Shape 1056"/>
                <p:cNvSpPr/>
                <p:nvPr/>
              </p:nvSpPr>
              <p:spPr>
                <a:xfrm>
                  <a:off x="4024300" y="3058425"/>
                  <a:ext cx="84650" cy="846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3386" h="3386" fill="none" extrusionOk="0">
                      <a:moveTo>
                        <a:pt x="0" y="3385"/>
                      </a:moveTo>
                      <a:lnTo>
                        <a:pt x="0" y="3385"/>
                      </a:lnTo>
                      <a:lnTo>
                        <a:pt x="25" y="3020"/>
                      </a:lnTo>
                      <a:lnTo>
                        <a:pt x="74" y="2704"/>
                      </a:lnTo>
                      <a:lnTo>
                        <a:pt x="147" y="2363"/>
                      </a:lnTo>
                      <a:lnTo>
                        <a:pt x="268" y="2070"/>
                      </a:lnTo>
                      <a:lnTo>
                        <a:pt x="414" y="1754"/>
                      </a:lnTo>
                      <a:lnTo>
                        <a:pt x="585" y="1486"/>
                      </a:lnTo>
                      <a:lnTo>
                        <a:pt x="780" y="1218"/>
                      </a:lnTo>
                      <a:lnTo>
                        <a:pt x="999" y="974"/>
                      </a:lnTo>
                      <a:lnTo>
                        <a:pt x="1243" y="755"/>
                      </a:lnTo>
                      <a:lnTo>
                        <a:pt x="1510" y="560"/>
                      </a:lnTo>
                      <a:lnTo>
                        <a:pt x="1778" y="390"/>
                      </a:lnTo>
                      <a:lnTo>
                        <a:pt x="2071" y="244"/>
                      </a:lnTo>
                      <a:lnTo>
                        <a:pt x="2387" y="146"/>
                      </a:lnTo>
                      <a:lnTo>
                        <a:pt x="2704" y="49"/>
                      </a:lnTo>
                      <a:lnTo>
                        <a:pt x="3045" y="0"/>
                      </a:lnTo>
                      <a:lnTo>
                        <a:pt x="3386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057" name="Shape 1057"/>
                <p:cNvSpPr/>
                <p:nvPr/>
              </p:nvSpPr>
              <p:spPr>
                <a:xfrm>
                  <a:off x="4205750" y="3248375"/>
                  <a:ext cx="154050" cy="1534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6162" h="6139" fill="none" extrusionOk="0">
                      <a:moveTo>
                        <a:pt x="0" y="1024"/>
                      </a:moveTo>
                      <a:lnTo>
                        <a:pt x="4969" y="5992"/>
                      </a:lnTo>
                      <a:lnTo>
                        <a:pt x="4969" y="5992"/>
                      </a:lnTo>
                      <a:lnTo>
                        <a:pt x="5042" y="6041"/>
                      </a:lnTo>
                      <a:lnTo>
                        <a:pt x="5115" y="6090"/>
                      </a:lnTo>
                      <a:lnTo>
                        <a:pt x="5212" y="6114"/>
                      </a:lnTo>
                      <a:lnTo>
                        <a:pt x="5310" y="6138"/>
                      </a:lnTo>
                      <a:lnTo>
                        <a:pt x="5407" y="6114"/>
                      </a:lnTo>
                      <a:lnTo>
                        <a:pt x="5480" y="6090"/>
                      </a:lnTo>
                      <a:lnTo>
                        <a:pt x="5577" y="6041"/>
                      </a:lnTo>
                      <a:lnTo>
                        <a:pt x="5651" y="5992"/>
                      </a:lnTo>
                      <a:lnTo>
                        <a:pt x="6016" y="5627"/>
                      </a:lnTo>
                      <a:lnTo>
                        <a:pt x="6016" y="5627"/>
                      </a:lnTo>
                      <a:lnTo>
                        <a:pt x="6089" y="5554"/>
                      </a:lnTo>
                      <a:lnTo>
                        <a:pt x="6138" y="5456"/>
                      </a:lnTo>
                      <a:lnTo>
                        <a:pt x="6162" y="5359"/>
                      </a:lnTo>
                      <a:lnTo>
                        <a:pt x="6162" y="5286"/>
                      </a:lnTo>
                      <a:lnTo>
                        <a:pt x="6162" y="5188"/>
                      </a:lnTo>
                      <a:lnTo>
                        <a:pt x="6138" y="5091"/>
                      </a:lnTo>
                      <a:lnTo>
                        <a:pt x="6089" y="5018"/>
                      </a:lnTo>
                      <a:lnTo>
                        <a:pt x="6016" y="4921"/>
                      </a:lnTo>
                      <a:lnTo>
                        <a:pt x="1072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</p:grpSp>
        <p:grpSp>
          <p:nvGrpSpPr>
            <p:cNvPr id="1058" name="Shape 1058"/>
            <p:cNvGrpSpPr/>
            <p:nvPr/>
          </p:nvGrpSpPr>
          <p:grpSpPr>
            <a:xfrm>
              <a:off x="247585" y="1723019"/>
              <a:ext cx="2010761" cy="340864"/>
              <a:chOff x="247585" y="1471215"/>
              <a:chExt cx="2010761" cy="340864"/>
            </a:xfrm>
          </p:grpSpPr>
          <p:sp>
            <p:nvSpPr>
              <p:cNvPr id="1059" name="Shape 1059"/>
              <p:cNvSpPr/>
              <p:nvPr/>
            </p:nvSpPr>
            <p:spPr>
              <a:xfrm>
                <a:off x="247585" y="1471215"/>
                <a:ext cx="340843" cy="340864"/>
              </a:xfrm>
              <a:custGeom>
                <a:avLst/>
                <a:gdLst/>
                <a:ahLst/>
                <a:cxnLst/>
                <a:rect l="0" t="0" r="0" b="0"/>
                <a:pathLst>
                  <a:path w="16221" h="16222" fill="none" extrusionOk="0">
                    <a:moveTo>
                      <a:pt x="0" y="8111"/>
                    </a:moveTo>
                    <a:lnTo>
                      <a:pt x="0" y="8111"/>
                    </a:lnTo>
                    <a:lnTo>
                      <a:pt x="0" y="7697"/>
                    </a:lnTo>
                    <a:lnTo>
                      <a:pt x="49" y="7283"/>
                    </a:lnTo>
                    <a:lnTo>
                      <a:pt x="98" y="6869"/>
                    </a:lnTo>
                    <a:lnTo>
                      <a:pt x="171" y="6479"/>
                    </a:lnTo>
                    <a:lnTo>
                      <a:pt x="244" y="6090"/>
                    </a:lnTo>
                    <a:lnTo>
                      <a:pt x="366" y="5700"/>
                    </a:lnTo>
                    <a:lnTo>
                      <a:pt x="487" y="5335"/>
                    </a:lnTo>
                    <a:lnTo>
                      <a:pt x="634" y="4945"/>
                    </a:lnTo>
                    <a:lnTo>
                      <a:pt x="804" y="4604"/>
                    </a:lnTo>
                    <a:lnTo>
                      <a:pt x="975" y="4239"/>
                    </a:lnTo>
                    <a:lnTo>
                      <a:pt x="1169" y="3898"/>
                    </a:lnTo>
                    <a:lnTo>
                      <a:pt x="1389" y="3581"/>
                    </a:lnTo>
                    <a:lnTo>
                      <a:pt x="1608" y="3264"/>
                    </a:lnTo>
                    <a:lnTo>
                      <a:pt x="1851" y="2948"/>
                    </a:lnTo>
                    <a:lnTo>
                      <a:pt x="2119" y="2656"/>
                    </a:lnTo>
                    <a:lnTo>
                      <a:pt x="2387" y="2388"/>
                    </a:lnTo>
                    <a:lnTo>
                      <a:pt x="2655" y="2120"/>
                    </a:lnTo>
                    <a:lnTo>
                      <a:pt x="2947" y="1852"/>
                    </a:lnTo>
                    <a:lnTo>
                      <a:pt x="3264" y="1608"/>
                    </a:lnTo>
                    <a:lnTo>
                      <a:pt x="3581" y="1389"/>
                    </a:lnTo>
                    <a:lnTo>
                      <a:pt x="3897" y="1170"/>
                    </a:lnTo>
                    <a:lnTo>
                      <a:pt x="4238" y="975"/>
                    </a:lnTo>
                    <a:lnTo>
                      <a:pt x="4603" y="805"/>
                    </a:lnTo>
                    <a:lnTo>
                      <a:pt x="4944" y="634"/>
                    </a:lnTo>
                    <a:lnTo>
                      <a:pt x="5334" y="488"/>
                    </a:lnTo>
                    <a:lnTo>
                      <a:pt x="5699" y="366"/>
                    </a:lnTo>
                    <a:lnTo>
                      <a:pt x="6089" y="244"/>
                    </a:lnTo>
                    <a:lnTo>
                      <a:pt x="6479" y="171"/>
                    </a:lnTo>
                    <a:lnTo>
                      <a:pt x="6868" y="98"/>
                    </a:lnTo>
                    <a:lnTo>
                      <a:pt x="7282" y="50"/>
                    </a:lnTo>
                    <a:lnTo>
                      <a:pt x="7696" y="1"/>
                    </a:lnTo>
                    <a:lnTo>
                      <a:pt x="8111" y="1"/>
                    </a:lnTo>
                    <a:lnTo>
                      <a:pt x="8111" y="1"/>
                    </a:lnTo>
                    <a:lnTo>
                      <a:pt x="8525" y="1"/>
                    </a:lnTo>
                    <a:lnTo>
                      <a:pt x="8939" y="50"/>
                    </a:lnTo>
                    <a:lnTo>
                      <a:pt x="9353" y="98"/>
                    </a:lnTo>
                    <a:lnTo>
                      <a:pt x="9742" y="171"/>
                    </a:lnTo>
                    <a:lnTo>
                      <a:pt x="10132" y="244"/>
                    </a:lnTo>
                    <a:lnTo>
                      <a:pt x="10522" y="366"/>
                    </a:lnTo>
                    <a:lnTo>
                      <a:pt x="10911" y="488"/>
                    </a:lnTo>
                    <a:lnTo>
                      <a:pt x="11277" y="634"/>
                    </a:lnTo>
                    <a:lnTo>
                      <a:pt x="11618" y="805"/>
                    </a:lnTo>
                    <a:lnTo>
                      <a:pt x="11983" y="975"/>
                    </a:lnTo>
                    <a:lnTo>
                      <a:pt x="12324" y="1170"/>
                    </a:lnTo>
                    <a:lnTo>
                      <a:pt x="12641" y="1389"/>
                    </a:lnTo>
                    <a:lnTo>
                      <a:pt x="12957" y="1608"/>
                    </a:lnTo>
                    <a:lnTo>
                      <a:pt x="13274" y="1852"/>
                    </a:lnTo>
                    <a:lnTo>
                      <a:pt x="13566" y="2120"/>
                    </a:lnTo>
                    <a:lnTo>
                      <a:pt x="13834" y="2388"/>
                    </a:lnTo>
                    <a:lnTo>
                      <a:pt x="14126" y="2656"/>
                    </a:lnTo>
                    <a:lnTo>
                      <a:pt x="14370" y="2948"/>
                    </a:lnTo>
                    <a:lnTo>
                      <a:pt x="14613" y="3264"/>
                    </a:lnTo>
                    <a:lnTo>
                      <a:pt x="14832" y="3581"/>
                    </a:lnTo>
                    <a:lnTo>
                      <a:pt x="15052" y="3898"/>
                    </a:lnTo>
                    <a:lnTo>
                      <a:pt x="15247" y="4239"/>
                    </a:lnTo>
                    <a:lnTo>
                      <a:pt x="15417" y="4604"/>
                    </a:lnTo>
                    <a:lnTo>
                      <a:pt x="15587" y="4945"/>
                    </a:lnTo>
                    <a:lnTo>
                      <a:pt x="15734" y="5335"/>
                    </a:lnTo>
                    <a:lnTo>
                      <a:pt x="15855" y="5700"/>
                    </a:lnTo>
                    <a:lnTo>
                      <a:pt x="15977" y="6090"/>
                    </a:lnTo>
                    <a:lnTo>
                      <a:pt x="16050" y="6479"/>
                    </a:lnTo>
                    <a:lnTo>
                      <a:pt x="16123" y="6869"/>
                    </a:lnTo>
                    <a:lnTo>
                      <a:pt x="16172" y="7283"/>
                    </a:lnTo>
                    <a:lnTo>
                      <a:pt x="16221" y="7697"/>
                    </a:lnTo>
                    <a:lnTo>
                      <a:pt x="16221" y="8111"/>
                    </a:lnTo>
                    <a:lnTo>
                      <a:pt x="16221" y="8111"/>
                    </a:lnTo>
                    <a:lnTo>
                      <a:pt x="16221" y="8525"/>
                    </a:lnTo>
                    <a:lnTo>
                      <a:pt x="16172" y="8939"/>
                    </a:lnTo>
                    <a:lnTo>
                      <a:pt x="16123" y="9353"/>
                    </a:lnTo>
                    <a:lnTo>
                      <a:pt x="16050" y="9743"/>
                    </a:lnTo>
                    <a:lnTo>
                      <a:pt x="15977" y="10133"/>
                    </a:lnTo>
                    <a:lnTo>
                      <a:pt x="15855" y="10522"/>
                    </a:lnTo>
                    <a:lnTo>
                      <a:pt x="15734" y="10888"/>
                    </a:lnTo>
                    <a:lnTo>
                      <a:pt x="15587" y="11277"/>
                    </a:lnTo>
                    <a:lnTo>
                      <a:pt x="15417" y="11618"/>
                    </a:lnTo>
                    <a:lnTo>
                      <a:pt x="15247" y="11984"/>
                    </a:lnTo>
                    <a:lnTo>
                      <a:pt x="15052" y="12324"/>
                    </a:lnTo>
                    <a:lnTo>
                      <a:pt x="14832" y="12641"/>
                    </a:lnTo>
                    <a:lnTo>
                      <a:pt x="14613" y="12958"/>
                    </a:lnTo>
                    <a:lnTo>
                      <a:pt x="14370" y="13274"/>
                    </a:lnTo>
                    <a:lnTo>
                      <a:pt x="14126" y="13567"/>
                    </a:lnTo>
                    <a:lnTo>
                      <a:pt x="13834" y="13835"/>
                    </a:lnTo>
                    <a:lnTo>
                      <a:pt x="13566" y="14102"/>
                    </a:lnTo>
                    <a:lnTo>
                      <a:pt x="13274" y="14370"/>
                    </a:lnTo>
                    <a:lnTo>
                      <a:pt x="12957" y="14614"/>
                    </a:lnTo>
                    <a:lnTo>
                      <a:pt x="12641" y="14833"/>
                    </a:lnTo>
                    <a:lnTo>
                      <a:pt x="12324" y="15052"/>
                    </a:lnTo>
                    <a:lnTo>
                      <a:pt x="11983" y="15247"/>
                    </a:lnTo>
                    <a:lnTo>
                      <a:pt x="11618" y="15418"/>
                    </a:lnTo>
                    <a:lnTo>
                      <a:pt x="11277" y="15588"/>
                    </a:lnTo>
                    <a:lnTo>
                      <a:pt x="10911" y="15734"/>
                    </a:lnTo>
                    <a:lnTo>
                      <a:pt x="10522" y="15856"/>
                    </a:lnTo>
                    <a:lnTo>
                      <a:pt x="10132" y="15978"/>
                    </a:lnTo>
                    <a:lnTo>
                      <a:pt x="9742" y="16051"/>
                    </a:lnTo>
                    <a:lnTo>
                      <a:pt x="9353" y="16124"/>
                    </a:lnTo>
                    <a:lnTo>
                      <a:pt x="8939" y="16173"/>
                    </a:lnTo>
                    <a:lnTo>
                      <a:pt x="8525" y="16221"/>
                    </a:lnTo>
                    <a:lnTo>
                      <a:pt x="8111" y="16221"/>
                    </a:lnTo>
                    <a:lnTo>
                      <a:pt x="8111" y="16221"/>
                    </a:lnTo>
                    <a:lnTo>
                      <a:pt x="7696" y="16221"/>
                    </a:lnTo>
                    <a:lnTo>
                      <a:pt x="7282" y="16173"/>
                    </a:lnTo>
                    <a:lnTo>
                      <a:pt x="6868" y="16124"/>
                    </a:lnTo>
                    <a:lnTo>
                      <a:pt x="6479" y="16051"/>
                    </a:lnTo>
                    <a:lnTo>
                      <a:pt x="6089" y="15978"/>
                    </a:lnTo>
                    <a:lnTo>
                      <a:pt x="5699" y="15856"/>
                    </a:lnTo>
                    <a:lnTo>
                      <a:pt x="5334" y="15734"/>
                    </a:lnTo>
                    <a:lnTo>
                      <a:pt x="4944" y="15588"/>
                    </a:lnTo>
                    <a:lnTo>
                      <a:pt x="4603" y="15418"/>
                    </a:lnTo>
                    <a:lnTo>
                      <a:pt x="4238" y="15247"/>
                    </a:lnTo>
                    <a:lnTo>
                      <a:pt x="3897" y="15052"/>
                    </a:lnTo>
                    <a:lnTo>
                      <a:pt x="3581" y="14833"/>
                    </a:lnTo>
                    <a:lnTo>
                      <a:pt x="3264" y="14614"/>
                    </a:lnTo>
                    <a:lnTo>
                      <a:pt x="2947" y="14370"/>
                    </a:lnTo>
                    <a:lnTo>
                      <a:pt x="2655" y="14102"/>
                    </a:lnTo>
                    <a:lnTo>
                      <a:pt x="2387" y="13835"/>
                    </a:lnTo>
                    <a:lnTo>
                      <a:pt x="2119" y="13567"/>
                    </a:lnTo>
                    <a:lnTo>
                      <a:pt x="1851" y="13274"/>
                    </a:lnTo>
                    <a:lnTo>
                      <a:pt x="1608" y="12958"/>
                    </a:lnTo>
                    <a:lnTo>
                      <a:pt x="1389" y="12641"/>
                    </a:lnTo>
                    <a:lnTo>
                      <a:pt x="1169" y="12324"/>
                    </a:lnTo>
                    <a:lnTo>
                      <a:pt x="975" y="11984"/>
                    </a:lnTo>
                    <a:lnTo>
                      <a:pt x="804" y="11618"/>
                    </a:lnTo>
                    <a:lnTo>
                      <a:pt x="634" y="11277"/>
                    </a:lnTo>
                    <a:lnTo>
                      <a:pt x="487" y="10888"/>
                    </a:lnTo>
                    <a:lnTo>
                      <a:pt x="366" y="10522"/>
                    </a:lnTo>
                    <a:lnTo>
                      <a:pt x="244" y="10133"/>
                    </a:lnTo>
                    <a:lnTo>
                      <a:pt x="171" y="9743"/>
                    </a:lnTo>
                    <a:lnTo>
                      <a:pt x="98" y="9353"/>
                    </a:lnTo>
                    <a:lnTo>
                      <a:pt x="49" y="8939"/>
                    </a:lnTo>
                    <a:lnTo>
                      <a:pt x="0" y="8525"/>
                    </a:lnTo>
                    <a:lnTo>
                      <a:pt x="0" y="8111"/>
                    </a:lnTo>
                    <a:lnTo>
                      <a:pt x="0" y="8111"/>
                    </a:lnTo>
                    <a:close/>
                    <a:moveTo>
                      <a:pt x="7234" y="11180"/>
                    </a:moveTo>
                    <a:lnTo>
                      <a:pt x="7234" y="11180"/>
                    </a:lnTo>
                    <a:lnTo>
                      <a:pt x="7282" y="11180"/>
                    </a:lnTo>
                    <a:lnTo>
                      <a:pt x="7282" y="11180"/>
                    </a:lnTo>
                    <a:lnTo>
                      <a:pt x="7453" y="11155"/>
                    </a:lnTo>
                    <a:lnTo>
                      <a:pt x="7623" y="11082"/>
                    </a:lnTo>
                    <a:lnTo>
                      <a:pt x="7794" y="10985"/>
                    </a:lnTo>
                    <a:lnTo>
                      <a:pt x="7916" y="10863"/>
                    </a:lnTo>
                    <a:lnTo>
                      <a:pt x="12007" y="6747"/>
                    </a:lnTo>
                    <a:lnTo>
                      <a:pt x="12007" y="6747"/>
                    </a:lnTo>
                    <a:lnTo>
                      <a:pt x="12105" y="6625"/>
                    </a:lnTo>
                    <a:lnTo>
                      <a:pt x="12153" y="6504"/>
                    </a:lnTo>
                    <a:lnTo>
                      <a:pt x="12202" y="6358"/>
                    </a:lnTo>
                    <a:lnTo>
                      <a:pt x="12202" y="6211"/>
                    </a:lnTo>
                    <a:lnTo>
                      <a:pt x="12202" y="6211"/>
                    </a:lnTo>
                    <a:lnTo>
                      <a:pt x="12178" y="6017"/>
                    </a:lnTo>
                    <a:lnTo>
                      <a:pt x="12129" y="5822"/>
                    </a:lnTo>
                    <a:lnTo>
                      <a:pt x="12032" y="5676"/>
                    </a:lnTo>
                    <a:lnTo>
                      <a:pt x="11886" y="5529"/>
                    </a:lnTo>
                    <a:lnTo>
                      <a:pt x="11886" y="5529"/>
                    </a:lnTo>
                    <a:lnTo>
                      <a:pt x="11764" y="5432"/>
                    </a:lnTo>
                    <a:lnTo>
                      <a:pt x="11618" y="5383"/>
                    </a:lnTo>
                    <a:lnTo>
                      <a:pt x="11472" y="5335"/>
                    </a:lnTo>
                    <a:lnTo>
                      <a:pt x="11325" y="5335"/>
                    </a:lnTo>
                    <a:lnTo>
                      <a:pt x="11325" y="5335"/>
                    </a:lnTo>
                    <a:lnTo>
                      <a:pt x="11131" y="5359"/>
                    </a:lnTo>
                    <a:lnTo>
                      <a:pt x="10960" y="5408"/>
                    </a:lnTo>
                    <a:lnTo>
                      <a:pt x="10790" y="5505"/>
                    </a:lnTo>
                    <a:lnTo>
                      <a:pt x="10643" y="5651"/>
                    </a:lnTo>
                    <a:lnTo>
                      <a:pt x="7161" y="8988"/>
                    </a:lnTo>
                    <a:lnTo>
                      <a:pt x="5797" y="7648"/>
                    </a:lnTo>
                    <a:lnTo>
                      <a:pt x="5797" y="7648"/>
                    </a:lnTo>
                    <a:lnTo>
                      <a:pt x="5675" y="7527"/>
                    </a:lnTo>
                    <a:lnTo>
                      <a:pt x="5505" y="7454"/>
                    </a:lnTo>
                    <a:lnTo>
                      <a:pt x="5358" y="7405"/>
                    </a:lnTo>
                    <a:lnTo>
                      <a:pt x="5188" y="7380"/>
                    </a:lnTo>
                    <a:lnTo>
                      <a:pt x="5188" y="7380"/>
                    </a:lnTo>
                    <a:lnTo>
                      <a:pt x="5017" y="7405"/>
                    </a:lnTo>
                    <a:lnTo>
                      <a:pt x="4847" y="7454"/>
                    </a:lnTo>
                    <a:lnTo>
                      <a:pt x="4701" y="7527"/>
                    </a:lnTo>
                    <a:lnTo>
                      <a:pt x="4555" y="7648"/>
                    </a:lnTo>
                    <a:lnTo>
                      <a:pt x="4555" y="7648"/>
                    </a:lnTo>
                    <a:lnTo>
                      <a:pt x="4457" y="7770"/>
                    </a:lnTo>
                    <a:lnTo>
                      <a:pt x="4360" y="7916"/>
                    </a:lnTo>
                    <a:lnTo>
                      <a:pt x="4311" y="8087"/>
                    </a:lnTo>
                    <a:lnTo>
                      <a:pt x="4311" y="8257"/>
                    </a:lnTo>
                    <a:lnTo>
                      <a:pt x="4311" y="8257"/>
                    </a:lnTo>
                    <a:lnTo>
                      <a:pt x="4311" y="8428"/>
                    </a:lnTo>
                    <a:lnTo>
                      <a:pt x="4360" y="8598"/>
                    </a:lnTo>
                    <a:lnTo>
                      <a:pt x="4457" y="8744"/>
                    </a:lnTo>
                    <a:lnTo>
                      <a:pt x="4555" y="8890"/>
                    </a:lnTo>
                    <a:lnTo>
                      <a:pt x="6601" y="10936"/>
                    </a:lnTo>
                    <a:lnTo>
                      <a:pt x="6601" y="10936"/>
                    </a:lnTo>
                    <a:lnTo>
                      <a:pt x="6747" y="11034"/>
                    </a:lnTo>
                    <a:lnTo>
                      <a:pt x="6893" y="11131"/>
                    </a:lnTo>
                    <a:lnTo>
                      <a:pt x="7063" y="11180"/>
                    </a:lnTo>
                    <a:lnTo>
                      <a:pt x="7234" y="11180"/>
                    </a:lnTo>
                    <a:lnTo>
                      <a:pt x="7234" y="11180"/>
                    </a:lnTo>
                    <a:close/>
                  </a:path>
                </a:pathLst>
              </a:custGeom>
              <a:noFill/>
              <a:ln w="9525" cap="rnd" cmpd="sng">
                <a:solidFill>
                  <a:srgbClr val="6B97CE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grpSp>
            <p:nvGrpSpPr>
              <p:cNvPr id="1060" name="Shape 1060"/>
              <p:cNvGrpSpPr/>
              <p:nvPr/>
            </p:nvGrpSpPr>
            <p:grpSpPr>
              <a:xfrm>
                <a:off x="1048247" y="1484778"/>
                <a:ext cx="353136" cy="313737"/>
                <a:chOff x="5292575" y="3681900"/>
                <a:chExt cx="420150" cy="373275"/>
              </a:xfrm>
            </p:grpSpPr>
            <p:sp>
              <p:nvSpPr>
                <p:cNvPr id="1061" name="Shape 1061"/>
                <p:cNvSpPr/>
                <p:nvPr/>
              </p:nvSpPr>
              <p:spPr>
                <a:xfrm>
                  <a:off x="5292575" y="3706875"/>
                  <a:ext cx="420150" cy="2667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6806" h="10668" fill="none" extrusionOk="0">
                      <a:moveTo>
                        <a:pt x="16319" y="0"/>
                      </a:moveTo>
                      <a:lnTo>
                        <a:pt x="488" y="0"/>
                      </a:lnTo>
                      <a:lnTo>
                        <a:pt x="488" y="0"/>
                      </a:lnTo>
                      <a:lnTo>
                        <a:pt x="390" y="0"/>
                      </a:lnTo>
                      <a:lnTo>
                        <a:pt x="293" y="25"/>
                      </a:lnTo>
                      <a:lnTo>
                        <a:pt x="196" y="73"/>
                      </a:lnTo>
                      <a:lnTo>
                        <a:pt x="123" y="146"/>
                      </a:lnTo>
                      <a:lnTo>
                        <a:pt x="74" y="219"/>
                      </a:lnTo>
                      <a:lnTo>
                        <a:pt x="25" y="292"/>
                      </a:lnTo>
                      <a:lnTo>
                        <a:pt x="1" y="390"/>
                      </a:lnTo>
                      <a:lnTo>
                        <a:pt x="1" y="487"/>
                      </a:lnTo>
                      <a:lnTo>
                        <a:pt x="1" y="10181"/>
                      </a:lnTo>
                      <a:lnTo>
                        <a:pt x="1" y="10181"/>
                      </a:lnTo>
                      <a:lnTo>
                        <a:pt x="1" y="10278"/>
                      </a:lnTo>
                      <a:lnTo>
                        <a:pt x="25" y="10375"/>
                      </a:lnTo>
                      <a:lnTo>
                        <a:pt x="74" y="10448"/>
                      </a:lnTo>
                      <a:lnTo>
                        <a:pt x="123" y="10522"/>
                      </a:lnTo>
                      <a:lnTo>
                        <a:pt x="196" y="10570"/>
                      </a:lnTo>
                      <a:lnTo>
                        <a:pt x="293" y="10619"/>
                      </a:lnTo>
                      <a:lnTo>
                        <a:pt x="390" y="10643"/>
                      </a:lnTo>
                      <a:lnTo>
                        <a:pt x="488" y="10668"/>
                      </a:lnTo>
                      <a:lnTo>
                        <a:pt x="16319" y="10668"/>
                      </a:lnTo>
                      <a:lnTo>
                        <a:pt x="16319" y="10668"/>
                      </a:lnTo>
                      <a:lnTo>
                        <a:pt x="16416" y="10643"/>
                      </a:lnTo>
                      <a:lnTo>
                        <a:pt x="16513" y="10619"/>
                      </a:lnTo>
                      <a:lnTo>
                        <a:pt x="16611" y="10570"/>
                      </a:lnTo>
                      <a:lnTo>
                        <a:pt x="16684" y="10522"/>
                      </a:lnTo>
                      <a:lnTo>
                        <a:pt x="16733" y="10448"/>
                      </a:lnTo>
                      <a:lnTo>
                        <a:pt x="16781" y="10375"/>
                      </a:lnTo>
                      <a:lnTo>
                        <a:pt x="16806" y="10278"/>
                      </a:lnTo>
                      <a:lnTo>
                        <a:pt x="16806" y="10181"/>
                      </a:lnTo>
                      <a:lnTo>
                        <a:pt x="16806" y="487"/>
                      </a:lnTo>
                      <a:lnTo>
                        <a:pt x="16806" y="487"/>
                      </a:lnTo>
                      <a:lnTo>
                        <a:pt x="16806" y="390"/>
                      </a:lnTo>
                      <a:lnTo>
                        <a:pt x="16781" y="292"/>
                      </a:lnTo>
                      <a:lnTo>
                        <a:pt x="16733" y="219"/>
                      </a:lnTo>
                      <a:lnTo>
                        <a:pt x="16684" y="146"/>
                      </a:lnTo>
                      <a:lnTo>
                        <a:pt x="16611" y="73"/>
                      </a:lnTo>
                      <a:lnTo>
                        <a:pt x="16513" y="25"/>
                      </a:lnTo>
                      <a:lnTo>
                        <a:pt x="16416" y="0"/>
                      </a:lnTo>
                      <a:lnTo>
                        <a:pt x="16319" y="0"/>
                      </a:lnTo>
                      <a:lnTo>
                        <a:pt x="16319" y="0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062" name="Shape 1062"/>
                <p:cNvSpPr/>
                <p:nvPr/>
              </p:nvSpPr>
              <p:spPr>
                <a:xfrm>
                  <a:off x="5490475" y="3681900"/>
                  <a:ext cx="24375" cy="250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975" h="1000" fill="none" extrusionOk="0">
                      <a:moveTo>
                        <a:pt x="974" y="999"/>
                      </a:moveTo>
                      <a:lnTo>
                        <a:pt x="974" y="488"/>
                      </a:lnTo>
                      <a:lnTo>
                        <a:pt x="974" y="488"/>
                      </a:lnTo>
                      <a:lnTo>
                        <a:pt x="974" y="390"/>
                      </a:lnTo>
                      <a:lnTo>
                        <a:pt x="926" y="293"/>
                      </a:lnTo>
                      <a:lnTo>
                        <a:pt x="901" y="220"/>
                      </a:lnTo>
                      <a:lnTo>
                        <a:pt x="828" y="147"/>
                      </a:lnTo>
                      <a:lnTo>
                        <a:pt x="755" y="74"/>
                      </a:lnTo>
                      <a:lnTo>
                        <a:pt x="682" y="49"/>
                      </a:lnTo>
                      <a:lnTo>
                        <a:pt x="585" y="1"/>
                      </a:lnTo>
                      <a:lnTo>
                        <a:pt x="487" y="1"/>
                      </a:lnTo>
                      <a:lnTo>
                        <a:pt x="487" y="1"/>
                      </a:lnTo>
                      <a:lnTo>
                        <a:pt x="390" y="1"/>
                      </a:lnTo>
                      <a:lnTo>
                        <a:pt x="292" y="49"/>
                      </a:lnTo>
                      <a:lnTo>
                        <a:pt x="219" y="74"/>
                      </a:lnTo>
                      <a:lnTo>
                        <a:pt x="146" y="147"/>
                      </a:lnTo>
                      <a:lnTo>
                        <a:pt x="73" y="220"/>
                      </a:lnTo>
                      <a:lnTo>
                        <a:pt x="49" y="293"/>
                      </a:lnTo>
                      <a:lnTo>
                        <a:pt x="0" y="390"/>
                      </a:lnTo>
                      <a:lnTo>
                        <a:pt x="0" y="488"/>
                      </a:lnTo>
                      <a:lnTo>
                        <a:pt x="0" y="999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063" name="Shape 1063"/>
                <p:cNvSpPr/>
                <p:nvPr/>
              </p:nvSpPr>
              <p:spPr>
                <a:xfrm>
                  <a:off x="5358350" y="3973550"/>
                  <a:ext cx="60900" cy="816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436" h="3265" fill="none" extrusionOk="0">
                      <a:moveTo>
                        <a:pt x="1340" y="1"/>
                      </a:moveTo>
                      <a:lnTo>
                        <a:pt x="49" y="2558"/>
                      </a:lnTo>
                      <a:lnTo>
                        <a:pt x="49" y="2558"/>
                      </a:lnTo>
                      <a:lnTo>
                        <a:pt x="24" y="2631"/>
                      </a:lnTo>
                      <a:lnTo>
                        <a:pt x="0" y="2728"/>
                      </a:lnTo>
                      <a:lnTo>
                        <a:pt x="0" y="2826"/>
                      </a:lnTo>
                      <a:lnTo>
                        <a:pt x="24" y="2923"/>
                      </a:lnTo>
                      <a:lnTo>
                        <a:pt x="73" y="2996"/>
                      </a:lnTo>
                      <a:lnTo>
                        <a:pt x="122" y="3094"/>
                      </a:lnTo>
                      <a:lnTo>
                        <a:pt x="195" y="3142"/>
                      </a:lnTo>
                      <a:lnTo>
                        <a:pt x="268" y="3215"/>
                      </a:lnTo>
                      <a:lnTo>
                        <a:pt x="268" y="3215"/>
                      </a:lnTo>
                      <a:lnTo>
                        <a:pt x="390" y="3240"/>
                      </a:lnTo>
                      <a:lnTo>
                        <a:pt x="487" y="3264"/>
                      </a:lnTo>
                      <a:lnTo>
                        <a:pt x="487" y="3264"/>
                      </a:lnTo>
                      <a:lnTo>
                        <a:pt x="633" y="3240"/>
                      </a:lnTo>
                      <a:lnTo>
                        <a:pt x="755" y="3191"/>
                      </a:lnTo>
                      <a:lnTo>
                        <a:pt x="853" y="3094"/>
                      </a:lnTo>
                      <a:lnTo>
                        <a:pt x="926" y="2996"/>
                      </a:lnTo>
                      <a:lnTo>
                        <a:pt x="2436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064" name="Shape 1064"/>
                <p:cNvSpPr/>
                <p:nvPr/>
              </p:nvSpPr>
              <p:spPr>
                <a:xfrm>
                  <a:off x="5586050" y="3973550"/>
                  <a:ext cx="60925" cy="816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437" h="3265" fill="none" extrusionOk="0">
                      <a:moveTo>
                        <a:pt x="1" y="1"/>
                      </a:moveTo>
                      <a:lnTo>
                        <a:pt x="1511" y="2996"/>
                      </a:lnTo>
                      <a:lnTo>
                        <a:pt x="1511" y="2996"/>
                      </a:lnTo>
                      <a:lnTo>
                        <a:pt x="1584" y="3094"/>
                      </a:lnTo>
                      <a:lnTo>
                        <a:pt x="1681" y="3191"/>
                      </a:lnTo>
                      <a:lnTo>
                        <a:pt x="1803" y="3240"/>
                      </a:lnTo>
                      <a:lnTo>
                        <a:pt x="1949" y="3264"/>
                      </a:lnTo>
                      <a:lnTo>
                        <a:pt x="1949" y="3264"/>
                      </a:lnTo>
                      <a:lnTo>
                        <a:pt x="2047" y="3240"/>
                      </a:lnTo>
                      <a:lnTo>
                        <a:pt x="2168" y="3215"/>
                      </a:lnTo>
                      <a:lnTo>
                        <a:pt x="2168" y="3215"/>
                      </a:lnTo>
                      <a:lnTo>
                        <a:pt x="2241" y="3142"/>
                      </a:lnTo>
                      <a:lnTo>
                        <a:pt x="2315" y="3094"/>
                      </a:lnTo>
                      <a:lnTo>
                        <a:pt x="2363" y="2996"/>
                      </a:lnTo>
                      <a:lnTo>
                        <a:pt x="2412" y="2923"/>
                      </a:lnTo>
                      <a:lnTo>
                        <a:pt x="2436" y="2826"/>
                      </a:lnTo>
                      <a:lnTo>
                        <a:pt x="2436" y="2728"/>
                      </a:lnTo>
                      <a:lnTo>
                        <a:pt x="2412" y="2631"/>
                      </a:lnTo>
                      <a:lnTo>
                        <a:pt x="2388" y="2558"/>
                      </a:lnTo>
                      <a:lnTo>
                        <a:pt x="1097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065" name="Shape 1065"/>
                <p:cNvSpPr/>
                <p:nvPr/>
              </p:nvSpPr>
              <p:spPr>
                <a:xfrm>
                  <a:off x="5316925" y="3731225"/>
                  <a:ext cx="371450" cy="2180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4858" h="8720" fill="none" extrusionOk="0">
                      <a:moveTo>
                        <a:pt x="1" y="0"/>
                      </a:moveTo>
                      <a:lnTo>
                        <a:pt x="1" y="8719"/>
                      </a:lnTo>
                      <a:lnTo>
                        <a:pt x="14857" y="8719"/>
                      </a:lnTo>
                      <a:lnTo>
                        <a:pt x="14857" y="0"/>
                      </a:lnTo>
                      <a:lnTo>
                        <a:pt x="1" y="0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066" name="Shape 1066"/>
                <p:cNvSpPr/>
                <p:nvPr/>
              </p:nvSpPr>
              <p:spPr>
                <a:xfrm>
                  <a:off x="5380250" y="3784800"/>
                  <a:ext cx="230200" cy="1157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9208" h="4629" fill="none" extrusionOk="0">
                      <a:moveTo>
                        <a:pt x="9207" y="1"/>
                      </a:moveTo>
                      <a:lnTo>
                        <a:pt x="5213" y="3995"/>
                      </a:lnTo>
                      <a:lnTo>
                        <a:pt x="5213" y="3995"/>
                      </a:lnTo>
                      <a:lnTo>
                        <a:pt x="5140" y="4044"/>
                      </a:lnTo>
                      <a:lnTo>
                        <a:pt x="5067" y="4092"/>
                      </a:lnTo>
                      <a:lnTo>
                        <a:pt x="4969" y="4117"/>
                      </a:lnTo>
                      <a:lnTo>
                        <a:pt x="4872" y="4141"/>
                      </a:lnTo>
                      <a:lnTo>
                        <a:pt x="4774" y="4117"/>
                      </a:lnTo>
                      <a:lnTo>
                        <a:pt x="4677" y="4092"/>
                      </a:lnTo>
                      <a:lnTo>
                        <a:pt x="4604" y="4044"/>
                      </a:lnTo>
                      <a:lnTo>
                        <a:pt x="4531" y="3995"/>
                      </a:lnTo>
                      <a:lnTo>
                        <a:pt x="2582" y="2046"/>
                      </a:lnTo>
                      <a:lnTo>
                        <a:pt x="1" y="4628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067" name="Shape 1067"/>
                <p:cNvSpPr/>
                <p:nvPr/>
              </p:nvSpPr>
              <p:spPr>
                <a:xfrm>
                  <a:off x="5547700" y="3779925"/>
                  <a:ext cx="68825" cy="688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753" h="2753" fill="none" extrusionOk="0">
                      <a:moveTo>
                        <a:pt x="0" y="1"/>
                      </a:moveTo>
                      <a:lnTo>
                        <a:pt x="2265" y="1"/>
                      </a:lnTo>
                      <a:lnTo>
                        <a:pt x="2265" y="1"/>
                      </a:lnTo>
                      <a:lnTo>
                        <a:pt x="2363" y="1"/>
                      </a:lnTo>
                      <a:lnTo>
                        <a:pt x="2460" y="25"/>
                      </a:lnTo>
                      <a:lnTo>
                        <a:pt x="2533" y="74"/>
                      </a:lnTo>
                      <a:lnTo>
                        <a:pt x="2606" y="147"/>
                      </a:lnTo>
                      <a:lnTo>
                        <a:pt x="2680" y="220"/>
                      </a:lnTo>
                      <a:lnTo>
                        <a:pt x="2728" y="293"/>
                      </a:lnTo>
                      <a:lnTo>
                        <a:pt x="2753" y="390"/>
                      </a:lnTo>
                      <a:lnTo>
                        <a:pt x="2753" y="488"/>
                      </a:lnTo>
                      <a:lnTo>
                        <a:pt x="2753" y="2753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  <p:grpSp>
            <p:nvGrpSpPr>
              <p:cNvPr id="1068" name="Shape 1068"/>
              <p:cNvGrpSpPr/>
              <p:nvPr/>
            </p:nvGrpSpPr>
            <p:grpSpPr>
              <a:xfrm>
                <a:off x="1912376" y="1478895"/>
                <a:ext cx="345970" cy="325504"/>
                <a:chOff x="5972700" y="2330200"/>
                <a:chExt cx="411625" cy="387275"/>
              </a:xfrm>
            </p:grpSpPr>
            <p:sp>
              <p:nvSpPr>
                <p:cNvPr id="1069" name="Shape 1069"/>
                <p:cNvSpPr/>
                <p:nvPr/>
              </p:nvSpPr>
              <p:spPr>
                <a:xfrm>
                  <a:off x="5972700" y="2476950"/>
                  <a:ext cx="98050" cy="2198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3922" h="8793" fill="none" extrusionOk="0">
                      <a:moveTo>
                        <a:pt x="0" y="0"/>
                      </a:moveTo>
                      <a:lnTo>
                        <a:pt x="0" y="8792"/>
                      </a:lnTo>
                      <a:lnTo>
                        <a:pt x="3921" y="8792"/>
                      </a:lnTo>
                      <a:lnTo>
                        <a:pt x="3921" y="0"/>
                      </a:lnTo>
                      <a:lnTo>
                        <a:pt x="0" y="0"/>
                      </a:lnTo>
                      <a:close/>
                      <a:moveTo>
                        <a:pt x="2411" y="2411"/>
                      </a:moveTo>
                      <a:lnTo>
                        <a:pt x="2411" y="2411"/>
                      </a:lnTo>
                      <a:lnTo>
                        <a:pt x="2265" y="2387"/>
                      </a:lnTo>
                      <a:lnTo>
                        <a:pt x="2143" y="2363"/>
                      </a:lnTo>
                      <a:lnTo>
                        <a:pt x="2022" y="2290"/>
                      </a:lnTo>
                      <a:lnTo>
                        <a:pt x="1924" y="2216"/>
                      </a:lnTo>
                      <a:lnTo>
                        <a:pt x="1827" y="2095"/>
                      </a:lnTo>
                      <a:lnTo>
                        <a:pt x="1754" y="1973"/>
                      </a:lnTo>
                      <a:lnTo>
                        <a:pt x="1729" y="1851"/>
                      </a:lnTo>
                      <a:lnTo>
                        <a:pt x="1705" y="1705"/>
                      </a:lnTo>
                      <a:lnTo>
                        <a:pt x="1705" y="1705"/>
                      </a:lnTo>
                      <a:lnTo>
                        <a:pt x="1729" y="1559"/>
                      </a:lnTo>
                      <a:lnTo>
                        <a:pt x="1754" y="1437"/>
                      </a:lnTo>
                      <a:lnTo>
                        <a:pt x="1827" y="1315"/>
                      </a:lnTo>
                      <a:lnTo>
                        <a:pt x="1924" y="1218"/>
                      </a:lnTo>
                      <a:lnTo>
                        <a:pt x="2022" y="1120"/>
                      </a:lnTo>
                      <a:lnTo>
                        <a:pt x="2143" y="1072"/>
                      </a:lnTo>
                      <a:lnTo>
                        <a:pt x="2265" y="1023"/>
                      </a:lnTo>
                      <a:lnTo>
                        <a:pt x="2411" y="999"/>
                      </a:lnTo>
                      <a:lnTo>
                        <a:pt x="2411" y="999"/>
                      </a:lnTo>
                      <a:lnTo>
                        <a:pt x="2557" y="1023"/>
                      </a:lnTo>
                      <a:lnTo>
                        <a:pt x="2679" y="1072"/>
                      </a:lnTo>
                      <a:lnTo>
                        <a:pt x="2801" y="1120"/>
                      </a:lnTo>
                      <a:lnTo>
                        <a:pt x="2898" y="1218"/>
                      </a:lnTo>
                      <a:lnTo>
                        <a:pt x="2996" y="1315"/>
                      </a:lnTo>
                      <a:lnTo>
                        <a:pt x="3069" y="1437"/>
                      </a:lnTo>
                      <a:lnTo>
                        <a:pt x="3093" y="1559"/>
                      </a:lnTo>
                      <a:lnTo>
                        <a:pt x="3118" y="1705"/>
                      </a:lnTo>
                      <a:lnTo>
                        <a:pt x="3118" y="1705"/>
                      </a:lnTo>
                      <a:lnTo>
                        <a:pt x="3093" y="1851"/>
                      </a:lnTo>
                      <a:lnTo>
                        <a:pt x="3069" y="1973"/>
                      </a:lnTo>
                      <a:lnTo>
                        <a:pt x="2996" y="2095"/>
                      </a:lnTo>
                      <a:lnTo>
                        <a:pt x="2898" y="2216"/>
                      </a:lnTo>
                      <a:lnTo>
                        <a:pt x="2801" y="2290"/>
                      </a:lnTo>
                      <a:lnTo>
                        <a:pt x="2679" y="2363"/>
                      </a:lnTo>
                      <a:lnTo>
                        <a:pt x="2557" y="2387"/>
                      </a:lnTo>
                      <a:lnTo>
                        <a:pt x="2411" y="2411"/>
                      </a:lnTo>
                      <a:lnTo>
                        <a:pt x="2411" y="2411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070" name="Shape 1070"/>
                <p:cNvSpPr/>
                <p:nvPr/>
              </p:nvSpPr>
              <p:spPr>
                <a:xfrm>
                  <a:off x="6078025" y="2330200"/>
                  <a:ext cx="306300" cy="3872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252" h="15491" fill="none" extrusionOk="0">
                      <a:moveTo>
                        <a:pt x="1" y="13396"/>
                      </a:moveTo>
                      <a:lnTo>
                        <a:pt x="1511" y="13396"/>
                      </a:lnTo>
                      <a:lnTo>
                        <a:pt x="1511" y="13396"/>
                      </a:lnTo>
                      <a:lnTo>
                        <a:pt x="1998" y="13639"/>
                      </a:lnTo>
                      <a:lnTo>
                        <a:pt x="2680" y="13932"/>
                      </a:lnTo>
                      <a:lnTo>
                        <a:pt x="3556" y="14273"/>
                      </a:lnTo>
                      <a:lnTo>
                        <a:pt x="4531" y="14638"/>
                      </a:lnTo>
                      <a:lnTo>
                        <a:pt x="5578" y="14955"/>
                      </a:lnTo>
                      <a:lnTo>
                        <a:pt x="6114" y="15101"/>
                      </a:lnTo>
                      <a:lnTo>
                        <a:pt x="6650" y="15222"/>
                      </a:lnTo>
                      <a:lnTo>
                        <a:pt x="7161" y="15344"/>
                      </a:lnTo>
                      <a:lnTo>
                        <a:pt x="7672" y="15417"/>
                      </a:lnTo>
                      <a:lnTo>
                        <a:pt x="8135" y="15466"/>
                      </a:lnTo>
                      <a:lnTo>
                        <a:pt x="8598" y="15490"/>
                      </a:lnTo>
                      <a:lnTo>
                        <a:pt x="8598" y="15490"/>
                      </a:lnTo>
                      <a:lnTo>
                        <a:pt x="9377" y="15490"/>
                      </a:lnTo>
                      <a:lnTo>
                        <a:pt x="9791" y="15466"/>
                      </a:lnTo>
                      <a:lnTo>
                        <a:pt x="10181" y="15417"/>
                      </a:lnTo>
                      <a:lnTo>
                        <a:pt x="10522" y="15320"/>
                      </a:lnTo>
                      <a:lnTo>
                        <a:pt x="10692" y="15271"/>
                      </a:lnTo>
                      <a:lnTo>
                        <a:pt x="10814" y="15222"/>
                      </a:lnTo>
                      <a:lnTo>
                        <a:pt x="10936" y="15149"/>
                      </a:lnTo>
                      <a:lnTo>
                        <a:pt x="11033" y="15052"/>
                      </a:lnTo>
                      <a:lnTo>
                        <a:pt x="11082" y="14955"/>
                      </a:lnTo>
                      <a:lnTo>
                        <a:pt x="11131" y="14833"/>
                      </a:lnTo>
                      <a:lnTo>
                        <a:pt x="11204" y="14126"/>
                      </a:lnTo>
                      <a:lnTo>
                        <a:pt x="11204" y="14126"/>
                      </a:lnTo>
                      <a:lnTo>
                        <a:pt x="11180" y="13956"/>
                      </a:lnTo>
                      <a:lnTo>
                        <a:pt x="11131" y="13810"/>
                      </a:lnTo>
                      <a:lnTo>
                        <a:pt x="11033" y="13664"/>
                      </a:lnTo>
                      <a:lnTo>
                        <a:pt x="10887" y="13542"/>
                      </a:lnTo>
                      <a:lnTo>
                        <a:pt x="10887" y="13542"/>
                      </a:lnTo>
                      <a:lnTo>
                        <a:pt x="11009" y="13518"/>
                      </a:lnTo>
                      <a:lnTo>
                        <a:pt x="11131" y="13469"/>
                      </a:lnTo>
                      <a:lnTo>
                        <a:pt x="11253" y="13420"/>
                      </a:lnTo>
                      <a:lnTo>
                        <a:pt x="11350" y="13323"/>
                      </a:lnTo>
                      <a:lnTo>
                        <a:pt x="11423" y="13225"/>
                      </a:lnTo>
                      <a:lnTo>
                        <a:pt x="11496" y="13104"/>
                      </a:lnTo>
                      <a:lnTo>
                        <a:pt x="11545" y="12957"/>
                      </a:lnTo>
                      <a:lnTo>
                        <a:pt x="11569" y="12836"/>
                      </a:lnTo>
                      <a:lnTo>
                        <a:pt x="11642" y="11959"/>
                      </a:lnTo>
                      <a:lnTo>
                        <a:pt x="11642" y="11959"/>
                      </a:lnTo>
                      <a:lnTo>
                        <a:pt x="11642" y="11837"/>
                      </a:lnTo>
                      <a:lnTo>
                        <a:pt x="11642" y="11740"/>
                      </a:lnTo>
                      <a:lnTo>
                        <a:pt x="11618" y="11618"/>
                      </a:lnTo>
                      <a:lnTo>
                        <a:pt x="11569" y="11521"/>
                      </a:lnTo>
                      <a:lnTo>
                        <a:pt x="11447" y="11350"/>
                      </a:lnTo>
                      <a:lnTo>
                        <a:pt x="11374" y="11277"/>
                      </a:lnTo>
                      <a:lnTo>
                        <a:pt x="11301" y="11204"/>
                      </a:lnTo>
                      <a:lnTo>
                        <a:pt x="11301" y="11204"/>
                      </a:lnTo>
                      <a:lnTo>
                        <a:pt x="11423" y="11180"/>
                      </a:lnTo>
                      <a:lnTo>
                        <a:pt x="11521" y="11131"/>
                      </a:lnTo>
                      <a:lnTo>
                        <a:pt x="11618" y="11058"/>
                      </a:lnTo>
                      <a:lnTo>
                        <a:pt x="11715" y="10960"/>
                      </a:lnTo>
                      <a:lnTo>
                        <a:pt x="11788" y="10863"/>
                      </a:lnTo>
                      <a:lnTo>
                        <a:pt x="11837" y="10766"/>
                      </a:lnTo>
                      <a:lnTo>
                        <a:pt x="11886" y="10644"/>
                      </a:lnTo>
                      <a:lnTo>
                        <a:pt x="11910" y="10498"/>
                      </a:lnTo>
                      <a:lnTo>
                        <a:pt x="11983" y="9645"/>
                      </a:lnTo>
                      <a:lnTo>
                        <a:pt x="11983" y="9645"/>
                      </a:lnTo>
                      <a:lnTo>
                        <a:pt x="11983" y="9523"/>
                      </a:lnTo>
                      <a:lnTo>
                        <a:pt x="11983" y="9402"/>
                      </a:lnTo>
                      <a:lnTo>
                        <a:pt x="11959" y="9280"/>
                      </a:lnTo>
                      <a:lnTo>
                        <a:pt x="11910" y="9182"/>
                      </a:lnTo>
                      <a:lnTo>
                        <a:pt x="11861" y="9085"/>
                      </a:lnTo>
                      <a:lnTo>
                        <a:pt x="11788" y="9012"/>
                      </a:lnTo>
                      <a:lnTo>
                        <a:pt x="11715" y="8939"/>
                      </a:lnTo>
                      <a:lnTo>
                        <a:pt x="11618" y="8866"/>
                      </a:lnTo>
                      <a:lnTo>
                        <a:pt x="11618" y="8866"/>
                      </a:lnTo>
                      <a:lnTo>
                        <a:pt x="11715" y="8841"/>
                      </a:lnTo>
                      <a:lnTo>
                        <a:pt x="11813" y="8768"/>
                      </a:lnTo>
                      <a:lnTo>
                        <a:pt x="11910" y="8695"/>
                      </a:lnTo>
                      <a:lnTo>
                        <a:pt x="11983" y="8622"/>
                      </a:lnTo>
                      <a:lnTo>
                        <a:pt x="12056" y="8525"/>
                      </a:lnTo>
                      <a:lnTo>
                        <a:pt x="12105" y="8427"/>
                      </a:lnTo>
                      <a:lnTo>
                        <a:pt x="12129" y="8306"/>
                      </a:lnTo>
                      <a:lnTo>
                        <a:pt x="12154" y="8184"/>
                      </a:lnTo>
                      <a:lnTo>
                        <a:pt x="12251" y="7307"/>
                      </a:lnTo>
                      <a:lnTo>
                        <a:pt x="12251" y="7307"/>
                      </a:lnTo>
                      <a:lnTo>
                        <a:pt x="12227" y="7185"/>
                      </a:lnTo>
                      <a:lnTo>
                        <a:pt x="12202" y="7064"/>
                      </a:lnTo>
                      <a:lnTo>
                        <a:pt x="12154" y="6966"/>
                      </a:lnTo>
                      <a:lnTo>
                        <a:pt x="12105" y="6869"/>
                      </a:lnTo>
                      <a:lnTo>
                        <a:pt x="12032" y="6771"/>
                      </a:lnTo>
                      <a:lnTo>
                        <a:pt x="11935" y="6698"/>
                      </a:lnTo>
                      <a:lnTo>
                        <a:pt x="11715" y="6552"/>
                      </a:lnTo>
                      <a:lnTo>
                        <a:pt x="11472" y="6430"/>
                      </a:lnTo>
                      <a:lnTo>
                        <a:pt x="11180" y="6333"/>
                      </a:lnTo>
                      <a:lnTo>
                        <a:pt x="10863" y="6260"/>
                      </a:lnTo>
                      <a:lnTo>
                        <a:pt x="10546" y="6211"/>
                      </a:lnTo>
                      <a:lnTo>
                        <a:pt x="10546" y="6211"/>
                      </a:lnTo>
                      <a:lnTo>
                        <a:pt x="9864" y="6114"/>
                      </a:lnTo>
                      <a:lnTo>
                        <a:pt x="8817" y="6016"/>
                      </a:lnTo>
                      <a:lnTo>
                        <a:pt x="7575" y="5943"/>
                      </a:lnTo>
                      <a:lnTo>
                        <a:pt x="6309" y="5870"/>
                      </a:lnTo>
                      <a:lnTo>
                        <a:pt x="6309" y="5870"/>
                      </a:lnTo>
                      <a:lnTo>
                        <a:pt x="6479" y="5578"/>
                      </a:lnTo>
                      <a:lnTo>
                        <a:pt x="6625" y="5237"/>
                      </a:lnTo>
                      <a:lnTo>
                        <a:pt x="6771" y="4872"/>
                      </a:lnTo>
                      <a:lnTo>
                        <a:pt x="6869" y="4482"/>
                      </a:lnTo>
                      <a:lnTo>
                        <a:pt x="6966" y="4092"/>
                      </a:lnTo>
                      <a:lnTo>
                        <a:pt x="7064" y="3678"/>
                      </a:lnTo>
                      <a:lnTo>
                        <a:pt x="7161" y="2875"/>
                      </a:lnTo>
                      <a:lnTo>
                        <a:pt x="7234" y="2144"/>
                      </a:lnTo>
                      <a:lnTo>
                        <a:pt x="7283" y="1535"/>
                      </a:lnTo>
                      <a:lnTo>
                        <a:pt x="7283" y="975"/>
                      </a:lnTo>
                      <a:lnTo>
                        <a:pt x="7283" y="975"/>
                      </a:lnTo>
                      <a:lnTo>
                        <a:pt x="7283" y="804"/>
                      </a:lnTo>
                      <a:lnTo>
                        <a:pt x="7210" y="609"/>
                      </a:lnTo>
                      <a:lnTo>
                        <a:pt x="7137" y="463"/>
                      </a:lnTo>
                      <a:lnTo>
                        <a:pt x="7015" y="317"/>
                      </a:lnTo>
                      <a:lnTo>
                        <a:pt x="6869" y="171"/>
                      </a:lnTo>
                      <a:lnTo>
                        <a:pt x="6698" y="98"/>
                      </a:lnTo>
                      <a:lnTo>
                        <a:pt x="6503" y="25"/>
                      </a:lnTo>
                      <a:lnTo>
                        <a:pt x="6309" y="1"/>
                      </a:lnTo>
                      <a:lnTo>
                        <a:pt x="6309" y="1"/>
                      </a:lnTo>
                      <a:lnTo>
                        <a:pt x="5943" y="25"/>
                      </a:lnTo>
                      <a:lnTo>
                        <a:pt x="5700" y="74"/>
                      </a:lnTo>
                      <a:lnTo>
                        <a:pt x="5505" y="147"/>
                      </a:lnTo>
                      <a:lnTo>
                        <a:pt x="5359" y="220"/>
                      </a:lnTo>
                      <a:lnTo>
                        <a:pt x="5359" y="220"/>
                      </a:lnTo>
                      <a:lnTo>
                        <a:pt x="4969" y="1462"/>
                      </a:lnTo>
                      <a:lnTo>
                        <a:pt x="4774" y="2022"/>
                      </a:lnTo>
                      <a:lnTo>
                        <a:pt x="4579" y="2534"/>
                      </a:lnTo>
                      <a:lnTo>
                        <a:pt x="4385" y="2996"/>
                      </a:lnTo>
                      <a:lnTo>
                        <a:pt x="4190" y="3386"/>
                      </a:lnTo>
                      <a:lnTo>
                        <a:pt x="4019" y="3678"/>
                      </a:lnTo>
                      <a:lnTo>
                        <a:pt x="3873" y="3922"/>
                      </a:lnTo>
                      <a:lnTo>
                        <a:pt x="3873" y="3922"/>
                      </a:lnTo>
                      <a:lnTo>
                        <a:pt x="3654" y="4141"/>
                      </a:lnTo>
                      <a:lnTo>
                        <a:pt x="3313" y="4482"/>
                      </a:lnTo>
                      <a:lnTo>
                        <a:pt x="2509" y="5237"/>
                      </a:lnTo>
                      <a:lnTo>
                        <a:pt x="1438" y="6211"/>
                      </a:lnTo>
                      <a:lnTo>
                        <a:pt x="1" y="621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</p:grpSp>
        <p:grpSp>
          <p:nvGrpSpPr>
            <p:cNvPr id="1071" name="Shape 1071"/>
            <p:cNvGrpSpPr/>
            <p:nvPr/>
          </p:nvGrpSpPr>
          <p:grpSpPr>
            <a:xfrm>
              <a:off x="249624" y="4198335"/>
              <a:ext cx="1960111" cy="430924"/>
              <a:chOff x="249624" y="4045437"/>
              <a:chExt cx="1960111" cy="430924"/>
            </a:xfrm>
          </p:grpSpPr>
          <p:sp>
            <p:nvSpPr>
              <p:cNvPr id="1072" name="Shape 1072"/>
              <p:cNvSpPr/>
              <p:nvPr/>
            </p:nvSpPr>
            <p:spPr>
              <a:xfrm>
                <a:off x="249624" y="4092516"/>
                <a:ext cx="336767" cy="336767"/>
              </a:xfrm>
              <a:custGeom>
                <a:avLst/>
                <a:gdLst/>
                <a:ahLst/>
                <a:cxnLst/>
                <a:rect l="0" t="0" r="0" b="0"/>
                <a:pathLst>
                  <a:path w="16027" h="16027" fill="none" extrusionOk="0">
                    <a:moveTo>
                      <a:pt x="14029" y="4019"/>
                    </a:moveTo>
                    <a:lnTo>
                      <a:pt x="14029" y="4019"/>
                    </a:lnTo>
                    <a:lnTo>
                      <a:pt x="14200" y="3849"/>
                    </a:lnTo>
                    <a:lnTo>
                      <a:pt x="14395" y="3752"/>
                    </a:lnTo>
                    <a:lnTo>
                      <a:pt x="14614" y="3678"/>
                    </a:lnTo>
                    <a:lnTo>
                      <a:pt x="14809" y="3630"/>
                    </a:lnTo>
                    <a:lnTo>
                      <a:pt x="15028" y="3581"/>
                    </a:lnTo>
                    <a:lnTo>
                      <a:pt x="15247" y="3484"/>
                    </a:lnTo>
                    <a:lnTo>
                      <a:pt x="15442" y="3362"/>
                    </a:lnTo>
                    <a:lnTo>
                      <a:pt x="15661" y="3191"/>
                    </a:lnTo>
                    <a:lnTo>
                      <a:pt x="15661" y="3191"/>
                    </a:lnTo>
                    <a:lnTo>
                      <a:pt x="15832" y="2997"/>
                    </a:lnTo>
                    <a:lnTo>
                      <a:pt x="15929" y="2777"/>
                    </a:lnTo>
                    <a:lnTo>
                      <a:pt x="16002" y="2534"/>
                    </a:lnTo>
                    <a:lnTo>
                      <a:pt x="16026" y="2266"/>
                    </a:lnTo>
                    <a:lnTo>
                      <a:pt x="16026" y="2266"/>
                    </a:lnTo>
                    <a:lnTo>
                      <a:pt x="16002" y="2047"/>
                    </a:lnTo>
                    <a:lnTo>
                      <a:pt x="15978" y="1827"/>
                    </a:lnTo>
                    <a:lnTo>
                      <a:pt x="15905" y="1633"/>
                    </a:lnTo>
                    <a:lnTo>
                      <a:pt x="15807" y="1413"/>
                    </a:lnTo>
                    <a:lnTo>
                      <a:pt x="15710" y="1243"/>
                    </a:lnTo>
                    <a:lnTo>
                      <a:pt x="15588" y="1048"/>
                    </a:lnTo>
                    <a:lnTo>
                      <a:pt x="15466" y="878"/>
                    </a:lnTo>
                    <a:lnTo>
                      <a:pt x="15320" y="707"/>
                    </a:lnTo>
                    <a:lnTo>
                      <a:pt x="15320" y="707"/>
                    </a:lnTo>
                    <a:lnTo>
                      <a:pt x="15150" y="561"/>
                    </a:lnTo>
                    <a:lnTo>
                      <a:pt x="14979" y="439"/>
                    </a:lnTo>
                    <a:lnTo>
                      <a:pt x="14784" y="317"/>
                    </a:lnTo>
                    <a:lnTo>
                      <a:pt x="14590" y="196"/>
                    </a:lnTo>
                    <a:lnTo>
                      <a:pt x="14395" y="123"/>
                    </a:lnTo>
                    <a:lnTo>
                      <a:pt x="14175" y="50"/>
                    </a:lnTo>
                    <a:lnTo>
                      <a:pt x="13981" y="25"/>
                    </a:lnTo>
                    <a:lnTo>
                      <a:pt x="13761" y="1"/>
                    </a:lnTo>
                    <a:lnTo>
                      <a:pt x="13761" y="1"/>
                    </a:lnTo>
                    <a:lnTo>
                      <a:pt x="13494" y="25"/>
                    </a:lnTo>
                    <a:lnTo>
                      <a:pt x="13250" y="98"/>
                    </a:lnTo>
                    <a:lnTo>
                      <a:pt x="13031" y="196"/>
                    </a:lnTo>
                    <a:lnTo>
                      <a:pt x="12836" y="366"/>
                    </a:lnTo>
                    <a:lnTo>
                      <a:pt x="12836" y="366"/>
                    </a:lnTo>
                    <a:lnTo>
                      <a:pt x="12665" y="561"/>
                    </a:lnTo>
                    <a:lnTo>
                      <a:pt x="12544" y="780"/>
                    </a:lnTo>
                    <a:lnTo>
                      <a:pt x="12471" y="975"/>
                    </a:lnTo>
                    <a:lnTo>
                      <a:pt x="12422" y="1194"/>
                    </a:lnTo>
                    <a:lnTo>
                      <a:pt x="12349" y="1413"/>
                    </a:lnTo>
                    <a:lnTo>
                      <a:pt x="12276" y="1608"/>
                    </a:lnTo>
                    <a:lnTo>
                      <a:pt x="12178" y="1827"/>
                    </a:lnTo>
                    <a:lnTo>
                      <a:pt x="12008" y="1998"/>
                    </a:lnTo>
                    <a:lnTo>
                      <a:pt x="12008" y="1998"/>
                    </a:lnTo>
                    <a:lnTo>
                      <a:pt x="11740" y="2266"/>
                    </a:lnTo>
                    <a:lnTo>
                      <a:pt x="11496" y="2436"/>
                    </a:lnTo>
                    <a:lnTo>
                      <a:pt x="11277" y="2534"/>
                    </a:lnTo>
                    <a:lnTo>
                      <a:pt x="11082" y="2582"/>
                    </a:lnTo>
                    <a:lnTo>
                      <a:pt x="10888" y="2582"/>
                    </a:lnTo>
                    <a:lnTo>
                      <a:pt x="10717" y="2534"/>
                    </a:lnTo>
                    <a:lnTo>
                      <a:pt x="10547" y="2412"/>
                    </a:lnTo>
                    <a:lnTo>
                      <a:pt x="10376" y="2290"/>
                    </a:lnTo>
                    <a:lnTo>
                      <a:pt x="10206" y="2095"/>
                    </a:lnTo>
                    <a:lnTo>
                      <a:pt x="10035" y="1901"/>
                    </a:lnTo>
                    <a:lnTo>
                      <a:pt x="9670" y="1413"/>
                    </a:lnTo>
                    <a:lnTo>
                      <a:pt x="9231" y="878"/>
                    </a:lnTo>
                    <a:lnTo>
                      <a:pt x="8988" y="585"/>
                    </a:lnTo>
                    <a:lnTo>
                      <a:pt x="8720" y="293"/>
                    </a:lnTo>
                    <a:lnTo>
                      <a:pt x="8720" y="293"/>
                    </a:lnTo>
                    <a:lnTo>
                      <a:pt x="8574" y="171"/>
                    </a:lnTo>
                    <a:lnTo>
                      <a:pt x="8379" y="74"/>
                    </a:lnTo>
                    <a:lnTo>
                      <a:pt x="8209" y="25"/>
                    </a:lnTo>
                    <a:lnTo>
                      <a:pt x="8014" y="1"/>
                    </a:lnTo>
                    <a:lnTo>
                      <a:pt x="8014" y="1"/>
                    </a:lnTo>
                    <a:lnTo>
                      <a:pt x="7916" y="25"/>
                    </a:lnTo>
                    <a:lnTo>
                      <a:pt x="7770" y="98"/>
                    </a:lnTo>
                    <a:lnTo>
                      <a:pt x="7307" y="366"/>
                    </a:lnTo>
                    <a:lnTo>
                      <a:pt x="7039" y="537"/>
                    </a:lnTo>
                    <a:lnTo>
                      <a:pt x="6747" y="756"/>
                    </a:lnTo>
                    <a:lnTo>
                      <a:pt x="6431" y="975"/>
                    </a:lnTo>
                    <a:lnTo>
                      <a:pt x="6138" y="1243"/>
                    </a:lnTo>
                    <a:lnTo>
                      <a:pt x="5870" y="1511"/>
                    </a:lnTo>
                    <a:lnTo>
                      <a:pt x="5627" y="1803"/>
                    </a:lnTo>
                    <a:lnTo>
                      <a:pt x="5432" y="2095"/>
                    </a:lnTo>
                    <a:lnTo>
                      <a:pt x="5359" y="2242"/>
                    </a:lnTo>
                    <a:lnTo>
                      <a:pt x="5310" y="2412"/>
                    </a:lnTo>
                    <a:lnTo>
                      <a:pt x="5262" y="2558"/>
                    </a:lnTo>
                    <a:lnTo>
                      <a:pt x="5237" y="2704"/>
                    </a:lnTo>
                    <a:lnTo>
                      <a:pt x="5237" y="2850"/>
                    </a:lnTo>
                    <a:lnTo>
                      <a:pt x="5262" y="3021"/>
                    </a:lnTo>
                    <a:lnTo>
                      <a:pt x="5310" y="3167"/>
                    </a:lnTo>
                    <a:lnTo>
                      <a:pt x="5383" y="3313"/>
                    </a:lnTo>
                    <a:lnTo>
                      <a:pt x="5481" y="3459"/>
                    </a:lnTo>
                    <a:lnTo>
                      <a:pt x="5603" y="3605"/>
                    </a:lnTo>
                    <a:lnTo>
                      <a:pt x="5603" y="3605"/>
                    </a:lnTo>
                    <a:lnTo>
                      <a:pt x="5797" y="3752"/>
                    </a:lnTo>
                    <a:lnTo>
                      <a:pt x="5992" y="3849"/>
                    </a:lnTo>
                    <a:lnTo>
                      <a:pt x="6187" y="3946"/>
                    </a:lnTo>
                    <a:lnTo>
                      <a:pt x="6406" y="3995"/>
                    </a:lnTo>
                    <a:lnTo>
                      <a:pt x="6625" y="4044"/>
                    </a:lnTo>
                    <a:lnTo>
                      <a:pt x="6845" y="4141"/>
                    </a:lnTo>
                    <a:lnTo>
                      <a:pt x="7039" y="4239"/>
                    </a:lnTo>
                    <a:lnTo>
                      <a:pt x="7234" y="4409"/>
                    </a:lnTo>
                    <a:lnTo>
                      <a:pt x="7234" y="4409"/>
                    </a:lnTo>
                    <a:lnTo>
                      <a:pt x="7405" y="4604"/>
                    </a:lnTo>
                    <a:lnTo>
                      <a:pt x="7502" y="4823"/>
                    </a:lnTo>
                    <a:lnTo>
                      <a:pt x="7575" y="5067"/>
                    </a:lnTo>
                    <a:lnTo>
                      <a:pt x="7600" y="5359"/>
                    </a:lnTo>
                    <a:lnTo>
                      <a:pt x="7600" y="5359"/>
                    </a:lnTo>
                    <a:lnTo>
                      <a:pt x="7575" y="5554"/>
                    </a:lnTo>
                    <a:lnTo>
                      <a:pt x="7551" y="5773"/>
                    </a:lnTo>
                    <a:lnTo>
                      <a:pt x="7478" y="5968"/>
                    </a:lnTo>
                    <a:lnTo>
                      <a:pt x="7405" y="6163"/>
                    </a:lnTo>
                    <a:lnTo>
                      <a:pt x="7307" y="6357"/>
                    </a:lnTo>
                    <a:lnTo>
                      <a:pt x="7186" y="6552"/>
                    </a:lnTo>
                    <a:lnTo>
                      <a:pt x="7039" y="6723"/>
                    </a:lnTo>
                    <a:lnTo>
                      <a:pt x="6893" y="6893"/>
                    </a:lnTo>
                    <a:lnTo>
                      <a:pt x="6893" y="6893"/>
                    </a:lnTo>
                    <a:lnTo>
                      <a:pt x="6723" y="7039"/>
                    </a:lnTo>
                    <a:lnTo>
                      <a:pt x="6552" y="7186"/>
                    </a:lnTo>
                    <a:lnTo>
                      <a:pt x="6382" y="7283"/>
                    </a:lnTo>
                    <a:lnTo>
                      <a:pt x="6187" y="7405"/>
                    </a:lnTo>
                    <a:lnTo>
                      <a:pt x="5992" y="7478"/>
                    </a:lnTo>
                    <a:lnTo>
                      <a:pt x="5773" y="7551"/>
                    </a:lnTo>
                    <a:lnTo>
                      <a:pt x="5554" y="7575"/>
                    </a:lnTo>
                    <a:lnTo>
                      <a:pt x="5359" y="7600"/>
                    </a:lnTo>
                    <a:lnTo>
                      <a:pt x="5359" y="7600"/>
                    </a:lnTo>
                    <a:lnTo>
                      <a:pt x="5091" y="7575"/>
                    </a:lnTo>
                    <a:lnTo>
                      <a:pt x="4848" y="7502"/>
                    </a:lnTo>
                    <a:lnTo>
                      <a:pt x="4604" y="7405"/>
                    </a:lnTo>
                    <a:lnTo>
                      <a:pt x="4409" y="7234"/>
                    </a:lnTo>
                    <a:lnTo>
                      <a:pt x="4409" y="7234"/>
                    </a:lnTo>
                    <a:lnTo>
                      <a:pt x="4239" y="7039"/>
                    </a:lnTo>
                    <a:lnTo>
                      <a:pt x="4117" y="6820"/>
                    </a:lnTo>
                    <a:lnTo>
                      <a:pt x="4044" y="6601"/>
                    </a:lnTo>
                    <a:lnTo>
                      <a:pt x="3971" y="6382"/>
                    </a:lnTo>
                    <a:lnTo>
                      <a:pt x="3922" y="6187"/>
                    </a:lnTo>
                    <a:lnTo>
                      <a:pt x="3849" y="5992"/>
                    </a:lnTo>
                    <a:lnTo>
                      <a:pt x="3752" y="5797"/>
                    </a:lnTo>
                    <a:lnTo>
                      <a:pt x="3605" y="5602"/>
                    </a:lnTo>
                    <a:lnTo>
                      <a:pt x="3605" y="5602"/>
                    </a:lnTo>
                    <a:lnTo>
                      <a:pt x="3459" y="5481"/>
                    </a:lnTo>
                    <a:lnTo>
                      <a:pt x="3313" y="5383"/>
                    </a:lnTo>
                    <a:lnTo>
                      <a:pt x="3167" y="5310"/>
                    </a:lnTo>
                    <a:lnTo>
                      <a:pt x="3021" y="5262"/>
                    </a:lnTo>
                    <a:lnTo>
                      <a:pt x="2850" y="5237"/>
                    </a:lnTo>
                    <a:lnTo>
                      <a:pt x="2704" y="5237"/>
                    </a:lnTo>
                    <a:lnTo>
                      <a:pt x="2558" y="5262"/>
                    </a:lnTo>
                    <a:lnTo>
                      <a:pt x="2412" y="5310"/>
                    </a:lnTo>
                    <a:lnTo>
                      <a:pt x="2242" y="5359"/>
                    </a:lnTo>
                    <a:lnTo>
                      <a:pt x="2095" y="5432"/>
                    </a:lnTo>
                    <a:lnTo>
                      <a:pt x="1803" y="5627"/>
                    </a:lnTo>
                    <a:lnTo>
                      <a:pt x="1511" y="5870"/>
                    </a:lnTo>
                    <a:lnTo>
                      <a:pt x="1243" y="6138"/>
                    </a:lnTo>
                    <a:lnTo>
                      <a:pt x="975" y="6431"/>
                    </a:lnTo>
                    <a:lnTo>
                      <a:pt x="756" y="6747"/>
                    </a:lnTo>
                    <a:lnTo>
                      <a:pt x="537" y="7039"/>
                    </a:lnTo>
                    <a:lnTo>
                      <a:pt x="366" y="7307"/>
                    </a:lnTo>
                    <a:lnTo>
                      <a:pt x="98" y="7770"/>
                    </a:lnTo>
                    <a:lnTo>
                      <a:pt x="25" y="7916"/>
                    </a:lnTo>
                    <a:lnTo>
                      <a:pt x="1" y="8014"/>
                    </a:lnTo>
                    <a:lnTo>
                      <a:pt x="1" y="8014"/>
                    </a:lnTo>
                    <a:lnTo>
                      <a:pt x="25" y="8208"/>
                    </a:lnTo>
                    <a:lnTo>
                      <a:pt x="74" y="8379"/>
                    </a:lnTo>
                    <a:lnTo>
                      <a:pt x="171" y="8574"/>
                    </a:lnTo>
                    <a:lnTo>
                      <a:pt x="293" y="8720"/>
                    </a:lnTo>
                    <a:lnTo>
                      <a:pt x="293" y="8720"/>
                    </a:lnTo>
                    <a:lnTo>
                      <a:pt x="585" y="8988"/>
                    </a:lnTo>
                    <a:lnTo>
                      <a:pt x="878" y="9231"/>
                    </a:lnTo>
                    <a:lnTo>
                      <a:pt x="1413" y="9670"/>
                    </a:lnTo>
                    <a:lnTo>
                      <a:pt x="1901" y="10035"/>
                    </a:lnTo>
                    <a:lnTo>
                      <a:pt x="2095" y="10206"/>
                    </a:lnTo>
                    <a:lnTo>
                      <a:pt x="2290" y="10376"/>
                    </a:lnTo>
                    <a:lnTo>
                      <a:pt x="2412" y="10547"/>
                    </a:lnTo>
                    <a:lnTo>
                      <a:pt x="2534" y="10717"/>
                    </a:lnTo>
                    <a:lnTo>
                      <a:pt x="2583" y="10888"/>
                    </a:lnTo>
                    <a:lnTo>
                      <a:pt x="2583" y="11082"/>
                    </a:lnTo>
                    <a:lnTo>
                      <a:pt x="2534" y="11277"/>
                    </a:lnTo>
                    <a:lnTo>
                      <a:pt x="2436" y="11496"/>
                    </a:lnTo>
                    <a:lnTo>
                      <a:pt x="2266" y="11740"/>
                    </a:lnTo>
                    <a:lnTo>
                      <a:pt x="1998" y="12008"/>
                    </a:lnTo>
                    <a:lnTo>
                      <a:pt x="1998" y="12008"/>
                    </a:lnTo>
                    <a:lnTo>
                      <a:pt x="1828" y="12178"/>
                    </a:lnTo>
                    <a:lnTo>
                      <a:pt x="1633" y="12276"/>
                    </a:lnTo>
                    <a:lnTo>
                      <a:pt x="1413" y="12349"/>
                    </a:lnTo>
                    <a:lnTo>
                      <a:pt x="1219" y="12398"/>
                    </a:lnTo>
                    <a:lnTo>
                      <a:pt x="999" y="12446"/>
                    </a:lnTo>
                    <a:lnTo>
                      <a:pt x="780" y="12544"/>
                    </a:lnTo>
                    <a:lnTo>
                      <a:pt x="585" y="12665"/>
                    </a:lnTo>
                    <a:lnTo>
                      <a:pt x="366" y="12836"/>
                    </a:lnTo>
                    <a:lnTo>
                      <a:pt x="366" y="12836"/>
                    </a:lnTo>
                    <a:lnTo>
                      <a:pt x="196" y="13031"/>
                    </a:lnTo>
                    <a:lnTo>
                      <a:pt x="98" y="13250"/>
                    </a:lnTo>
                    <a:lnTo>
                      <a:pt x="25" y="13493"/>
                    </a:lnTo>
                    <a:lnTo>
                      <a:pt x="1" y="13761"/>
                    </a:lnTo>
                    <a:lnTo>
                      <a:pt x="1" y="13761"/>
                    </a:lnTo>
                    <a:lnTo>
                      <a:pt x="25" y="13981"/>
                    </a:lnTo>
                    <a:lnTo>
                      <a:pt x="50" y="14200"/>
                    </a:lnTo>
                    <a:lnTo>
                      <a:pt x="123" y="14395"/>
                    </a:lnTo>
                    <a:lnTo>
                      <a:pt x="220" y="14614"/>
                    </a:lnTo>
                    <a:lnTo>
                      <a:pt x="318" y="14784"/>
                    </a:lnTo>
                    <a:lnTo>
                      <a:pt x="439" y="14979"/>
                    </a:lnTo>
                    <a:lnTo>
                      <a:pt x="561" y="15150"/>
                    </a:lnTo>
                    <a:lnTo>
                      <a:pt x="707" y="15320"/>
                    </a:lnTo>
                    <a:lnTo>
                      <a:pt x="707" y="15320"/>
                    </a:lnTo>
                    <a:lnTo>
                      <a:pt x="878" y="15466"/>
                    </a:lnTo>
                    <a:lnTo>
                      <a:pt x="1048" y="15588"/>
                    </a:lnTo>
                    <a:lnTo>
                      <a:pt x="1243" y="15710"/>
                    </a:lnTo>
                    <a:lnTo>
                      <a:pt x="1438" y="15832"/>
                    </a:lnTo>
                    <a:lnTo>
                      <a:pt x="1633" y="15905"/>
                    </a:lnTo>
                    <a:lnTo>
                      <a:pt x="1852" y="15978"/>
                    </a:lnTo>
                    <a:lnTo>
                      <a:pt x="2047" y="16002"/>
                    </a:lnTo>
                    <a:lnTo>
                      <a:pt x="2266" y="16026"/>
                    </a:lnTo>
                    <a:lnTo>
                      <a:pt x="2266" y="16026"/>
                    </a:lnTo>
                    <a:lnTo>
                      <a:pt x="2534" y="16002"/>
                    </a:lnTo>
                    <a:lnTo>
                      <a:pt x="2777" y="15929"/>
                    </a:lnTo>
                    <a:lnTo>
                      <a:pt x="2997" y="15832"/>
                    </a:lnTo>
                    <a:lnTo>
                      <a:pt x="3191" y="15661"/>
                    </a:lnTo>
                    <a:lnTo>
                      <a:pt x="3191" y="15661"/>
                    </a:lnTo>
                    <a:lnTo>
                      <a:pt x="3362" y="15466"/>
                    </a:lnTo>
                    <a:lnTo>
                      <a:pt x="3484" y="15247"/>
                    </a:lnTo>
                    <a:lnTo>
                      <a:pt x="3557" y="15052"/>
                    </a:lnTo>
                    <a:lnTo>
                      <a:pt x="3605" y="14833"/>
                    </a:lnTo>
                    <a:lnTo>
                      <a:pt x="3679" y="14614"/>
                    </a:lnTo>
                    <a:lnTo>
                      <a:pt x="3752" y="14419"/>
                    </a:lnTo>
                    <a:lnTo>
                      <a:pt x="3849" y="14200"/>
                    </a:lnTo>
                    <a:lnTo>
                      <a:pt x="4019" y="14029"/>
                    </a:lnTo>
                    <a:lnTo>
                      <a:pt x="4019" y="14029"/>
                    </a:lnTo>
                    <a:lnTo>
                      <a:pt x="4287" y="13786"/>
                    </a:lnTo>
                    <a:lnTo>
                      <a:pt x="4531" y="13591"/>
                    </a:lnTo>
                    <a:lnTo>
                      <a:pt x="4750" y="13493"/>
                    </a:lnTo>
                    <a:lnTo>
                      <a:pt x="4945" y="13445"/>
                    </a:lnTo>
                    <a:lnTo>
                      <a:pt x="5140" y="13445"/>
                    </a:lnTo>
                    <a:lnTo>
                      <a:pt x="5310" y="13493"/>
                    </a:lnTo>
                    <a:lnTo>
                      <a:pt x="5481" y="13615"/>
                    </a:lnTo>
                    <a:lnTo>
                      <a:pt x="5651" y="13737"/>
                    </a:lnTo>
                    <a:lnTo>
                      <a:pt x="5822" y="13932"/>
                    </a:lnTo>
                    <a:lnTo>
                      <a:pt x="5992" y="14127"/>
                    </a:lnTo>
                    <a:lnTo>
                      <a:pt x="6358" y="14614"/>
                    </a:lnTo>
                    <a:lnTo>
                      <a:pt x="6796" y="15150"/>
                    </a:lnTo>
                    <a:lnTo>
                      <a:pt x="7039" y="15442"/>
                    </a:lnTo>
                    <a:lnTo>
                      <a:pt x="7307" y="15734"/>
                    </a:lnTo>
                    <a:lnTo>
                      <a:pt x="7307" y="15734"/>
                    </a:lnTo>
                    <a:lnTo>
                      <a:pt x="7454" y="15856"/>
                    </a:lnTo>
                    <a:lnTo>
                      <a:pt x="7648" y="15953"/>
                    </a:lnTo>
                    <a:lnTo>
                      <a:pt x="7819" y="16002"/>
                    </a:lnTo>
                    <a:lnTo>
                      <a:pt x="8014" y="16026"/>
                    </a:lnTo>
                    <a:lnTo>
                      <a:pt x="8014" y="16026"/>
                    </a:lnTo>
                    <a:lnTo>
                      <a:pt x="8111" y="16002"/>
                    </a:lnTo>
                    <a:lnTo>
                      <a:pt x="8257" y="15929"/>
                    </a:lnTo>
                    <a:lnTo>
                      <a:pt x="8720" y="15661"/>
                    </a:lnTo>
                    <a:lnTo>
                      <a:pt x="8988" y="15491"/>
                    </a:lnTo>
                    <a:lnTo>
                      <a:pt x="9280" y="15271"/>
                    </a:lnTo>
                    <a:lnTo>
                      <a:pt x="9597" y="15052"/>
                    </a:lnTo>
                    <a:lnTo>
                      <a:pt x="9889" y="14784"/>
                    </a:lnTo>
                    <a:lnTo>
                      <a:pt x="10157" y="14516"/>
                    </a:lnTo>
                    <a:lnTo>
                      <a:pt x="10400" y="14224"/>
                    </a:lnTo>
                    <a:lnTo>
                      <a:pt x="10595" y="13932"/>
                    </a:lnTo>
                    <a:lnTo>
                      <a:pt x="10668" y="13786"/>
                    </a:lnTo>
                    <a:lnTo>
                      <a:pt x="10717" y="13615"/>
                    </a:lnTo>
                    <a:lnTo>
                      <a:pt x="10766" y="13469"/>
                    </a:lnTo>
                    <a:lnTo>
                      <a:pt x="10790" y="13323"/>
                    </a:lnTo>
                    <a:lnTo>
                      <a:pt x="10790" y="13177"/>
                    </a:lnTo>
                    <a:lnTo>
                      <a:pt x="10766" y="13006"/>
                    </a:lnTo>
                    <a:lnTo>
                      <a:pt x="10717" y="12860"/>
                    </a:lnTo>
                    <a:lnTo>
                      <a:pt x="10644" y="12714"/>
                    </a:lnTo>
                    <a:lnTo>
                      <a:pt x="10547" y="12568"/>
                    </a:lnTo>
                    <a:lnTo>
                      <a:pt x="10425" y="12422"/>
                    </a:lnTo>
                    <a:lnTo>
                      <a:pt x="10425" y="12422"/>
                    </a:lnTo>
                    <a:lnTo>
                      <a:pt x="10230" y="12276"/>
                    </a:lnTo>
                    <a:lnTo>
                      <a:pt x="10035" y="12178"/>
                    </a:lnTo>
                    <a:lnTo>
                      <a:pt x="9840" y="12105"/>
                    </a:lnTo>
                    <a:lnTo>
                      <a:pt x="9621" y="12032"/>
                    </a:lnTo>
                    <a:lnTo>
                      <a:pt x="9402" y="11983"/>
                    </a:lnTo>
                    <a:lnTo>
                      <a:pt x="9183" y="11886"/>
                    </a:lnTo>
                    <a:lnTo>
                      <a:pt x="8988" y="11789"/>
                    </a:lnTo>
                    <a:lnTo>
                      <a:pt x="8793" y="11618"/>
                    </a:lnTo>
                    <a:lnTo>
                      <a:pt x="8793" y="11618"/>
                    </a:lnTo>
                    <a:lnTo>
                      <a:pt x="8623" y="11423"/>
                    </a:lnTo>
                    <a:lnTo>
                      <a:pt x="8525" y="11204"/>
                    </a:lnTo>
                    <a:lnTo>
                      <a:pt x="8452" y="10961"/>
                    </a:lnTo>
                    <a:lnTo>
                      <a:pt x="8428" y="10668"/>
                    </a:lnTo>
                    <a:lnTo>
                      <a:pt x="8428" y="10668"/>
                    </a:lnTo>
                    <a:lnTo>
                      <a:pt x="8452" y="10473"/>
                    </a:lnTo>
                    <a:lnTo>
                      <a:pt x="8476" y="10254"/>
                    </a:lnTo>
                    <a:lnTo>
                      <a:pt x="8549" y="10059"/>
                    </a:lnTo>
                    <a:lnTo>
                      <a:pt x="8623" y="9865"/>
                    </a:lnTo>
                    <a:lnTo>
                      <a:pt x="8720" y="9670"/>
                    </a:lnTo>
                    <a:lnTo>
                      <a:pt x="8842" y="9475"/>
                    </a:lnTo>
                    <a:lnTo>
                      <a:pt x="8988" y="9304"/>
                    </a:lnTo>
                    <a:lnTo>
                      <a:pt x="9134" y="9134"/>
                    </a:lnTo>
                    <a:lnTo>
                      <a:pt x="9134" y="9134"/>
                    </a:lnTo>
                    <a:lnTo>
                      <a:pt x="9304" y="8988"/>
                    </a:lnTo>
                    <a:lnTo>
                      <a:pt x="9475" y="8866"/>
                    </a:lnTo>
                    <a:lnTo>
                      <a:pt x="9645" y="8744"/>
                    </a:lnTo>
                    <a:lnTo>
                      <a:pt x="9840" y="8622"/>
                    </a:lnTo>
                    <a:lnTo>
                      <a:pt x="10035" y="8549"/>
                    </a:lnTo>
                    <a:lnTo>
                      <a:pt x="10254" y="8476"/>
                    </a:lnTo>
                    <a:lnTo>
                      <a:pt x="10474" y="8452"/>
                    </a:lnTo>
                    <a:lnTo>
                      <a:pt x="10668" y="8428"/>
                    </a:lnTo>
                    <a:lnTo>
                      <a:pt x="10668" y="8428"/>
                    </a:lnTo>
                    <a:lnTo>
                      <a:pt x="10936" y="8452"/>
                    </a:lnTo>
                    <a:lnTo>
                      <a:pt x="11180" y="8525"/>
                    </a:lnTo>
                    <a:lnTo>
                      <a:pt x="11423" y="8622"/>
                    </a:lnTo>
                    <a:lnTo>
                      <a:pt x="11618" y="8793"/>
                    </a:lnTo>
                    <a:lnTo>
                      <a:pt x="11618" y="8793"/>
                    </a:lnTo>
                    <a:lnTo>
                      <a:pt x="11789" y="8988"/>
                    </a:lnTo>
                    <a:lnTo>
                      <a:pt x="11910" y="9207"/>
                    </a:lnTo>
                    <a:lnTo>
                      <a:pt x="11984" y="9426"/>
                    </a:lnTo>
                    <a:lnTo>
                      <a:pt x="12057" y="9645"/>
                    </a:lnTo>
                    <a:lnTo>
                      <a:pt x="12105" y="9840"/>
                    </a:lnTo>
                    <a:lnTo>
                      <a:pt x="12178" y="10035"/>
                    </a:lnTo>
                    <a:lnTo>
                      <a:pt x="12276" y="10230"/>
                    </a:lnTo>
                    <a:lnTo>
                      <a:pt x="12422" y="10425"/>
                    </a:lnTo>
                    <a:lnTo>
                      <a:pt x="12422" y="10425"/>
                    </a:lnTo>
                    <a:lnTo>
                      <a:pt x="12568" y="10547"/>
                    </a:lnTo>
                    <a:lnTo>
                      <a:pt x="12714" y="10644"/>
                    </a:lnTo>
                    <a:lnTo>
                      <a:pt x="12860" y="10717"/>
                    </a:lnTo>
                    <a:lnTo>
                      <a:pt x="13006" y="10766"/>
                    </a:lnTo>
                    <a:lnTo>
                      <a:pt x="13177" y="10790"/>
                    </a:lnTo>
                    <a:lnTo>
                      <a:pt x="13323" y="10790"/>
                    </a:lnTo>
                    <a:lnTo>
                      <a:pt x="13469" y="10766"/>
                    </a:lnTo>
                    <a:lnTo>
                      <a:pt x="13615" y="10717"/>
                    </a:lnTo>
                    <a:lnTo>
                      <a:pt x="13786" y="10668"/>
                    </a:lnTo>
                    <a:lnTo>
                      <a:pt x="13932" y="10595"/>
                    </a:lnTo>
                    <a:lnTo>
                      <a:pt x="14224" y="10400"/>
                    </a:lnTo>
                    <a:lnTo>
                      <a:pt x="14516" y="10157"/>
                    </a:lnTo>
                    <a:lnTo>
                      <a:pt x="14784" y="9889"/>
                    </a:lnTo>
                    <a:lnTo>
                      <a:pt x="15052" y="9597"/>
                    </a:lnTo>
                    <a:lnTo>
                      <a:pt x="15271" y="9280"/>
                    </a:lnTo>
                    <a:lnTo>
                      <a:pt x="15491" y="8988"/>
                    </a:lnTo>
                    <a:lnTo>
                      <a:pt x="15661" y="8720"/>
                    </a:lnTo>
                    <a:lnTo>
                      <a:pt x="15929" y="8257"/>
                    </a:lnTo>
                    <a:lnTo>
                      <a:pt x="16002" y="8111"/>
                    </a:lnTo>
                    <a:lnTo>
                      <a:pt x="16026" y="8014"/>
                    </a:lnTo>
                    <a:lnTo>
                      <a:pt x="16026" y="8014"/>
                    </a:lnTo>
                    <a:lnTo>
                      <a:pt x="16002" y="7819"/>
                    </a:lnTo>
                    <a:lnTo>
                      <a:pt x="15953" y="7648"/>
                    </a:lnTo>
                    <a:lnTo>
                      <a:pt x="15856" y="7453"/>
                    </a:lnTo>
                    <a:lnTo>
                      <a:pt x="15734" y="7307"/>
                    </a:lnTo>
                    <a:lnTo>
                      <a:pt x="15734" y="7307"/>
                    </a:lnTo>
                    <a:lnTo>
                      <a:pt x="15442" y="7039"/>
                    </a:lnTo>
                    <a:lnTo>
                      <a:pt x="15150" y="6796"/>
                    </a:lnTo>
                    <a:lnTo>
                      <a:pt x="14614" y="6357"/>
                    </a:lnTo>
                    <a:lnTo>
                      <a:pt x="14127" y="5992"/>
                    </a:lnTo>
                    <a:lnTo>
                      <a:pt x="13932" y="5822"/>
                    </a:lnTo>
                    <a:lnTo>
                      <a:pt x="13737" y="5651"/>
                    </a:lnTo>
                    <a:lnTo>
                      <a:pt x="13615" y="5481"/>
                    </a:lnTo>
                    <a:lnTo>
                      <a:pt x="13494" y="5310"/>
                    </a:lnTo>
                    <a:lnTo>
                      <a:pt x="13445" y="5140"/>
                    </a:lnTo>
                    <a:lnTo>
                      <a:pt x="13445" y="4945"/>
                    </a:lnTo>
                    <a:lnTo>
                      <a:pt x="13494" y="4750"/>
                    </a:lnTo>
                    <a:lnTo>
                      <a:pt x="13591" y="4531"/>
                    </a:lnTo>
                    <a:lnTo>
                      <a:pt x="13761" y="4287"/>
                    </a:lnTo>
                    <a:lnTo>
                      <a:pt x="14029" y="4019"/>
                    </a:lnTo>
                    <a:lnTo>
                      <a:pt x="14029" y="4019"/>
                    </a:lnTo>
                    <a:close/>
                  </a:path>
                </a:pathLst>
              </a:custGeom>
              <a:noFill/>
              <a:ln w="9525" cap="rnd" cmpd="sng">
                <a:solidFill>
                  <a:srgbClr val="6B97CE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grpSp>
            <p:nvGrpSpPr>
              <p:cNvPr id="1073" name="Shape 1073"/>
              <p:cNvGrpSpPr/>
              <p:nvPr/>
            </p:nvGrpSpPr>
            <p:grpSpPr>
              <a:xfrm>
                <a:off x="1053374" y="4085865"/>
                <a:ext cx="342881" cy="350068"/>
                <a:chOff x="3951850" y="2985350"/>
                <a:chExt cx="407950" cy="416500"/>
              </a:xfrm>
            </p:grpSpPr>
            <p:sp>
              <p:nvSpPr>
                <p:cNvPr id="1074" name="Shape 1074"/>
                <p:cNvSpPr/>
                <p:nvPr/>
              </p:nvSpPr>
              <p:spPr>
                <a:xfrm>
                  <a:off x="3951850" y="2985350"/>
                  <a:ext cx="314800" cy="3148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592" h="12593" fill="none" extrusionOk="0">
                      <a:moveTo>
                        <a:pt x="6284" y="1"/>
                      </a:moveTo>
                      <a:lnTo>
                        <a:pt x="6284" y="1"/>
                      </a:lnTo>
                      <a:lnTo>
                        <a:pt x="5967" y="25"/>
                      </a:lnTo>
                      <a:lnTo>
                        <a:pt x="5651" y="49"/>
                      </a:lnTo>
                      <a:lnTo>
                        <a:pt x="5334" y="74"/>
                      </a:lnTo>
                      <a:lnTo>
                        <a:pt x="5017" y="147"/>
                      </a:lnTo>
                      <a:lnTo>
                        <a:pt x="4725" y="220"/>
                      </a:lnTo>
                      <a:lnTo>
                        <a:pt x="4433" y="293"/>
                      </a:lnTo>
                      <a:lnTo>
                        <a:pt x="4141" y="390"/>
                      </a:lnTo>
                      <a:lnTo>
                        <a:pt x="3848" y="512"/>
                      </a:lnTo>
                      <a:lnTo>
                        <a:pt x="3556" y="634"/>
                      </a:lnTo>
                      <a:lnTo>
                        <a:pt x="3288" y="780"/>
                      </a:lnTo>
                      <a:lnTo>
                        <a:pt x="3020" y="926"/>
                      </a:lnTo>
                      <a:lnTo>
                        <a:pt x="2777" y="1072"/>
                      </a:lnTo>
                      <a:lnTo>
                        <a:pt x="2290" y="1437"/>
                      </a:lnTo>
                      <a:lnTo>
                        <a:pt x="1851" y="1852"/>
                      </a:lnTo>
                      <a:lnTo>
                        <a:pt x="1437" y="2290"/>
                      </a:lnTo>
                      <a:lnTo>
                        <a:pt x="1072" y="2777"/>
                      </a:lnTo>
                      <a:lnTo>
                        <a:pt x="901" y="3045"/>
                      </a:lnTo>
                      <a:lnTo>
                        <a:pt x="755" y="3313"/>
                      </a:lnTo>
                      <a:lnTo>
                        <a:pt x="609" y="3581"/>
                      </a:lnTo>
                      <a:lnTo>
                        <a:pt x="487" y="3849"/>
                      </a:lnTo>
                      <a:lnTo>
                        <a:pt x="390" y="4141"/>
                      </a:lnTo>
                      <a:lnTo>
                        <a:pt x="292" y="4433"/>
                      </a:lnTo>
                      <a:lnTo>
                        <a:pt x="195" y="4725"/>
                      </a:lnTo>
                      <a:lnTo>
                        <a:pt x="122" y="5042"/>
                      </a:lnTo>
                      <a:lnTo>
                        <a:pt x="73" y="5334"/>
                      </a:lnTo>
                      <a:lnTo>
                        <a:pt x="25" y="5651"/>
                      </a:lnTo>
                      <a:lnTo>
                        <a:pt x="0" y="5968"/>
                      </a:lnTo>
                      <a:lnTo>
                        <a:pt x="0" y="6308"/>
                      </a:lnTo>
                      <a:lnTo>
                        <a:pt x="0" y="6308"/>
                      </a:lnTo>
                      <a:lnTo>
                        <a:pt x="0" y="6625"/>
                      </a:lnTo>
                      <a:lnTo>
                        <a:pt x="25" y="6942"/>
                      </a:lnTo>
                      <a:lnTo>
                        <a:pt x="73" y="7258"/>
                      </a:lnTo>
                      <a:lnTo>
                        <a:pt x="122" y="7575"/>
                      </a:lnTo>
                      <a:lnTo>
                        <a:pt x="195" y="7867"/>
                      </a:lnTo>
                      <a:lnTo>
                        <a:pt x="292" y="8184"/>
                      </a:lnTo>
                      <a:lnTo>
                        <a:pt x="390" y="8476"/>
                      </a:lnTo>
                      <a:lnTo>
                        <a:pt x="487" y="8744"/>
                      </a:lnTo>
                      <a:lnTo>
                        <a:pt x="609" y="9036"/>
                      </a:lnTo>
                      <a:lnTo>
                        <a:pt x="755" y="9304"/>
                      </a:lnTo>
                      <a:lnTo>
                        <a:pt x="901" y="9572"/>
                      </a:lnTo>
                      <a:lnTo>
                        <a:pt x="1072" y="9816"/>
                      </a:lnTo>
                      <a:lnTo>
                        <a:pt x="1437" y="10303"/>
                      </a:lnTo>
                      <a:lnTo>
                        <a:pt x="1851" y="10741"/>
                      </a:lnTo>
                      <a:lnTo>
                        <a:pt x="2290" y="11155"/>
                      </a:lnTo>
                      <a:lnTo>
                        <a:pt x="2777" y="11520"/>
                      </a:lnTo>
                      <a:lnTo>
                        <a:pt x="3020" y="11691"/>
                      </a:lnTo>
                      <a:lnTo>
                        <a:pt x="3288" y="11837"/>
                      </a:lnTo>
                      <a:lnTo>
                        <a:pt x="3556" y="11983"/>
                      </a:lnTo>
                      <a:lnTo>
                        <a:pt x="3848" y="12105"/>
                      </a:lnTo>
                      <a:lnTo>
                        <a:pt x="4141" y="12202"/>
                      </a:lnTo>
                      <a:lnTo>
                        <a:pt x="4433" y="12300"/>
                      </a:lnTo>
                      <a:lnTo>
                        <a:pt x="4725" y="12397"/>
                      </a:lnTo>
                      <a:lnTo>
                        <a:pt x="5017" y="12470"/>
                      </a:lnTo>
                      <a:lnTo>
                        <a:pt x="5334" y="12519"/>
                      </a:lnTo>
                      <a:lnTo>
                        <a:pt x="5651" y="12568"/>
                      </a:lnTo>
                      <a:lnTo>
                        <a:pt x="5967" y="12592"/>
                      </a:lnTo>
                      <a:lnTo>
                        <a:pt x="6284" y="12592"/>
                      </a:lnTo>
                      <a:lnTo>
                        <a:pt x="6284" y="12592"/>
                      </a:lnTo>
                      <a:lnTo>
                        <a:pt x="6625" y="12592"/>
                      </a:lnTo>
                      <a:lnTo>
                        <a:pt x="6941" y="12568"/>
                      </a:lnTo>
                      <a:lnTo>
                        <a:pt x="7258" y="12519"/>
                      </a:lnTo>
                      <a:lnTo>
                        <a:pt x="7550" y="12470"/>
                      </a:lnTo>
                      <a:lnTo>
                        <a:pt x="7867" y="12397"/>
                      </a:lnTo>
                      <a:lnTo>
                        <a:pt x="8159" y="12300"/>
                      </a:lnTo>
                      <a:lnTo>
                        <a:pt x="8451" y="12202"/>
                      </a:lnTo>
                      <a:lnTo>
                        <a:pt x="8744" y="12105"/>
                      </a:lnTo>
                      <a:lnTo>
                        <a:pt x="9012" y="11983"/>
                      </a:lnTo>
                      <a:lnTo>
                        <a:pt x="9279" y="11837"/>
                      </a:lnTo>
                      <a:lnTo>
                        <a:pt x="9547" y="11691"/>
                      </a:lnTo>
                      <a:lnTo>
                        <a:pt x="9815" y="11520"/>
                      </a:lnTo>
                      <a:lnTo>
                        <a:pt x="10302" y="11155"/>
                      </a:lnTo>
                      <a:lnTo>
                        <a:pt x="10741" y="10741"/>
                      </a:lnTo>
                      <a:lnTo>
                        <a:pt x="11155" y="10303"/>
                      </a:lnTo>
                      <a:lnTo>
                        <a:pt x="11520" y="9816"/>
                      </a:lnTo>
                      <a:lnTo>
                        <a:pt x="11666" y="9572"/>
                      </a:lnTo>
                      <a:lnTo>
                        <a:pt x="11812" y="9304"/>
                      </a:lnTo>
                      <a:lnTo>
                        <a:pt x="11958" y="9036"/>
                      </a:lnTo>
                      <a:lnTo>
                        <a:pt x="12080" y="8744"/>
                      </a:lnTo>
                      <a:lnTo>
                        <a:pt x="12202" y="8476"/>
                      </a:lnTo>
                      <a:lnTo>
                        <a:pt x="12299" y="8184"/>
                      </a:lnTo>
                      <a:lnTo>
                        <a:pt x="12397" y="7867"/>
                      </a:lnTo>
                      <a:lnTo>
                        <a:pt x="12446" y="7575"/>
                      </a:lnTo>
                      <a:lnTo>
                        <a:pt x="12519" y="7258"/>
                      </a:lnTo>
                      <a:lnTo>
                        <a:pt x="12543" y="6942"/>
                      </a:lnTo>
                      <a:lnTo>
                        <a:pt x="12567" y="6625"/>
                      </a:lnTo>
                      <a:lnTo>
                        <a:pt x="12592" y="6308"/>
                      </a:lnTo>
                      <a:lnTo>
                        <a:pt x="12592" y="6308"/>
                      </a:lnTo>
                      <a:lnTo>
                        <a:pt x="12567" y="5968"/>
                      </a:lnTo>
                      <a:lnTo>
                        <a:pt x="12543" y="5651"/>
                      </a:lnTo>
                      <a:lnTo>
                        <a:pt x="12519" y="5334"/>
                      </a:lnTo>
                      <a:lnTo>
                        <a:pt x="12446" y="5042"/>
                      </a:lnTo>
                      <a:lnTo>
                        <a:pt x="12397" y="4725"/>
                      </a:lnTo>
                      <a:lnTo>
                        <a:pt x="12299" y="4433"/>
                      </a:lnTo>
                      <a:lnTo>
                        <a:pt x="12202" y="4141"/>
                      </a:lnTo>
                      <a:lnTo>
                        <a:pt x="12080" y="3849"/>
                      </a:lnTo>
                      <a:lnTo>
                        <a:pt x="11958" y="3581"/>
                      </a:lnTo>
                      <a:lnTo>
                        <a:pt x="11812" y="3313"/>
                      </a:lnTo>
                      <a:lnTo>
                        <a:pt x="11666" y="3045"/>
                      </a:lnTo>
                      <a:lnTo>
                        <a:pt x="11520" y="2777"/>
                      </a:lnTo>
                      <a:lnTo>
                        <a:pt x="11155" y="2290"/>
                      </a:lnTo>
                      <a:lnTo>
                        <a:pt x="10741" y="1852"/>
                      </a:lnTo>
                      <a:lnTo>
                        <a:pt x="10302" y="1437"/>
                      </a:lnTo>
                      <a:lnTo>
                        <a:pt x="9815" y="1072"/>
                      </a:lnTo>
                      <a:lnTo>
                        <a:pt x="9547" y="926"/>
                      </a:lnTo>
                      <a:lnTo>
                        <a:pt x="9279" y="780"/>
                      </a:lnTo>
                      <a:lnTo>
                        <a:pt x="9012" y="634"/>
                      </a:lnTo>
                      <a:lnTo>
                        <a:pt x="8744" y="512"/>
                      </a:lnTo>
                      <a:lnTo>
                        <a:pt x="8451" y="390"/>
                      </a:lnTo>
                      <a:lnTo>
                        <a:pt x="8159" y="293"/>
                      </a:lnTo>
                      <a:lnTo>
                        <a:pt x="7867" y="220"/>
                      </a:lnTo>
                      <a:lnTo>
                        <a:pt x="7550" y="147"/>
                      </a:lnTo>
                      <a:lnTo>
                        <a:pt x="7258" y="74"/>
                      </a:lnTo>
                      <a:lnTo>
                        <a:pt x="6941" y="49"/>
                      </a:lnTo>
                      <a:lnTo>
                        <a:pt x="6625" y="25"/>
                      </a:lnTo>
                      <a:lnTo>
                        <a:pt x="6284" y="1"/>
                      </a:lnTo>
                      <a:lnTo>
                        <a:pt x="6284" y="1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075" name="Shape 1075"/>
                <p:cNvSpPr/>
                <p:nvPr/>
              </p:nvSpPr>
              <p:spPr>
                <a:xfrm>
                  <a:off x="3988375" y="3021875"/>
                  <a:ext cx="241750" cy="2417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9670" h="9670" fill="none" extrusionOk="0">
                      <a:moveTo>
                        <a:pt x="4823" y="1"/>
                      </a:moveTo>
                      <a:lnTo>
                        <a:pt x="4823" y="1"/>
                      </a:lnTo>
                      <a:lnTo>
                        <a:pt x="4336" y="25"/>
                      </a:lnTo>
                      <a:lnTo>
                        <a:pt x="3849" y="98"/>
                      </a:lnTo>
                      <a:lnTo>
                        <a:pt x="3386" y="220"/>
                      </a:lnTo>
                      <a:lnTo>
                        <a:pt x="2947" y="391"/>
                      </a:lnTo>
                      <a:lnTo>
                        <a:pt x="2533" y="585"/>
                      </a:lnTo>
                      <a:lnTo>
                        <a:pt x="2144" y="829"/>
                      </a:lnTo>
                      <a:lnTo>
                        <a:pt x="1754" y="1121"/>
                      </a:lnTo>
                      <a:lnTo>
                        <a:pt x="1413" y="1438"/>
                      </a:lnTo>
                      <a:lnTo>
                        <a:pt x="1096" y="1779"/>
                      </a:lnTo>
                      <a:lnTo>
                        <a:pt x="829" y="2144"/>
                      </a:lnTo>
                      <a:lnTo>
                        <a:pt x="585" y="2534"/>
                      </a:lnTo>
                      <a:lnTo>
                        <a:pt x="390" y="2972"/>
                      </a:lnTo>
                      <a:lnTo>
                        <a:pt x="220" y="3411"/>
                      </a:lnTo>
                      <a:lnTo>
                        <a:pt x="98" y="3873"/>
                      </a:lnTo>
                      <a:lnTo>
                        <a:pt x="25" y="4336"/>
                      </a:lnTo>
                      <a:lnTo>
                        <a:pt x="1" y="4847"/>
                      </a:lnTo>
                      <a:lnTo>
                        <a:pt x="1" y="4847"/>
                      </a:lnTo>
                      <a:lnTo>
                        <a:pt x="25" y="5335"/>
                      </a:lnTo>
                      <a:lnTo>
                        <a:pt x="98" y="5822"/>
                      </a:lnTo>
                      <a:lnTo>
                        <a:pt x="220" y="6284"/>
                      </a:lnTo>
                      <a:lnTo>
                        <a:pt x="390" y="6723"/>
                      </a:lnTo>
                      <a:lnTo>
                        <a:pt x="585" y="7137"/>
                      </a:lnTo>
                      <a:lnTo>
                        <a:pt x="829" y="7527"/>
                      </a:lnTo>
                      <a:lnTo>
                        <a:pt x="1096" y="7916"/>
                      </a:lnTo>
                      <a:lnTo>
                        <a:pt x="1413" y="8257"/>
                      </a:lnTo>
                      <a:lnTo>
                        <a:pt x="1754" y="8574"/>
                      </a:lnTo>
                      <a:lnTo>
                        <a:pt x="2144" y="8842"/>
                      </a:lnTo>
                      <a:lnTo>
                        <a:pt x="2533" y="9085"/>
                      </a:lnTo>
                      <a:lnTo>
                        <a:pt x="2947" y="9280"/>
                      </a:lnTo>
                      <a:lnTo>
                        <a:pt x="3386" y="9451"/>
                      </a:lnTo>
                      <a:lnTo>
                        <a:pt x="3849" y="9572"/>
                      </a:lnTo>
                      <a:lnTo>
                        <a:pt x="4336" y="9645"/>
                      </a:lnTo>
                      <a:lnTo>
                        <a:pt x="4823" y="9670"/>
                      </a:lnTo>
                      <a:lnTo>
                        <a:pt x="4823" y="9670"/>
                      </a:lnTo>
                      <a:lnTo>
                        <a:pt x="5334" y="9645"/>
                      </a:lnTo>
                      <a:lnTo>
                        <a:pt x="5797" y="9572"/>
                      </a:lnTo>
                      <a:lnTo>
                        <a:pt x="6260" y="9451"/>
                      </a:lnTo>
                      <a:lnTo>
                        <a:pt x="6698" y="9280"/>
                      </a:lnTo>
                      <a:lnTo>
                        <a:pt x="7136" y="9085"/>
                      </a:lnTo>
                      <a:lnTo>
                        <a:pt x="7526" y="8842"/>
                      </a:lnTo>
                      <a:lnTo>
                        <a:pt x="7892" y="8574"/>
                      </a:lnTo>
                      <a:lnTo>
                        <a:pt x="8232" y="8257"/>
                      </a:lnTo>
                      <a:lnTo>
                        <a:pt x="8549" y="7916"/>
                      </a:lnTo>
                      <a:lnTo>
                        <a:pt x="8841" y="7527"/>
                      </a:lnTo>
                      <a:lnTo>
                        <a:pt x="9085" y="7137"/>
                      </a:lnTo>
                      <a:lnTo>
                        <a:pt x="9280" y="6723"/>
                      </a:lnTo>
                      <a:lnTo>
                        <a:pt x="9450" y="6284"/>
                      </a:lnTo>
                      <a:lnTo>
                        <a:pt x="9572" y="5822"/>
                      </a:lnTo>
                      <a:lnTo>
                        <a:pt x="9645" y="5335"/>
                      </a:lnTo>
                      <a:lnTo>
                        <a:pt x="9669" y="4847"/>
                      </a:lnTo>
                      <a:lnTo>
                        <a:pt x="9669" y="4847"/>
                      </a:lnTo>
                      <a:lnTo>
                        <a:pt x="9645" y="4336"/>
                      </a:lnTo>
                      <a:lnTo>
                        <a:pt x="9572" y="3873"/>
                      </a:lnTo>
                      <a:lnTo>
                        <a:pt x="9450" y="3411"/>
                      </a:lnTo>
                      <a:lnTo>
                        <a:pt x="9280" y="2972"/>
                      </a:lnTo>
                      <a:lnTo>
                        <a:pt x="9085" y="2534"/>
                      </a:lnTo>
                      <a:lnTo>
                        <a:pt x="8841" y="2144"/>
                      </a:lnTo>
                      <a:lnTo>
                        <a:pt x="8549" y="1779"/>
                      </a:lnTo>
                      <a:lnTo>
                        <a:pt x="8232" y="1438"/>
                      </a:lnTo>
                      <a:lnTo>
                        <a:pt x="7892" y="1121"/>
                      </a:lnTo>
                      <a:lnTo>
                        <a:pt x="7526" y="829"/>
                      </a:lnTo>
                      <a:lnTo>
                        <a:pt x="7136" y="585"/>
                      </a:lnTo>
                      <a:lnTo>
                        <a:pt x="6698" y="391"/>
                      </a:lnTo>
                      <a:lnTo>
                        <a:pt x="6260" y="220"/>
                      </a:lnTo>
                      <a:lnTo>
                        <a:pt x="5797" y="98"/>
                      </a:lnTo>
                      <a:lnTo>
                        <a:pt x="5334" y="25"/>
                      </a:lnTo>
                      <a:lnTo>
                        <a:pt x="4823" y="1"/>
                      </a:lnTo>
                      <a:lnTo>
                        <a:pt x="4823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076" name="Shape 1076"/>
                <p:cNvSpPr/>
                <p:nvPr/>
              </p:nvSpPr>
              <p:spPr>
                <a:xfrm>
                  <a:off x="4024300" y="3058425"/>
                  <a:ext cx="84650" cy="846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3386" h="3386" fill="none" extrusionOk="0">
                      <a:moveTo>
                        <a:pt x="0" y="3385"/>
                      </a:moveTo>
                      <a:lnTo>
                        <a:pt x="0" y="3385"/>
                      </a:lnTo>
                      <a:lnTo>
                        <a:pt x="25" y="3020"/>
                      </a:lnTo>
                      <a:lnTo>
                        <a:pt x="74" y="2704"/>
                      </a:lnTo>
                      <a:lnTo>
                        <a:pt x="147" y="2363"/>
                      </a:lnTo>
                      <a:lnTo>
                        <a:pt x="268" y="2070"/>
                      </a:lnTo>
                      <a:lnTo>
                        <a:pt x="414" y="1754"/>
                      </a:lnTo>
                      <a:lnTo>
                        <a:pt x="585" y="1486"/>
                      </a:lnTo>
                      <a:lnTo>
                        <a:pt x="780" y="1218"/>
                      </a:lnTo>
                      <a:lnTo>
                        <a:pt x="999" y="974"/>
                      </a:lnTo>
                      <a:lnTo>
                        <a:pt x="1243" y="755"/>
                      </a:lnTo>
                      <a:lnTo>
                        <a:pt x="1510" y="560"/>
                      </a:lnTo>
                      <a:lnTo>
                        <a:pt x="1778" y="390"/>
                      </a:lnTo>
                      <a:lnTo>
                        <a:pt x="2071" y="244"/>
                      </a:lnTo>
                      <a:lnTo>
                        <a:pt x="2387" y="146"/>
                      </a:lnTo>
                      <a:lnTo>
                        <a:pt x="2704" y="49"/>
                      </a:lnTo>
                      <a:lnTo>
                        <a:pt x="3045" y="0"/>
                      </a:lnTo>
                      <a:lnTo>
                        <a:pt x="3386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077" name="Shape 1077"/>
                <p:cNvSpPr/>
                <p:nvPr/>
              </p:nvSpPr>
              <p:spPr>
                <a:xfrm>
                  <a:off x="4205750" y="3248375"/>
                  <a:ext cx="154050" cy="1534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6162" h="6139" fill="none" extrusionOk="0">
                      <a:moveTo>
                        <a:pt x="0" y="1024"/>
                      </a:moveTo>
                      <a:lnTo>
                        <a:pt x="4969" y="5992"/>
                      </a:lnTo>
                      <a:lnTo>
                        <a:pt x="4969" y="5992"/>
                      </a:lnTo>
                      <a:lnTo>
                        <a:pt x="5042" y="6041"/>
                      </a:lnTo>
                      <a:lnTo>
                        <a:pt x="5115" y="6090"/>
                      </a:lnTo>
                      <a:lnTo>
                        <a:pt x="5212" y="6114"/>
                      </a:lnTo>
                      <a:lnTo>
                        <a:pt x="5310" y="6138"/>
                      </a:lnTo>
                      <a:lnTo>
                        <a:pt x="5407" y="6114"/>
                      </a:lnTo>
                      <a:lnTo>
                        <a:pt x="5480" y="6090"/>
                      </a:lnTo>
                      <a:lnTo>
                        <a:pt x="5577" y="6041"/>
                      </a:lnTo>
                      <a:lnTo>
                        <a:pt x="5651" y="5992"/>
                      </a:lnTo>
                      <a:lnTo>
                        <a:pt x="6016" y="5627"/>
                      </a:lnTo>
                      <a:lnTo>
                        <a:pt x="6016" y="5627"/>
                      </a:lnTo>
                      <a:lnTo>
                        <a:pt x="6089" y="5554"/>
                      </a:lnTo>
                      <a:lnTo>
                        <a:pt x="6138" y="5456"/>
                      </a:lnTo>
                      <a:lnTo>
                        <a:pt x="6162" y="5359"/>
                      </a:lnTo>
                      <a:lnTo>
                        <a:pt x="6162" y="5286"/>
                      </a:lnTo>
                      <a:lnTo>
                        <a:pt x="6162" y="5188"/>
                      </a:lnTo>
                      <a:lnTo>
                        <a:pt x="6138" y="5091"/>
                      </a:lnTo>
                      <a:lnTo>
                        <a:pt x="6089" y="5018"/>
                      </a:lnTo>
                      <a:lnTo>
                        <a:pt x="6016" y="4921"/>
                      </a:lnTo>
                      <a:lnTo>
                        <a:pt x="1072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  <p:sp>
            <p:nvSpPr>
              <p:cNvPr id="1078" name="Shape 1078"/>
              <p:cNvSpPr/>
              <p:nvPr/>
            </p:nvSpPr>
            <p:spPr>
              <a:xfrm>
                <a:off x="1960989" y="4045437"/>
                <a:ext cx="248745" cy="430924"/>
              </a:xfrm>
              <a:custGeom>
                <a:avLst/>
                <a:gdLst/>
                <a:ahLst/>
                <a:cxnLst/>
                <a:rect l="0" t="0" r="0" b="0"/>
                <a:pathLst>
                  <a:path w="11838" h="20508" fill="none" extrusionOk="0">
                    <a:moveTo>
                      <a:pt x="10547" y="1"/>
                    </a:moveTo>
                    <a:lnTo>
                      <a:pt x="1292" y="1"/>
                    </a:lnTo>
                    <a:lnTo>
                      <a:pt x="1292" y="1"/>
                    </a:lnTo>
                    <a:lnTo>
                      <a:pt x="1024" y="25"/>
                    </a:lnTo>
                    <a:lnTo>
                      <a:pt x="780" y="98"/>
                    </a:lnTo>
                    <a:lnTo>
                      <a:pt x="561" y="220"/>
                    </a:lnTo>
                    <a:lnTo>
                      <a:pt x="366" y="366"/>
                    </a:lnTo>
                    <a:lnTo>
                      <a:pt x="220" y="561"/>
                    </a:lnTo>
                    <a:lnTo>
                      <a:pt x="98" y="780"/>
                    </a:lnTo>
                    <a:lnTo>
                      <a:pt x="25" y="1024"/>
                    </a:lnTo>
                    <a:lnTo>
                      <a:pt x="1" y="1292"/>
                    </a:lnTo>
                    <a:lnTo>
                      <a:pt x="1" y="19217"/>
                    </a:lnTo>
                    <a:lnTo>
                      <a:pt x="1" y="19217"/>
                    </a:lnTo>
                    <a:lnTo>
                      <a:pt x="25" y="19485"/>
                    </a:lnTo>
                    <a:lnTo>
                      <a:pt x="98" y="19728"/>
                    </a:lnTo>
                    <a:lnTo>
                      <a:pt x="220" y="19948"/>
                    </a:lnTo>
                    <a:lnTo>
                      <a:pt x="366" y="20142"/>
                    </a:lnTo>
                    <a:lnTo>
                      <a:pt x="561" y="20289"/>
                    </a:lnTo>
                    <a:lnTo>
                      <a:pt x="780" y="20410"/>
                    </a:lnTo>
                    <a:lnTo>
                      <a:pt x="1024" y="20483"/>
                    </a:lnTo>
                    <a:lnTo>
                      <a:pt x="1292" y="20508"/>
                    </a:lnTo>
                    <a:lnTo>
                      <a:pt x="10547" y="20508"/>
                    </a:lnTo>
                    <a:lnTo>
                      <a:pt x="10547" y="20508"/>
                    </a:lnTo>
                    <a:lnTo>
                      <a:pt x="10814" y="20483"/>
                    </a:lnTo>
                    <a:lnTo>
                      <a:pt x="11058" y="20410"/>
                    </a:lnTo>
                    <a:lnTo>
                      <a:pt x="11277" y="20289"/>
                    </a:lnTo>
                    <a:lnTo>
                      <a:pt x="11472" y="20142"/>
                    </a:lnTo>
                    <a:lnTo>
                      <a:pt x="11618" y="19948"/>
                    </a:lnTo>
                    <a:lnTo>
                      <a:pt x="11740" y="19728"/>
                    </a:lnTo>
                    <a:lnTo>
                      <a:pt x="11813" y="19485"/>
                    </a:lnTo>
                    <a:lnTo>
                      <a:pt x="11837" y="19217"/>
                    </a:lnTo>
                    <a:lnTo>
                      <a:pt x="11837" y="1292"/>
                    </a:lnTo>
                    <a:lnTo>
                      <a:pt x="11837" y="1292"/>
                    </a:lnTo>
                    <a:lnTo>
                      <a:pt x="11813" y="1024"/>
                    </a:lnTo>
                    <a:lnTo>
                      <a:pt x="11740" y="780"/>
                    </a:lnTo>
                    <a:lnTo>
                      <a:pt x="11618" y="561"/>
                    </a:lnTo>
                    <a:lnTo>
                      <a:pt x="11472" y="366"/>
                    </a:lnTo>
                    <a:lnTo>
                      <a:pt x="11277" y="220"/>
                    </a:lnTo>
                    <a:lnTo>
                      <a:pt x="11058" y="98"/>
                    </a:lnTo>
                    <a:lnTo>
                      <a:pt x="10814" y="25"/>
                    </a:lnTo>
                    <a:lnTo>
                      <a:pt x="10547" y="1"/>
                    </a:lnTo>
                    <a:lnTo>
                      <a:pt x="10547" y="1"/>
                    </a:lnTo>
                    <a:close/>
                    <a:moveTo>
                      <a:pt x="5554" y="975"/>
                    </a:moveTo>
                    <a:lnTo>
                      <a:pt x="6284" y="975"/>
                    </a:lnTo>
                    <a:lnTo>
                      <a:pt x="6284" y="975"/>
                    </a:lnTo>
                    <a:lnTo>
                      <a:pt x="6406" y="999"/>
                    </a:lnTo>
                    <a:lnTo>
                      <a:pt x="6479" y="1073"/>
                    </a:lnTo>
                    <a:lnTo>
                      <a:pt x="6552" y="1146"/>
                    </a:lnTo>
                    <a:lnTo>
                      <a:pt x="6577" y="1267"/>
                    </a:lnTo>
                    <a:lnTo>
                      <a:pt x="6577" y="1267"/>
                    </a:lnTo>
                    <a:lnTo>
                      <a:pt x="6552" y="1365"/>
                    </a:lnTo>
                    <a:lnTo>
                      <a:pt x="6479" y="1462"/>
                    </a:lnTo>
                    <a:lnTo>
                      <a:pt x="6406" y="1511"/>
                    </a:lnTo>
                    <a:lnTo>
                      <a:pt x="6284" y="1535"/>
                    </a:lnTo>
                    <a:lnTo>
                      <a:pt x="5554" y="1535"/>
                    </a:lnTo>
                    <a:lnTo>
                      <a:pt x="5554" y="1535"/>
                    </a:lnTo>
                    <a:lnTo>
                      <a:pt x="5432" y="1511"/>
                    </a:lnTo>
                    <a:lnTo>
                      <a:pt x="5359" y="1462"/>
                    </a:lnTo>
                    <a:lnTo>
                      <a:pt x="5286" y="1365"/>
                    </a:lnTo>
                    <a:lnTo>
                      <a:pt x="5262" y="1267"/>
                    </a:lnTo>
                    <a:lnTo>
                      <a:pt x="5262" y="1267"/>
                    </a:lnTo>
                    <a:lnTo>
                      <a:pt x="5286" y="1146"/>
                    </a:lnTo>
                    <a:lnTo>
                      <a:pt x="5359" y="1073"/>
                    </a:lnTo>
                    <a:lnTo>
                      <a:pt x="5432" y="999"/>
                    </a:lnTo>
                    <a:lnTo>
                      <a:pt x="5554" y="975"/>
                    </a:lnTo>
                    <a:lnTo>
                      <a:pt x="5554" y="975"/>
                    </a:lnTo>
                    <a:close/>
                    <a:moveTo>
                      <a:pt x="5919" y="19436"/>
                    </a:moveTo>
                    <a:lnTo>
                      <a:pt x="5919" y="19436"/>
                    </a:lnTo>
                    <a:lnTo>
                      <a:pt x="5749" y="19412"/>
                    </a:lnTo>
                    <a:lnTo>
                      <a:pt x="5578" y="19363"/>
                    </a:lnTo>
                    <a:lnTo>
                      <a:pt x="5432" y="19290"/>
                    </a:lnTo>
                    <a:lnTo>
                      <a:pt x="5310" y="19193"/>
                    </a:lnTo>
                    <a:lnTo>
                      <a:pt x="5213" y="19071"/>
                    </a:lnTo>
                    <a:lnTo>
                      <a:pt x="5140" y="18925"/>
                    </a:lnTo>
                    <a:lnTo>
                      <a:pt x="5091" y="18754"/>
                    </a:lnTo>
                    <a:lnTo>
                      <a:pt x="5067" y="18584"/>
                    </a:lnTo>
                    <a:lnTo>
                      <a:pt x="5067" y="18584"/>
                    </a:lnTo>
                    <a:lnTo>
                      <a:pt x="5091" y="18413"/>
                    </a:lnTo>
                    <a:lnTo>
                      <a:pt x="5140" y="18243"/>
                    </a:lnTo>
                    <a:lnTo>
                      <a:pt x="5213" y="18097"/>
                    </a:lnTo>
                    <a:lnTo>
                      <a:pt x="5310" y="17975"/>
                    </a:lnTo>
                    <a:lnTo>
                      <a:pt x="5432" y="17877"/>
                    </a:lnTo>
                    <a:lnTo>
                      <a:pt x="5578" y="17804"/>
                    </a:lnTo>
                    <a:lnTo>
                      <a:pt x="5749" y="17756"/>
                    </a:lnTo>
                    <a:lnTo>
                      <a:pt x="5919" y="17731"/>
                    </a:lnTo>
                    <a:lnTo>
                      <a:pt x="5919" y="17731"/>
                    </a:lnTo>
                    <a:lnTo>
                      <a:pt x="6090" y="17756"/>
                    </a:lnTo>
                    <a:lnTo>
                      <a:pt x="6260" y="17804"/>
                    </a:lnTo>
                    <a:lnTo>
                      <a:pt x="6406" y="17877"/>
                    </a:lnTo>
                    <a:lnTo>
                      <a:pt x="6528" y="17975"/>
                    </a:lnTo>
                    <a:lnTo>
                      <a:pt x="6625" y="18097"/>
                    </a:lnTo>
                    <a:lnTo>
                      <a:pt x="6699" y="18243"/>
                    </a:lnTo>
                    <a:lnTo>
                      <a:pt x="6747" y="18413"/>
                    </a:lnTo>
                    <a:lnTo>
                      <a:pt x="6772" y="18584"/>
                    </a:lnTo>
                    <a:lnTo>
                      <a:pt x="6772" y="18584"/>
                    </a:lnTo>
                    <a:lnTo>
                      <a:pt x="6747" y="18754"/>
                    </a:lnTo>
                    <a:lnTo>
                      <a:pt x="6699" y="18925"/>
                    </a:lnTo>
                    <a:lnTo>
                      <a:pt x="6625" y="19071"/>
                    </a:lnTo>
                    <a:lnTo>
                      <a:pt x="6528" y="19193"/>
                    </a:lnTo>
                    <a:lnTo>
                      <a:pt x="6406" y="19290"/>
                    </a:lnTo>
                    <a:lnTo>
                      <a:pt x="6260" y="19363"/>
                    </a:lnTo>
                    <a:lnTo>
                      <a:pt x="6090" y="19412"/>
                    </a:lnTo>
                    <a:lnTo>
                      <a:pt x="5919" y="19436"/>
                    </a:lnTo>
                    <a:lnTo>
                      <a:pt x="5919" y="19436"/>
                    </a:lnTo>
                    <a:close/>
                    <a:moveTo>
                      <a:pt x="10547" y="16660"/>
                    </a:moveTo>
                    <a:lnTo>
                      <a:pt x="1292" y="16660"/>
                    </a:lnTo>
                    <a:lnTo>
                      <a:pt x="1292" y="2558"/>
                    </a:lnTo>
                    <a:lnTo>
                      <a:pt x="10547" y="2558"/>
                    </a:lnTo>
                    <a:lnTo>
                      <a:pt x="10547" y="16660"/>
                    </a:lnTo>
                    <a:close/>
                  </a:path>
                </a:pathLst>
              </a:custGeom>
              <a:noFill/>
              <a:ln w="9525" cap="rnd" cmpd="sng">
                <a:solidFill>
                  <a:srgbClr val="6B97CE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</p:grpSp>
        <p:grpSp>
          <p:nvGrpSpPr>
            <p:cNvPr id="1079" name="Shape 1079"/>
            <p:cNvGrpSpPr/>
            <p:nvPr/>
          </p:nvGrpSpPr>
          <p:grpSpPr>
            <a:xfrm>
              <a:off x="200496" y="3010834"/>
              <a:ext cx="2080365" cy="329076"/>
              <a:chOff x="200496" y="2866629"/>
              <a:chExt cx="2080365" cy="329076"/>
            </a:xfrm>
          </p:grpSpPr>
          <p:grpSp>
            <p:nvGrpSpPr>
              <p:cNvPr id="1080" name="Shape 1080"/>
              <p:cNvGrpSpPr/>
              <p:nvPr/>
            </p:nvGrpSpPr>
            <p:grpSpPr>
              <a:xfrm>
                <a:off x="200496" y="2869445"/>
                <a:ext cx="435021" cy="323445"/>
                <a:chOff x="5247525" y="3007275"/>
                <a:chExt cx="517575" cy="384825"/>
              </a:xfrm>
            </p:grpSpPr>
            <p:sp>
              <p:nvSpPr>
                <p:cNvPr id="1081" name="Shape 1081"/>
                <p:cNvSpPr/>
                <p:nvPr/>
              </p:nvSpPr>
              <p:spPr>
                <a:xfrm>
                  <a:off x="5247525" y="3007275"/>
                  <a:ext cx="348900" cy="3489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3956" h="13956" fill="none" extrusionOk="0">
                      <a:moveTo>
                        <a:pt x="13323" y="5772"/>
                      </a:moveTo>
                      <a:lnTo>
                        <a:pt x="11861" y="5626"/>
                      </a:lnTo>
                      <a:lnTo>
                        <a:pt x="11861" y="5626"/>
                      </a:lnTo>
                      <a:lnTo>
                        <a:pt x="11788" y="5334"/>
                      </a:lnTo>
                      <a:lnTo>
                        <a:pt x="11667" y="5042"/>
                      </a:lnTo>
                      <a:lnTo>
                        <a:pt x="11545" y="4750"/>
                      </a:lnTo>
                      <a:lnTo>
                        <a:pt x="11399" y="4482"/>
                      </a:lnTo>
                      <a:lnTo>
                        <a:pt x="12300" y="3337"/>
                      </a:lnTo>
                      <a:lnTo>
                        <a:pt x="12300" y="3337"/>
                      </a:lnTo>
                      <a:lnTo>
                        <a:pt x="12373" y="3240"/>
                      </a:lnTo>
                      <a:lnTo>
                        <a:pt x="12422" y="3118"/>
                      </a:lnTo>
                      <a:lnTo>
                        <a:pt x="12446" y="2996"/>
                      </a:lnTo>
                      <a:lnTo>
                        <a:pt x="12446" y="2850"/>
                      </a:lnTo>
                      <a:lnTo>
                        <a:pt x="12422" y="2728"/>
                      </a:lnTo>
                      <a:lnTo>
                        <a:pt x="12397" y="2606"/>
                      </a:lnTo>
                      <a:lnTo>
                        <a:pt x="12324" y="2485"/>
                      </a:lnTo>
                      <a:lnTo>
                        <a:pt x="12251" y="2387"/>
                      </a:lnTo>
                      <a:lnTo>
                        <a:pt x="11569" y="1705"/>
                      </a:lnTo>
                      <a:lnTo>
                        <a:pt x="11569" y="1705"/>
                      </a:lnTo>
                      <a:lnTo>
                        <a:pt x="11472" y="1632"/>
                      </a:lnTo>
                      <a:lnTo>
                        <a:pt x="11350" y="1559"/>
                      </a:lnTo>
                      <a:lnTo>
                        <a:pt x="11228" y="1510"/>
                      </a:lnTo>
                      <a:lnTo>
                        <a:pt x="11106" y="1510"/>
                      </a:lnTo>
                      <a:lnTo>
                        <a:pt x="10960" y="1510"/>
                      </a:lnTo>
                      <a:lnTo>
                        <a:pt x="10838" y="1535"/>
                      </a:lnTo>
                      <a:lnTo>
                        <a:pt x="10717" y="1583"/>
                      </a:lnTo>
                      <a:lnTo>
                        <a:pt x="10619" y="1656"/>
                      </a:lnTo>
                      <a:lnTo>
                        <a:pt x="9475" y="2558"/>
                      </a:lnTo>
                      <a:lnTo>
                        <a:pt x="9475" y="2558"/>
                      </a:lnTo>
                      <a:lnTo>
                        <a:pt x="9207" y="2411"/>
                      </a:lnTo>
                      <a:lnTo>
                        <a:pt x="8914" y="2290"/>
                      </a:lnTo>
                      <a:lnTo>
                        <a:pt x="8622" y="2168"/>
                      </a:lnTo>
                      <a:lnTo>
                        <a:pt x="8330" y="2070"/>
                      </a:lnTo>
                      <a:lnTo>
                        <a:pt x="8159" y="634"/>
                      </a:lnTo>
                      <a:lnTo>
                        <a:pt x="8159" y="634"/>
                      </a:lnTo>
                      <a:lnTo>
                        <a:pt x="8135" y="512"/>
                      </a:lnTo>
                      <a:lnTo>
                        <a:pt x="8086" y="390"/>
                      </a:lnTo>
                      <a:lnTo>
                        <a:pt x="8013" y="293"/>
                      </a:lnTo>
                      <a:lnTo>
                        <a:pt x="7940" y="195"/>
                      </a:lnTo>
                      <a:lnTo>
                        <a:pt x="7818" y="122"/>
                      </a:lnTo>
                      <a:lnTo>
                        <a:pt x="7721" y="49"/>
                      </a:lnTo>
                      <a:lnTo>
                        <a:pt x="7575" y="25"/>
                      </a:lnTo>
                      <a:lnTo>
                        <a:pt x="7453" y="0"/>
                      </a:lnTo>
                      <a:lnTo>
                        <a:pt x="6479" y="0"/>
                      </a:lnTo>
                      <a:lnTo>
                        <a:pt x="6479" y="0"/>
                      </a:lnTo>
                      <a:lnTo>
                        <a:pt x="6357" y="25"/>
                      </a:lnTo>
                      <a:lnTo>
                        <a:pt x="6235" y="49"/>
                      </a:lnTo>
                      <a:lnTo>
                        <a:pt x="6114" y="122"/>
                      </a:lnTo>
                      <a:lnTo>
                        <a:pt x="6016" y="195"/>
                      </a:lnTo>
                      <a:lnTo>
                        <a:pt x="5919" y="293"/>
                      </a:lnTo>
                      <a:lnTo>
                        <a:pt x="5846" y="390"/>
                      </a:lnTo>
                      <a:lnTo>
                        <a:pt x="5797" y="512"/>
                      </a:lnTo>
                      <a:lnTo>
                        <a:pt x="5773" y="634"/>
                      </a:lnTo>
                      <a:lnTo>
                        <a:pt x="5602" y="2070"/>
                      </a:lnTo>
                      <a:lnTo>
                        <a:pt x="5602" y="2070"/>
                      </a:lnTo>
                      <a:lnTo>
                        <a:pt x="5310" y="2168"/>
                      </a:lnTo>
                      <a:lnTo>
                        <a:pt x="5018" y="2290"/>
                      </a:lnTo>
                      <a:lnTo>
                        <a:pt x="4750" y="2411"/>
                      </a:lnTo>
                      <a:lnTo>
                        <a:pt x="4482" y="2558"/>
                      </a:lnTo>
                      <a:lnTo>
                        <a:pt x="3337" y="1656"/>
                      </a:lnTo>
                      <a:lnTo>
                        <a:pt x="3337" y="1656"/>
                      </a:lnTo>
                      <a:lnTo>
                        <a:pt x="3215" y="1583"/>
                      </a:lnTo>
                      <a:lnTo>
                        <a:pt x="3094" y="1535"/>
                      </a:lnTo>
                      <a:lnTo>
                        <a:pt x="2972" y="1510"/>
                      </a:lnTo>
                      <a:lnTo>
                        <a:pt x="2850" y="1510"/>
                      </a:lnTo>
                      <a:lnTo>
                        <a:pt x="2728" y="1510"/>
                      </a:lnTo>
                      <a:lnTo>
                        <a:pt x="2582" y="1559"/>
                      </a:lnTo>
                      <a:lnTo>
                        <a:pt x="2485" y="1632"/>
                      </a:lnTo>
                      <a:lnTo>
                        <a:pt x="2387" y="1705"/>
                      </a:lnTo>
                      <a:lnTo>
                        <a:pt x="1705" y="2387"/>
                      </a:lnTo>
                      <a:lnTo>
                        <a:pt x="1705" y="2387"/>
                      </a:lnTo>
                      <a:lnTo>
                        <a:pt x="1608" y="2485"/>
                      </a:lnTo>
                      <a:lnTo>
                        <a:pt x="1559" y="2606"/>
                      </a:lnTo>
                      <a:lnTo>
                        <a:pt x="1511" y="2728"/>
                      </a:lnTo>
                      <a:lnTo>
                        <a:pt x="1486" y="2850"/>
                      </a:lnTo>
                      <a:lnTo>
                        <a:pt x="1486" y="2996"/>
                      </a:lnTo>
                      <a:lnTo>
                        <a:pt x="1511" y="3118"/>
                      </a:lnTo>
                      <a:lnTo>
                        <a:pt x="1559" y="3240"/>
                      </a:lnTo>
                      <a:lnTo>
                        <a:pt x="1632" y="3337"/>
                      </a:lnTo>
                      <a:lnTo>
                        <a:pt x="2533" y="4482"/>
                      </a:lnTo>
                      <a:lnTo>
                        <a:pt x="2533" y="4482"/>
                      </a:lnTo>
                      <a:lnTo>
                        <a:pt x="2387" y="4750"/>
                      </a:lnTo>
                      <a:lnTo>
                        <a:pt x="2266" y="5042"/>
                      </a:lnTo>
                      <a:lnTo>
                        <a:pt x="2168" y="5334"/>
                      </a:lnTo>
                      <a:lnTo>
                        <a:pt x="2071" y="5626"/>
                      </a:lnTo>
                      <a:lnTo>
                        <a:pt x="634" y="5772"/>
                      </a:lnTo>
                      <a:lnTo>
                        <a:pt x="634" y="5772"/>
                      </a:lnTo>
                      <a:lnTo>
                        <a:pt x="512" y="5821"/>
                      </a:lnTo>
                      <a:lnTo>
                        <a:pt x="390" y="5870"/>
                      </a:lnTo>
                      <a:lnTo>
                        <a:pt x="268" y="5943"/>
                      </a:lnTo>
                      <a:lnTo>
                        <a:pt x="171" y="6016"/>
                      </a:lnTo>
                      <a:lnTo>
                        <a:pt x="98" y="6138"/>
                      </a:lnTo>
                      <a:lnTo>
                        <a:pt x="49" y="6235"/>
                      </a:lnTo>
                      <a:lnTo>
                        <a:pt x="1" y="6381"/>
                      </a:lnTo>
                      <a:lnTo>
                        <a:pt x="1" y="6503"/>
                      </a:lnTo>
                      <a:lnTo>
                        <a:pt x="1" y="7453"/>
                      </a:lnTo>
                      <a:lnTo>
                        <a:pt x="1" y="7453"/>
                      </a:lnTo>
                      <a:lnTo>
                        <a:pt x="1" y="7599"/>
                      </a:lnTo>
                      <a:lnTo>
                        <a:pt x="49" y="7721"/>
                      </a:lnTo>
                      <a:lnTo>
                        <a:pt x="98" y="7843"/>
                      </a:lnTo>
                      <a:lnTo>
                        <a:pt x="171" y="7940"/>
                      </a:lnTo>
                      <a:lnTo>
                        <a:pt x="268" y="8037"/>
                      </a:lnTo>
                      <a:lnTo>
                        <a:pt x="390" y="8111"/>
                      </a:lnTo>
                      <a:lnTo>
                        <a:pt x="512" y="8159"/>
                      </a:lnTo>
                      <a:lnTo>
                        <a:pt x="634" y="8184"/>
                      </a:lnTo>
                      <a:lnTo>
                        <a:pt x="2071" y="8354"/>
                      </a:lnTo>
                      <a:lnTo>
                        <a:pt x="2071" y="8354"/>
                      </a:lnTo>
                      <a:lnTo>
                        <a:pt x="2168" y="8646"/>
                      </a:lnTo>
                      <a:lnTo>
                        <a:pt x="2266" y="8914"/>
                      </a:lnTo>
                      <a:lnTo>
                        <a:pt x="2387" y="9206"/>
                      </a:lnTo>
                      <a:lnTo>
                        <a:pt x="2533" y="9474"/>
                      </a:lnTo>
                      <a:lnTo>
                        <a:pt x="1632" y="10619"/>
                      </a:lnTo>
                      <a:lnTo>
                        <a:pt x="1632" y="10619"/>
                      </a:lnTo>
                      <a:lnTo>
                        <a:pt x="1559" y="10741"/>
                      </a:lnTo>
                      <a:lnTo>
                        <a:pt x="1511" y="10863"/>
                      </a:lnTo>
                      <a:lnTo>
                        <a:pt x="1486" y="10984"/>
                      </a:lnTo>
                      <a:lnTo>
                        <a:pt x="1486" y="11106"/>
                      </a:lnTo>
                      <a:lnTo>
                        <a:pt x="1511" y="11228"/>
                      </a:lnTo>
                      <a:lnTo>
                        <a:pt x="1559" y="11350"/>
                      </a:lnTo>
                      <a:lnTo>
                        <a:pt x="1608" y="11472"/>
                      </a:lnTo>
                      <a:lnTo>
                        <a:pt x="1705" y="11569"/>
                      </a:lnTo>
                      <a:lnTo>
                        <a:pt x="2387" y="12251"/>
                      </a:lnTo>
                      <a:lnTo>
                        <a:pt x="2387" y="12251"/>
                      </a:lnTo>
                      <a:lnTo>
                        <a:pt x="2485" y="12348"/>
                      </a:lnTo>
                      <a:lnTo>
                        <a:pt x="2582" y="12397"/>
                      </a:lnTo>
                      <a:lnTo>
                        <a:pt x="2728" y="12446"/>
                      </a:lnTo>
                      <a:lnTo>
                        <a:pt x="2850" y="12470"/>
                      </a:lnTo>
                      <a:lnTo>
                        <a:pt x="2972" y="12470"/>
                      </a:lnTo>
                      <a:lnTo>
                        <a:pt x="3094" y="12421"/>
                      </a:lnTo>
                      <a:lnTo>
                        <a:pt x="3215" y="12373"/>
                      </a:lnTo>
                      <a:lnTo>
                        <a:pt x="3337" y="12324"/>
                      </a:lnTo>
                      <a:lnTo>
                        <a:pt x="4482" y="11423"/>
                      </a:lnTo>
                      <a:lnTo>
                        <a:pt x="4482" y="11423"/>
                      </a:lnTo>
                      <a:lnTo>
                        <a:pt x="4750" y="11545"/>
                      </a:lnTo>
                      <a:lnTo>
                        <a:pt x="5018" y="11691"/>
                      </a:lnTo>
                      <a:lnTo>
                        <a:pt x="5310" y="11788"/>
                      </a:lnTo>
                      <a:lnTo>
                        <a:pt x="5602" y="11886"/>
                      </a:lnTo>
                      <a:lnTo>
                        <a:pt x="5773" y="13322"/>
                      </a:lnTo>
                      <a:lnTo>
                        <a:pt x="5773" y="13322"/>
                      </a:lnTo>
                      <a:lnTo>
                        <a:pt x="5797" y="13444"/>
                      </a:lnTo>
                      <a:lnTo>
                        <a:pt x="5846" y="13566"/>
                      </a:lnTo>
                      <a:lnTo>
                        <a:pt x="5919" y="13688"/>
                      </a:lnTo>
                      <a:lnTo>
                        <a:pt x="6016" y="13785"/>
                      </a:lnTo>
                      <a:lnTo>
                        <a:pt x="6114" y="13858"/>
                      </a:lnTo>
                      <a:lnTo>
                        <a:pt x="6235" y="13907"/>
                      </a:lnTo>
                      <a:lnTo>
                        <a:pt x="6357" y="13956"/>
                      </a:lnTo>
                      <a:lnTo>
                        <a:pt x="6479" y="13956"/>
                      </a:lnTo>
                      <a:lnTo>
                        <a:pt x="7453" y="13956"/>
                      </a:lnTo>
                      <a:lnTo>
                        <a:pt x="7453" y="13956"/>
                      </a:lnTo>
                      <a:lnTo>
                        <a:pt x="7575" y="13956"/>
                      </a:lnTo>
                      <a:lnTo>
                        <a:pt x="7721" y="13907"/>
                      </a:lnTo>
                      <a:lnTo>
                        <a:pt x="7818" y="13858"/>
                      </a:lnTo>
                      <a:lnTo>
                        <a:pt x="7940" y="13785"/>
                      </a:lnTo>
                      <a:lnTo>
                        <a:pt x="8013" y="13688"/>
                      </a:lnTo>
                      <a:lnTo>
                        <a:pt x="8086" y="13566"/>
                      </a:lnTo>
                      <a:lnTo>
                        <a:pt x="8135" y="13444"/>
                      </a:lnTo>
                      <a:lnTo>
                        <a:pt x="8159" y="13322"/>
                      </a:lnTo>
                      <a:lnTo>
                        <a:pt x="8330" y="11886"/>
                      </a:lnTo>
                      <a:lnTo>
                        <a:pt x="8330" y="11886"/>
                      </a:lnTo>
                      <a:lnTo>
                        <a:pt x="8622" y="11788"/>
                      </a:lnTo>
                      <a:lnTo>
                        <a:pt x="8914" y="11691"/>
                      </a:lnTo>
                      <a:lnTo>
                        <a:pt x="9207" y="11545"/>
                      </a:lnTo>
                      <a:lnTo>
                        <a:pt x="9475" y="11423"/>
                      </a:lnTo>
                      <a:lnTo>
                        <a:pt x="10619" y="12324"/>
                      </a:lnTo>
                      <a:lnTo>
                        <a:pt x="10619" y="12324"/>
                      </a:lnTo>
                      <a:lnTo>
                        <a:pt x="10717" y="12373"/>
                      </a:lnTo>
                      <a:lnTo>
                        <a:pt x="10838" y="12421"/>
                      </a:lnTo>
                      <a:lnTo>
                        <a:pt x="10960" y="12470"/>
                      </a:lnTo>
                      <a:lnTo>
                        <a:pt x="11106" y="12470"/>
                      </a:lnTo>
                      <a:lnTo>
                        <a:pt x="11228" y="12446"/>
                      </a:lnTo>
                      <a:lnTo>
                        <a:pt x="11350" y="12397"/>
                      </a:lnTo>
                      <a:lnTo>
                        <a:pt x="11472" y="12348"/>
                      </a:lnTo>
                      <a:lnTo>
                        <a:pt x="11569" y="12251"/>
                      </a:lnTo>
                      <a:lnTo>
                        <a:pt x="12251" y="11569"/>
                      </a:lnTo>
                      <a:lnTo>
                        <a:pt x="12251" y="11569"/>
                      </a:lnTo>
                      <a:lnTo>
                        <a:pt x="12324" y="11472"/>
                      </a:lnTo>
                      <a:lnTo>
                        <a:pt x="12397" y="11350"/>
                      </a:lnTo>
                      <a:lnTo>
                        <a:pt x="12422" y="11228"/>
                      </a:lnTo>
                      <a:lnTo>
                        <a:pt x="12446" y="11106"/>
                      </a:lnTo>
                      <a:lnTo>
                        <a:pt x="12446" y="10984"/>
                      </a:lnTo>
                      <a:lnTo>
                        <a:pt x="12422" y="10863"/>
                      </a:lnTo>
                      <a:lnTo>
                        <a:pt x="12373" y="10741"/>
                      </a:lnTo>
                      <a:lnTo>
                        <a:pt x="12300" y="10619"/>
                      </a:lnTo>
                      <a:lnTo>
                        <a:pt x="11399" y="9474"/>
                      </a:lnTo>
                      <a:lnTo>
                        <a:pt x="11399" y="9474"/>
                      </a:lnTo>
                      <a:lnTo>
                        <a:pt x="11545" y="9206"/>
                      </a:lnTo>
                      <a:lnTo>
                        <a:pt x="11667" y="8914"/>
                      </a:lnTo>
                      <a:lnTo>
                        <a:pt x="11788" y="8646"/>
                      </a:lnTo>
                      <a:lnTo>
                        <a:pt x="11861" y="8354"/>
                      </a:lnTo>
                      <a:lnTo>
                        <a:pt x="13323" y="8184"/>
                      </a:lnTo>
                      <a:lnTo>
                        <a:pt x="13323" y="8184"/>
                      </a:lnTo>
                      <a:lnTo>
                        <a:pt x="13444" y="8159"/>
                      </a:lnTo>
                      <a:lnTo>
                        <a:pt x="13566" y="8111"/>
                      </a:lnTo>
                      <a:lnTo>
                        <a:pt x="13664" y="8037"/>
                      </a:lnTo>
                      <a:lnTo>
                        <a:pt x="13761" y="7940"/>
                      </a:lnTo>
                      <a:lnTo>
                        <a:pt x="13834" y="7843"/>
                      </a:lnTo>
                      <a:lnTo>
                        <a:pt x="13907" y="7721"/>
                      </a:lnTo>
                      <a:lnTo>
                        <a:pt x="13932" y="7599"/>
                      </a:lnTo>
                      <a:lnTo>
                        <a:pt x="13956" y="7453"/>
                      </a:lnTo>
                      <a:lnTo>
                        <a:pt x="13956" y="6503"/>
                      </a:lnTo>
                      <a:lnTo>
                        <a:pt x="13956" y="6503"/>
                      </a:lnTo>
                      <a:lnTo>
                        <a:pt x="13932" y="6381"/>
                      </a:lnTo>
                      <a:lnTo>
                        <a:pt x="13907" y="6235"/>
                      </a:lnTo>
                      <a:lnTo>
                        <a:pt x="13834" y="6138"/>
                      </a:lnTo>
                      <a:lnTo>
                        <a:pt x="13761" y="6016"/>
                      </a:lnTo>
                      <a:lnTo>
                        <a:pt x="13664" y="5943"/>
                      </a:lnTo>
                      <a:lnTo>
                        <a:pt x="13566" y="5870"/>
                      </a:lnTo>
                      <a:lnTo>
                        <a:pt x="13444" y="5821"/>
                      </a:lnTo>
                      <a:lnTo>
                        <a:pt x="13323" y="5772"/>
                      </a:lnTo>
                      <a:lnTo>
                        <a:pt x="13323" y="5772"/>
                      </a:lnTo>
                      <a:close/>
                      <a:moveTo>
                        <a:pt x="8573" y="8598"/>
                      </a:moveTo>
                      <a:lnTo>
                        <a:pt x="8573" y="8598"/>
                      </a:lnTo>
                      <a:lnTo>
                        <a:pt x="8403" y="8744"/>
                      </a:lnTo>
                      <a:lnTo>
                        <a:pt x="8232" y="8890"/>
                      </a:lnTo>
                      <a:lnTo>
                        <a:pt x="8038" y="8987"/>
                      </a:lnTo>
                      <a:lnTo>
                        <a:pt x="7818" y="9085"/>
                      </a:lnTo>
                      <a:lnTo>
                        <a:pt x="7624" y="9158"/>
                      </a:lnTo>
                      <a:lnTo>
                        <a:pt x="7404" y="9206"/>
                      </a:lnTo>
                      <a:lnTo>
                        <a:pt x="7185" y="9231"/>
                      </a:lnTo>
                      <a:lnTo>
                        <a:pt x="6966" y="9255"/>
                      </a:lnTo>
                      <a:lnTo>
                        <a:pt x="6747" y="9231"/>
                      </a:lnTo>
                      <a:lnTo>
                        <a:pt x="6528" y="9206"/>
                      </a:lnTo>
                      <a:lnTo>
                        <a:pt x="6333" y="9158"/>
                      </a:lnTo>
                      <a:lnTo>
                        <a:pt x="6114" y="9085"/>
                      </a:lnTo>
                      <a:lnTo>
                        <a:pt x="5919" y="8987"/>
                      </a:lnTo>
                      <a:lnTo>
                        <a:pt x="5724" y="8890"/>
                      </a:lnTo>
                      <a:lnTo>
                        <a:pt x="5529" y="8744"/>
                      </a:lnTo>
                      <a:lnTo>
                        <a:pt x="5359" y="8598"/>
                      </a:lnTo>
                      <a:lnTo>
                        <a:pt x="5359" y="8598"/>
                      </a:lnTo>
                      <a:lnTo>
                        <a:pt x="5212" y="8427"/>
                      </a:lnTo>
                      <a:lnTo>
                        <a:pt x="5066" y="8232"/>
                      </a:lnTo>
                      <a:lnTo>
                        <a:pt x="4969" y="8037"/>
                      </a:lnTo>
                      <a:lnTo>
                        <a:pt x="4871" y="7843"/>
                      </a:lnTo>
                      <a:lnTo>
                        <a:pt x="4798" y="7623"/>
                      </a:lnTo>
                      <a:lnTo>
                        <a:pt x="4750" y="7404"/>
                      </a:lnTo>
                      <a:lnTo>
                        <a:pt x="4701" y="7209"/>
                      </a:lnTo>
                      <a:lnTo>
                        <a:pt x="4701" y="6990"/>
                      </a:lnTo>
                      <a:lnTo>
                        <a:pt x="4701" y="6771"/>
                      </a:lnTo>
                      <a:lnTo>
                        <a:pt x="4750" y="6552"/>
                      </a:lnTo>
                      <a:lnTo>
                        <a:pt x="4798" y="6333"/>
                      </a:lnTo>
                      <a:lnTo>
                        <a:pt x="4871" y="6138"/>
                      </a:lnTo>
                      <a:lnTo>
                        <a:pt x="4969" y="5919"/>
                      </a:lnTo>
                      <a:lnTo>
                        <a:pt x="5066" y="5724"/>
                      </a:lnTo>
                      <a:lnTo>
                        <a:pt x="5212" y="5553"/>
                      </a:lnTo>
                      <a:lnTo>
                        <a:pt x="5359" y="5383"/>
                      </a:lnTo>
                      <a:lnTo>
                        <a:pt x="5359" y="5383"/>
                      </a:lnTo>
                      <a:lnTo>
                        <a:pt x="5529" y="5212"/>
                      </a:lnTo>
                      <a:lnTo>
                        <a:pt x="5724" y="5091"/>
                      </a:lnTo>
                      <a:lnTo>
                        <a:pt x="5919" y="4969"/>
                      </a:lnTo>
                      <a:lnTo>
                        <a:pt x="6114" y="4871"/>
                      </a:lnTo>
                      <a:lnTo>
                        <a:pt x="6333" y="4798"/>
                      </a:lnTo>
                      <a:lnTo>
                        <a:pt x="6528" y="4750"/>
                      </a:lnTo>
                      <a:lnTo>
                        <a:pt x="6747" y="4725"/>
                      </a:lnTo>
                      <a:lnTo>
                        <a:pt x="6966" y="4701"/>
                      </a:lnTo>
                      <a:lnTo>
                        <a:pt x="7185" y="4725"/>
                      </a:lnTo>
                      <a:lnTo>
                        <a:pt x="7404" y="4750"/>
                      </a:lnTo>
                      <a:lnTo>
                        <a:pt x="7624" y="4798"/>
                      </a:lnTo>
                      <a:lnTo>
                        <a:pt x="7818" y="4871"/>
                      </a:lnTo>
                      <a:lnTo>
                        <a:pt x="8038" y="4969"/>
                      </a:lnTo>
                      <a:lnTo>
                        <a:pt x="8232" y="5091"/>
                      </a:lnTo>
                      <a:lnTo>
                        <a:pt x="8403" y="5212"/>
                      </a:lnTo>
                      <a:lnTo>
                        <a:pt x="8573" y="5383"/>
                      </a:lnTo>
                      <a:lnTo>
                        <a:pt x="8573" y="5383"/>
                      </a:lnTo>
                      <a:lnTo>
                        <a:pt x="8744" y="5553"/>
                      </a:lnTo>
                      <a:lnTo>
                        <a:pt x="8866" y="5724"/>
                      </a:lnTo>
                      <a:lnTo>
                        <a:pt x="8987" y="5919"/>
                      </a:lnTo>
                      <a:lnTo>
                        <a:pt x="9085" y="6138"/>
                      </a:lnTo>
                      <a:lnTo>
                        <a:pt x="9158" y="6333"/>
                      </a:lnTo>
                      <a:lnTo>
                        <a:pt x="9207" y="6552"/>
                      </a:lnTo>
                      <a:lnTo>
                        <a:pt x="9231" y="6771"/>
                      </a:lnTo>
                      <a:lnTo>
                        <a:pt x="9231" y="6990"/>
                      </a:lnTo>
                      <a:lnTo>
                        <a:pt x="9231" y="7209"/>
                      </a:lnTo>
                      <a:lnTo>
                        <a:pt x="9207" y="7404"/>
                      </a:lnTo>
                      <a:lnTo>
                        <a:pt x="9158" y="7623"/>
                      </a:lnTo>
                      <a:lnTo>
                        <a:pt x="9085" y="7843"/>
                      </a:lnTo>
                      <a:lnTo>
                        <a:pt x="8987" y="8037"/>
                      </a:lnTo>
                      <a:lnTo>
                        <a:pt x="8866" y="8232"/>
                      </a:lnTo>
                      <a:lnTo>
                        <a:pt x="8744" y="8427"/>
                      </a:lnTo>
                      <a:lnTo>
                        <a:pt x="8573" y="8598"/>
                      </a:lnTo>
                      <a:lnTo>
                        <a:pt x="8573" y="8598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082" name="Shape 1082"/>
                <p:cNvSpPr/>
                <p:nvPr/>
              </p:nvSpPr>
              <p:spPr>
                <a:xfrm>
                  <a:off x="5566575" y="3193575"/>
                  <a:ext cx="198525" cy="1985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7941" h="7941" fill="none" extrusionOk="0">
                      <a:moveTo>
                        <a:pt x="7258" y="2144"/>
                      </a:moveTo>
                      <a:lnTo>
                        <a:pt x="6138" y="2388"/>
                      </a:lnTo>
                      <a:lnTo>
                        <a:pt x="6138" y="2388"/>
                      </a:lnTo>
                      <a:lnTo>
                        <a:pt x="6016" y="2217"/>
                      </a:lnTo>
                      <a:lnTo>
                        <a:pt x="5870" y="2071"/>
                      </a:lnTo>
                      <a:lnTo>
                        <a:pt x="6260" y="975"/>
                      </a:lnTo>
                      <a:lnTo>
                        <a:pt x="6260" y="975"/>
                      </a:lnTo>
                      <a:lnTo>
                        <a:pt x="6284" y="902"/>
                      </a:lnTo>
                      <a:lnTo>
                        <a:pt x="6284" y="829"/>
                      </a:lnTo>
                      <a:lnTo>
                        <a:pt x="6260" y="683"/>
                      </a:lnTo>
                      <a:lnTo>
                        <a:pt x="6162" y="561"/>
                      </a:lnTo>
                      <a:lnTo>
                        <a:pt x="6114" y="488"/>
                      </a:lnTo>
                      <a:lnTo>
                        <a:pt x="6065" y="464"/>
                      </a:lnTo>
                      <a:lnTo>
                        <a:pt x="5553" y="196"/>
                      </a:lnTo>
                      <a:lnTo>
                        <a:pt x="5553" y="196"/>
                      </a:lnTo>
                      <a:lnTo>
                        <a:pt x="5480" y="171"/>
                      </a:lnTo>
                      <a:lnTo>
                        <a:pt x="5407" y="171"/>
                      </a:lnTo>
                      <a:lnTo>
                        <a:pt x="5261" y="171"/>
                      </a:lnTo>
                      <a:lnTo>
                        <a:pt x="5115" y="244"/>
                      </a:lnTo>
                      <a:lnTo>
                        <a:pt x="5066" y="293"/>
                      </a:lnTo>
                      <a:lnTo>
                        <a:pt x="5018" y="342"/>
                      </a:lnTo>
                      <a:lnTo>
                        <a:pt x="4384" y="1316"/>
                      </a:lnTo>
                      <a:lnTo>
                        <a:pt x="4384" y="1316"/>
                      </a:lnTo>
                      <a:lnTo>
                        <a:pt x="4165" y="1292"/>
                      </a:lnTo>
                      <a:lnTo>
                        <a:pt x="3970" y="1292"/>
                      </a:lnTo>
                      <a:lnTo>
                        <a:pt x="3483" y="244"/>
                      </a:lnTo>
                      <a:lnTo>
                        <a:pt x="3483" y="244"/>
                      </a:lnTo>
                      <a:lnTo>
                        <a:pt x="3435" y="171"/>
                      </a:lnTo>
                      <a:lnTo>
                        <a:pt x="3386" y="123"/>
                      </a:lnTo>
                      <a:lnTo>
                        <a:pt x="3264" y="50"/>
                      </a:lnTo>
                      <a:lnTo>
                        <a:pt x="3118" y="1"/>
                      </a:lnTo>
                      <a:lnTo>
                        <a:pt x="3045" y="1"/>
                      </a:lnTo>
                      <a:lnTo>
                        <a:pt x="2972" y="25"/>
                      </a:lnTo>
                      <a:lnTo>
                        <a:pt x="2436" y="196"/>
                      </a:lnTo>
                      <a:lnTo>
                        <a:pt x="2436" y="196"/>
                      </a:lnTo>
                      <a:lnTo>
                        <a:pt x="2363" y="220"/>
                      </a:lnTo>
                      <a:lnTo>
                        <a:pt x="2290" y="269"/>
                      </a:lnTo>
                      <a:lnTo>
                        <a:pt x="2192" y="391"/>
                      </a:lnTo>
                      <a:lnTo>
                        <a:pt x="2144" y="537"/>
                      </a:lnTo>
                      <a:lnTo>
                        <a:pt x="2144" y="610"/>
                      </a:lnTo>
                      <a:lnTo>
                        <a:pt x="2144" y="683"/>
                      </a:lnTo>
                      <a:lnTo>
                        <a:pt x="2387" y="1828"/>
                      </a:lnTo>
                      <a:lnTo>
                        <a:pt x="2387" y="1828"/>
                      </a:lnTo>
                      <a:lnTo>
                        <a:pt x="2217" y="1949"/>
                      </a:lnTo>
                      <a:lnTo>
                        <a:pt x="2071" y="2095"/>
                      </a:lnTo>
                      <a:lnTo>
                        <a:pt x="999" y="1681"/>
                      </a:lnTo>
                      <a:lnTo>
                        <a:pt x="999" y="1681"/>
                      </a:lnTo>
                      <a:lnTo>
                        <a:pt x="926" y="1681"/>
                      </a:lnTo>
                      <a:lnTo>
                        <a:pt x="829" y="1657"/>
                      </a:lnTo>
                      <a:lnTo>
                        <a:pt x="682" y="1706"/>
                      </a:lnTo>
                      <a:lnTo>
                        <a:pt x="561" y="1779"/>
                      </a:lnTo>
                      <a:lnTo>
                        <a:pt x="512" y="1828"/>
                      </a:lnTo>
                      <a:lnTo>
                        <a:pt x="463" y="1901"/>
                      </a:lnTo>
                      <a:lnTo>
                        <a:pt x="220" y="2388"/>
                      </a:lnTo>
                      <a:lnTo>
                        <a:pt x="220" y="2388"/>
                      </a:lnTo>
                      <a:lnTo>
                        <a:pt x="195" y="2461"/>
                      </a:lnTo>
                      <a:lnTo>
                        <a:pt x="171" y="2534"/>
                      </a:lnTo>
                      <a:lnTo>
                        <a:pt x="195" y="2704"/>
                      </a:lnTo>
                      <a:lnTo>
                        <a:pt x="244" y="2826"/>
                      </a:lnTo>
                      <a:lnTo>
                        <a:pt x="293" y="2899"/>
                      </a:lnTo>
                      <a:lnTo>
                        <a:pt x="366" y="2948"/>
                      </a:lnTo>
                      <a:lnTo>
                        <a:pt x="1340" y="3581"/>
                      </a:lnTo>
                      <a:lnTo>
                        <a:pt x="1340" y="3581"/>
                      </a:lnTo>
                      <a:lnTo>
                        <a:pt x="1316" y="3776"/>
                      </a:lnTo>
                      <a:lnTo>
                        <a:pt x="1291" y="3995"/>
                      </a:lnTo>
                      <a:lnTo>
                        <a:pt x="244" y="4482"/>
                      </a:lnTo>
                      <a:lnTo>
                        <a:pt x="244" y="4482"/>
                      </a:lnTo>
                      <a:lnTo>
                        <a:pt x="195" y="4507"/>
                      </a:lnTo>
                      <a:lnTo>
                        <a:pt x="122" y="4555"/>
                      </a:lnTo>
                      <a:lnTo>
                        <a:pt x="49" y="4701"/>
                      </a:lnTo>
                      <a:lnTo>
                        <a:pt x="0" y="4848"/>
                      </a:lnTo>
                      <a:lnTo>
                        <a:pt x="25" y="4921"/>
                      </a:lnTo>
                      <a:lnTo>
                        <a:pt x="25" y="4994"/>
                      </a:lnTo>
                      <a:lnTo>
                        <a:pt x="220" y="5530"/>
                      </a:lnTo>
                      <a:lnTo>
                        <a:pt x="220" y="5530"/>
                      </a:lnTo>
                      <a:lnTo>
                        <a:pt x="244" y="5578"/>
                      </a:lnTo>
                      <a:lnTo>
                        <a:pt x="293" y="5651"/>
                      </a:lnTo>
                      <a:lnTo>
                        <a:pt x="390" y="5749"/>
                      </a:lnTo>
                      <a:lnTo>
                        <a:pt x="536" y="5797"/>
                      </a:lnTo>
                      <a:lnTo>
                        <a:pt x="609" y="5797"/>
                      </a:lnTo>
                      <a:lnTo>
                        <a:pt x="682" y="5797"/>
                      </a:lnTo>
                      <a:lnTo>
                        <a:pt x="1827" y="5554"/>
                      </a:lnTo>
                      <a:lnTo>
                        <a:pt x="1827" y="5554"/>
                      </a:lnTo>
                      <a:lnTo>
                        <a:pt x="1949" y="5724"/>
                      </a:lnTo>
                      <a:lnTo>
                        <a:pt x="2095" y="5870"/>
                      </a:lnTo>
                      <a:lnTo>
                        <a:pt x="1705" y="6966"/>
                      </a:lnTo>
                      <a:lnTo>
                        <a:pt x="1705" y="6966"/>
                      </a:lnTo>
                      <a:lnTo>
                        <a:pt x="1681" y="7040"/>
                      </a:lnTo>
                      <a:lnTo>
                        <a:pt x="1681" y="7113"/>
                      </a:lnTo>
                      <a:lnTo>
                        <a:pt x="1705" y="7259"/>
                      </a:lnTo>
                      <a:lnTo>
                        <a:pt x="1778" y="7380"/>
                      </a:lnTo>
                      <a:lnTo>
                        <a:pt x="1851" y="7429"/>
                      </a:lnTo>
                      <a:lnTo>
                        <a:pt x="1900" y="7478"/>
                      </a:lnTo>
                      <a:lnTo>
                        <a:pt x="2412" y="7721"/>
                      </a:lnTo>
                      <a:lnTo>
                        <a:pt x="2412" y="7721"/>
                      </a:lnTo>
                      <a:lnTo>
                        <a:pt x="2485" y="7770"/>
                      </a:lnTo>
                      <a:lnTo>
                        <a:pt x="2558" y="7770"/>
                      </a:lnTo>
                      <a:lnTo>
                        <a:pt x="2704" y="7770"/>
                      </a:lnTo>
                      <a:lnTo>
                        <a:pt x="2850" y="7697"/>
                      </a:lnTo>
                      <a:lnTo>
                        <a:pt x="2899" y="7648"/>
                      </a:lnTo>
                      <a:lnTo>
                        <a:pt x="2947" y="7600"/>
                      </a:lnTo>
                      <a:lnTo>
                        <a:pt x="3581" y="6625"/>
                      </a:lnTo>
                      <a:lnTo>
                        <a:pt x="3581" y="6625"/>
                      </a:lnTo>
                      <a:lnTo>
                        <a:pt x="3800" y="6650"/>
                      </a:lnTo>
                      <a:lnTo>
                        <a:pt x="3995" y="6650"/>
                      </a:lnTo>
                      <a:lnTo>
                        <a:pt x="4482" y="7697"/>
                      </a:lnTo>
                      <a:lnTo>
                        <a:pt x="4482" y="7697"/>
                      </a:lnTo>
                      <a:lnTo>
                        <a:pt x="4531" y="7770"/>
                      </a:lnTo>
                      <a:lnTo>
                        <a:pt x="4579" y="7819"/>
                      </a:lnTo>
                      <a:lnTo>
                        <a:pt x="4701" y="7892"/>
                      </a:lnTo>
                      <a:lnTo>
                        <a:pt x="4847" y="7941"/>
                      </a:lnTo>
                      <a:lnTo>
                        <a:pt x="4920" y="7941"/>
                      </a:lnTo>
                      <a:lnTo>
                        <a:pt x="4993" y="7916"/>
                      </a:lnTo>
                      <a:lnTo>
                        <a:pt x="5529" y="7746"/>
                      </a:lnTo>
                      <a:lnTo>
                        <a:pt x="5529" y="7746"/>
                      </a:lnTo>
                      <a:lnTo>
                        <a:pt x="5602" y="7721"/>
                      </a:lnTo>
                      <a:lnTo>
                        <a:pt x="5651" y="7673"/>
                      </a:lnTo>
                      <a:lnTo>
                        <a:pt x="5748" y="7551"/>
                      </a:lnTo>
                      <a:lnTo>
                        <a:pt x="5821" y="7405"/>
                      </a:lnTo>
                      <a:lnTo>
                        <a:pt x="5821" y="7332"/>
                      </a:lnTo>
                      <a:lnTo>
                        <a:pt x="5821" y="7259"/>
                      </a:lnTo>
                      <a:lnTo>
                        <a:pt x="5578" y="6114"/>
                      </a:lnTo>
                      <a:lnTo>
                        <a:pt x="5578" y="6114"/>
                      </a:lnTo>
                      <a:lnTo>
                        <a:pt x="5724" y="5992"/>
                      </a:lnTo>
                      <a:lnTo>
                        <a:pt x="5894" y="5846"/>
                      </a:lnTo>
                      <a:lnTo>
                        <a:pt x="6966" y="6260"/>
                      </a:lnTo>
                      <a:lnTo>
                        <a:pt x="6966" y="6260"/>
                      </a:lnTo>
                      <a:lnTo>
                        <a:pt x="7039" y="6260"/>
                      </a:lnTo>
                      <a:lnTo>
                        <a:pt x="7112" y="6285"/>
                      </a:lnTo>
                      <a:lnTo>
                        <a:pt x="7258" y="6236"/>
                      </a:lnTo>
                      <a:lnTo>
                        <a:pt x="7404" y="6163"/>
                      </a:lnTo>
                      <a:lnTo>
                        <a:pt x="7453" y="6114"/>
                      </a:lnTo>
                      <a:lnTo>
                        <a:pt x="7502" y="6041"/>
                      </a:lnTo>
                      <a:lnTo>
                        <a:pt x="7745" y="5530"/>
                      </a:lnTo>
                      <a:lnTo>
                        <a:pt x="7745" y="5530"/>
                      </a:lnTo>
                      <a:lnTo>
                        <a:pt x="7770" y="5481"/>
                      </a:lnTo>
                      <a:lnTo>
                        <a:pt x="7794" y="5383"/>
                      </a:lnTo>
                      <a:lnTo>
                        <a:pt x="7770" y="5237"/>
                      </a:lnTo>
                      <a:lnTo>
                        <a:pt x="7697" y="5115"/>
                      </a:lnTo>
                      <a:lnTo>
                        <a:pt x="7648" y="5042"/>
                      </a:lnTo>
                      <a:lnTo>
                        <a:pt x="7599" y="4994"/>
                      </a:lnTo>
                      <a:lnTo>
                        <a:pt x="6625" y="4360"/>
                      </a:lnTo>
                      <a:lnTo>
                        <a:pt x="6625" y="4360"/>
                      </a:lnTo>
                      <a:lnTo>
                        <a:pt x="6649" y="4166"/>
                      </a:lnTo>
                      <a:lnTo>
                        <a:pt x="6649" y="3946"/>
                      </a:lnTo>
                      <a:lnTo>
                        <a:pt x="7697" y="3459"/>
                      </a:lnTo>
                      <a:lnTo>
                        <a:pt x="7697" y="3459"/>
                      </a:lnTo>
                      <a:lnTo>
                        <a:pt x="7770" y="3435"/>
                      </a:lnTo>
                      <a:lnTo>
                        <a:pt x="7843" y="3386"/>
                      </a:lnTo>
                      <a:lnTo>
                        <a:pt x="7916" y="3240"/>
                      </a:lnTo>
                      <a:lnTo>
                        <a:pt x="7940" y="3094"/>
                      </a:lnTo>
                      <a:lnTo>
                        <a:pt x="7940" y="3021"/>
                      </a:lnTo>
                      <a:lnTo>
                        <a:pt x="7940" y="2948"/>
                      </a:lnTo>
                      <a:lnTo>
                        <a:pt x="7745" y="2412"/>
                      </a:lnTo>
                      <a:lnTo>
                        <a:pt x="7745" y="2412"/>
                      </a:lnTo>
                      <a:lnTo>
                        <a:pt x="7721" y="2339"/>
                      </a:lnTo>
                      <a:lnTo>
                        <a:pt x="7672" y="2290"/>
                      </a:lnTo>
                      <a:lnTo>
                        <a:pt x="7551" y="2193"/>
                      </a:lnTo>
                      <a:lnTo>
                        <a:pt x="7429" y="2144"/>
                      </a:lnTo>
                      <a:lnTo>
                        <a:pt x="7356" y="2144"/>
                      </a:lnTo>
                      <a:lnTo>
                        <a:pt x="7258" y="2144"/>
                      </a:lnTo>
                      <a:lnTo>
                        <a:pt x="7258" y="2144"/>
                      </a:lnTo>
                      <a:close/>
                      <a:moveTo>
                        <a:pt x="5480" y="4726"/>
                      </a:moveTo>
                      <a:lnTo>
                        <a:pt x="5480" y="4726"/>
                      </a:lnTo>
                      <a:lnTo>
                        <a:pt x="5383" y="4872"/>
                      </a:lnTo>
                      <a:lnTo>
                        <a:pt x="5286" y="4994"/>
                      </a:lnTo>
                      <a:lnTo>
                        <a:pt x="5188" y="5140"/>
                      </a:lnTo>
                      <a:lnTo>
                        <a:pt x="5066" y="5237"/>
                      </a:lnTo>
                      <a:lnTo>
                        <a:pt x="4945" y="5335"/>
                      </a:lnTo>
                      <a:lnTo>
                        <a:pt x="4798" y="5432"/>
                      </a:lnTo>
                      <a:lnTo>
                        <a:pt x="4652" y="5505"/>
                      </a:lnTo>
                      <a:lnTo>
                        <a:pt x="4506" y="5554"/>
                      </a:lnTo>
                      <a:lnTo>
                        <a:pt x="4360" y="5603"/>
                      </a:lnTo>
                      <a:lnTo>
                        <a:pt x="4190" y="5627"/>
                      </a:lnTo>
                      <a:lnTo>
                        <a:pt x="4043" y="5651"/>
                      </a:lnTo>
                      <a:lnTo>
                        <a:pt x="3873" y="5627"/>
                      </a:lnTo>
                      <a:lnTo>
                        <a:pt x="3702" y="5627"/>
                      </a:lnTo>
                      <a:lnTo>
                        <a:pt x="3556" y="5578"/>
                      </a:lnTo>
                      <a:lnTo>
                        <a:pt x="3386" y="5530"/>
                      </a:lnTo>
                      <a:lnTo>
                        <a:pt x="3240" y="5456"/>
                      </a:lnTo>
                      <a:lnTo>
                        <a:pt x="3240" y="5456"/>
                      </a:lnTo>
                      <a:lnTo>
                        <a:pt x="3094" y="5383"/>
                      </a:lnTo>
                      <a:lnTo>
                        <a:pt x="2947" y="5286"/>
                      </a:lnTo>
                      <a:lnTo>
                        <a:pt x="2826" y="5164"/>
                      </a:lnTo>
                      <a:lnTo>
                        <a:pt x="2704" y="5067"/>
                      </a:lnTo>
                      <a:lnTo>
                        <a:pt x="2606" y="4921"/>
                      </a:lnTo>
                      <a:lnTo>
                        <a:pt x="2533" y="4799"/>
                      </a:lnTo>
                      <a:lnTo>
                        <a:pt x="2460" y="4653"/>
                      </a:lnTo>
                      <a:lnTo>
                        <a:pt x="2387" y="4507"/>
                      </a:lnTo>
                      <a:lnTo>
                        <a:pt x="2363" y="4336"/>
                      </a:lnTo>
                      <a:lnTo>
                        <a:pt x="2314" y="4190"/>
                      </a:lnTo>
                      <a:lnTo>
                        <a:pt x="2314" y="4020"/>
                      </a:lnTo>
                      <a:lnTo>
                        <a:pt x="2314" y="3873"/>
                      </a:lnTo>
                      <a:lnTo>
                        <a:pt x="2339" y="3703"/>
                      </a:lnTo>
                      <a:lnTo>
                        <a:pt x="2363" y="3532"/>
                      </a:lnTo>
                      <a:lnTo>
                        <a:pt x="2412" y="3386"/>
                      </a:lnTo>
                      <a:lnTo>
                        <a:pt x="2485" y="3216"/>
                      </a:lnTo>
                      <a:lnTo>
                        <a:pt x="2485" y="3216"/>
                      </a:lnTo>
                      <a:lnTo>
                        <a:pt x="2582" y="3070"/>
                      </a:lnTo>
                      <a:lnTo>
                        <a:pt x="2680" y="2948"/>
                      </a:lnTo>
                      <a:lnTo>
                        <a:pt x="2777" y="2802"/>
                      </a:lnTo>
                      <a:lnTo>
                        <a:pt x="2899" y="2704"/>
                      </a:lnTo>
                      <a:lnTo>
                        <a:pt x="3020" y="2607"/>
                      </a:lnTo>
                      <a:lnTo>
                        <a:pt x="3167" y="2509"/>
                      </a:lnTo>
                      <a:lnTo>
                        <a:pt x="3313" y="2436"/>
                      </a:lnTo>
                      <a:lnTo>
                        <a:pt x="3459" y="2388"/>
                      </a:lnTo>
                      <a:lnTo>
                        <a:pt x="3605" y="2339"/>
                      </a:lnTo>
                      <a:lnTo>
                        <a:pt x="3775" y="2315"/>
                      </a:lnTo>
                      <a:lnTo>
                        <a:pt x="3922" y="2290"/>
                      </a:lnTo>
                      <a:lnTo>
                        <a:pt x="4092" y="2315"/>
                      </a:lnTo>
                      <a:lnTo>
                        <a:pt x="4263" y="2315"/>
                      </a:lnTo>
                      <a:lnTo>
                        <a:pt x="4409" y="2363"/>
                      </a:lnTo>
                      <a:lnTo>
                        <a:pt x="4579" y="2412"/>
                      </a:lnTo>
                      <a:lnTo>
                        <a:pt x="4725" y="2485"/>
                      </a:lnTo>
                      <a:lnTo>
                        <a:pt x="4725" y="2485"/>
                      </a:lnTo>
                      <a:lnTo>
                        <a:pt x="4871" y="2558"/>
                      </a:lnTo>
                      <a:lnTo>
                        <a:pt x="5018" y="2656"/>
                      </a:lnTo>
                      <a:lnTo>
                        <a:pt x="5139" y="2777"/>
                      </a:lnTo>
                      <a:lnTo>
                        <a:pt x="5261" y="2875"/>
                      </a:lnTo>
                      <a:lnTo>
                        <a:pt x="5359" y="3021"/>
                      </a:lnTo>
                      <a:lnTo>
                        <a:pt x="5432" y="3143"/>
                      </a:lnTo>
                      <a:lnTo>
                        <a:pt x="5505" y="3289"/>
                      </a:lnTo>
                      <a:lnTo>
                        <a:pt x="5578" y="3435"/>
                      </a:lnTo>
                      <a:lnTo>
                        <a:pt x="5602" y="3605"/>
                      </a:lnTo>
                      <a:lnTo>
                        <a:pt x="5626" y="3752"/>
                      </a:lnTo>
                      <a:lnTo>
                        <a:pt x="5651" y="3922"/>
                      </a:lnTo>
                      <a:lnTo>
                        <a:pt x="5651" y="4068"/>
                      </a:lnTo>
                      <a:lnTo>
                        <a:pt x="5626" y="4239"/>
                      </a:lnTo>
                      <a:lnTo>
                        <a:pt x="5602" y="4409"/>
                      </a:lnTo>
                      <a:lnTo>
                        <a:pt x="5553" y="4555"/>
                      </a:lnTo>
                      <a:lnTo>
                        <a:pt x="5480" y="4726"/>
                      </a:lnTo>
                      <a:lnTo>
                        <a:pt x="5480" y="4726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  <p:grpSp>
            <p:nvGrpSpPr>
              <p:cNvPr id="1083" name="Shape 1083"/>
              <p:cNvGrpSpPr/>
              <p:nvPr/>
            </p:nvGrpSpPr>
            <p:grpSpPr>
              <a:xfrm>
                <a:off x="1057965" y="2866629"/>
                <a:ext cx="333699" cy="329076"/>
                <a:chOff x="3292425" y="3664250"/>
                <a:chExt cx="397025" cy="391525"/>
              </a:xfrm>
            </p:grpSpPr>
            <p:sp>
              <p:nvSpPr>
                <p:cNvPr id="1084" name="Shape 1084"/>
                <p:cNvSpPr/>
                <p:nvPr/>
              </p:nvSpPr>
              <p:spPr>
                <a:xfrm>
                  <a:off x="3292425" y="3680675"/>
                  <a:ext cx="375100" cy="3751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5004" h="15004" fill="none" extrusionOk="0">
                      <a:moveTo>
                        <a:pt x="7502" y="1"/>
                      </a:moveTo>
                      <a:lnTo>
                        <a:pt x="7502" y="1"/>
                      </a:lnTo>
                      <a:lnTo>
                        <a:pt x="7112" y="1"/>
                      </a:lnTo>
                      <a:lnTo>
                        <a:pt x="6747" y="50"/>
                      </a:lnTo>
                      <a:lnTo>
                        <a:pt x="6357" y="98"/>
                      </a:lnTo>
                      <a:lnTo>
                        <a:pt x="5992" y="147"/>
                      </a:lnTo>
                      <a:lnTo>
                        <a:pt x="5627" y="244"/>
                      </a:lnTo>
                      <a:lnTo>
                        <a:pt x="5261" y="342"/>
                      </a:lnTo>
                      <a:lnTo>
                        <a:pt x="4921" y="464"/>
                      </a:lnTo>
                      <a:lnTo>
                        <a:pt x="4580" y="585"/>
                      </a:lnTo>
                      <a:lnTo>
                        <a:pt x="4239" y="732"/>
                      </a:lnTo>
                      <a:lnTo>
                        <a:pt x="3922" y="902"/>
                      </a:lnTo>
                      <a:lnTo>
                        <a:pt x="3605" y="1097"/>
                      </a:lnTo>
                      <a:lnTo>
                        <a:pt x="3313" y="1292"/>
                      </a:lnTo>
                      <a:lnTo>
                        <a:pt x="3021" y="1487"/>
                      </a:lnTo>
                      <a:lnTo>
                        <a:pt x="2729" y="1706"/>
                      </a:lnTo>
                      <a:lnTo>
                        <a:pt x="2461" y="1949"/>
                      </a:lnTo>
                      <a:lnTo>
                        <a:pt x="2193" y="2193"/>
                      </a:lnTo>
                      <a:lnTo>
                        <a:pt x="1949" y="2461"/>
                      </a:lnTo>
                      <a:lnTo>
                        <a:pt x="1706" y="2729"/>
                      </a:lnTo>
                      <a:lnTo>
                        <a:pt x="1486" y="3021"/>
                      </a:lnTo>
                      <a:lnTo>
                        <a:pt x="1292" y="3313"/>
                      </a:lnTo>
                      <a:lnTo>
                        <a:pt x="1097" y="3605"/>
                      </a:lnTo>
                      <a:lnTo>
                        <a:pt x="902" y="3922"/>
                      </a:lnTo>
                      <a:lnTo>
                        <a:pt x="731" y="4239"/>
                      </a:lnTo>
                      <a:lnTo>
                        <a:pt x="585" y="4580"/>
                      </a:lnTo>
                      <a:lnTo>
                        <a:pt x="464" y="4921"/>
                      </a:lnTo>
                      <a:lnTo>
                        <a:pt x="342" y="5262"/>
                      </a:lnTo>
                      <a:lnTo>
                        <a:pt x="244" y="5627"/>
                      </a:lnTo>
                      <a:lnTo>
                        <a:pt x="147" y="5992"/>
                      </a:lnTo>
                      <a:lnTo>
                        <a:pt x="98" y="6358"/>
                      </a:lnTo>
                      <a:lnTo>
                        <a:pt x="50" y="6747"/>
                      </a:lnTo>
                      <a:lnTo>
                        <a:pt x="1" y="7113"/>
                      </a:lnTo>
                      <a:lnTo>
                        <a:pt x="1" y="7502"/>
                      </a:lnTo>
                      <a:lnTo>
                        <a:pt x="1" y="7502"/>
                      </a:lnTo>
                      <a:lnTo>
                        <a:pt x="1" y="7892"/>
                      </a:lnTo>
                      <a:lnTo>
                        <a:pt x="50" y="8257"/>
                      </a:lnTo>
                      <a:lnTo>
                        <a:pt x="98" y="8647"/>
                      </a:lnTo>
                      <a:lnTo>
                        <a:pt x="147" y="9012"/>
                      </a:lnTo>
                      <a:lnTo>
                        <a:pt x="244" y="9378"/>
                      </a:lnTo>
                      <a:lnTo>
                        <a:pt x="342" y="9743"/>
                      </a:lnTo>
                      <a:lnTo>
                        <a:pt x="464" y="10084"/>
                      </a:lnTo>
                      <a:lnTo>
                        <a:pt x="585" y="10425"/>
                      </a:lnTo>
                      <a:lnTo>
                        <a:pt x="731" y="10766"/>
                      </a:lnTo>
                      <a:lnTo>
                        <a:pt x="902" y="11082"/>
                      </a:lnTo>
                      <a:lnTo>
                        <a:pt x="1097" y="11399"/>
                      </a:lnTo>
                      <a:lnTo>
                        <a:pt x="1292" y="11691"/>
                      </a:lnTo>
                      <a:lnTo>
                        <a:pt x="1486" y="11984"/>
                      </a:lnTo>
                      <a:lnTo>
                        <a:pt x="1706" y="12276"/>
                      </a:lnTo>
                      <a:lnTo>
                        <a:pt x="1949" y="12544"/>
                      </a:lnTo>
                      <a:lnTo>
                        <a:pt x="2193" y="12812"/>
                      </a:lnTo>
                      <a:lnTo>
                        <a:pt x="2461" y="13055"/>
                      </a:lnTo>
                      <a:lnTo>
                        <a:pt x="2729" y="13299"/>
                      </a:lnTo>
                      <a:lnTo>
                        <a:pt x="3021" y="13518"/>
                      </a:lnTo>
                      <a:lnTo>
                        <a:pt x="3313" y="13713"/>
                      </a:lnTo>
                      <a:lnTo>
                        <a:pt x="3605" y="13908"/>
                      </a:lnTo>
                      <a:lnTo>
                        <a:pt x="3922" y="14102"/>
                      </a:lnTo>
                      <a:lnTo>
                        <a:pt x="4239" y="14273"/>
                      </a:lnTo>
                      <a:lnTo>
                        <a:pt x="4580" y="14419"/>
                      </a:lnTo>
                      <a:lnTo>
                        <a:pt x="4921" y="14541"/>
                      </a:lnTo>
                      <a:lnTo>
                        <a:pt x="5261" y="14663"/>
                      </a:lnTo>
                      <a:lnTo>
                        <a:pt x="5627" y="14760"/>
                      </a:lnTo>
                      <a:lnTo>
                        <a:pt x="5992" y="14857"/>
                      </a:lnTo>
                      <a:lnTo>
                        <a:pt x="6357" y="14906"/>
                      </a:lnTo>
                      <a:lnTo>
                        <a:pt x="6747" y="14955"/>
                      </a:lnTo>
                      <a:lnTo>
                        <a:pt x="7112" y="15004"/>
                      </a:lnTo>
                      <a:lnTo>
                        <a:pt x="7502" y="15004"/>
                      </a:lnTo>
                      <a:lnTo>
                        <a:pt x="7502" y="15004"/>
                      </a:lnTo>
                      <a:lnTo>
                        <a:pt x="7892" y="15004"/>
                      </a:lnTo>
                      <a:lnTo>
                        <a:pt x="8257" y="14955"/>
                      </a:lnTo>
                      <a:lnTo>
                        <a:pt x="8647" y="14906"/>
                      </a:lnTo>
                      <a:lnTo>
                        <a:pt x="9012" y="14857"/>
                      </a:lnTo>
                      <a:lnTo>
                        <a:pt x="9377" y="14760"/>
                      </a:lnTo>
                      <a:lnTo>
                        <a:pt x="9743" y="14663"/>
                      </a:lnTo>
                      <a:lnTo>
                        <a:pt x="10084" y="14541"/>
                      </a:lnTo>
                      <a:lnTo>
                        <a:pt x="10425" y="14419"/>
                      </a:lnTo>
                      <a:lnTo>
                        <a:pt x="10766" y="14273"/>
                      </a:lnTo>
                      <a:lnTo>
                        <a:pt x="11082" y="14102"/>
                      </a:lnTo>
                      <a:lnTo>
                        <a:pt x="11399" y="13908"/>
                      </a:lnTo>
                      <a:lnTo>
                        <a:pt x="11691" y="13713"/>
                      </a:lnTo>
                      <a:lnTo>
                        <a:pt x="11983" y="13518"/>
                      </a:lnTo>
                      <a:lnTo>
                        <a:pt x="12276" y="13299"/>
                      </a:lnTo>
                      <a:lnTo>
                        <a:pt x="12544" y="13055"/>
                      </a:lnTo>
                      <a:lnTo>
                        <a:pt x="12812" y="12812"/>
                      </a:lnTo>
                      <a:lnTo>
                        <a:pt x="13055" y="12544"/>
                      </a:lnTo>
                      <a:lnTo>
                        <a:pt x="13299" y="12276"/>
                      </a:lnTo>
                      <a:lnTo>
                        <a:pt x="13518" y="11984"/>
                      </a:lnTo>
                      <a:lnTo>
                        <a:pt x="13713" y="11691"/>
                      </a:lnTo>
                      <a:lnTo>
                        <a:pt x="13907" y="11399"/>
                      </a:lnTo>
                      <a:lnTo>
                        <a:pt x="14102" y="11082"/>
                      </a:lnTo>
                      <a:lnTo>
                        <a:pt x="14273" y="10766"/>
                      </a:lnTo>
                      <a:lnTo>
                        <a:pt x="14419" y="10425"/>
                      </a:lnTo>
                      <a:lnTo>
                        <a:pt x="14541" y="10084"/>
                      </a:lnTo>
                      <a:lnTo>
                        <a:pt x="14662" y="9743"/>
                      </a:lnTo>
                      <a:lnTo>
                        <a:pt x="14760" y="9378"/>
                      </a:lnTo>
                      <a:lnTo>
                        <a:pt x="14857" y="9012"/>
                      </a:lnTo>
                      <a:lnTo>
                        <a:pt x="14906" y="8647"/>
                      </a:lnTo>
                      <a:lnTo>
                        <a:pt x="14955" y="8257"/>
                      </a:lnTo>
                      <a:lnTo>
                        <a:pt x="15003" y="7892"/>
                      </a:lnTo>
                      <a:lnTo>
                        <a:pt x="15003" y="7502"/>
                      </a:lnTo>
                      <a:lnTo>
                        <a:pt x="7502" y="7502"/>
                      </a:lnTo>
                      <a:lnTo>
                        <a:pt x="7502" y="1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085" name="Shape 1085"/>
                <p:cNvSpPr/>
                <p:nvPr/>
              </p:nvSpPr>
              <p:spPr>
                <a:xfrm>
                  <a:off x="3504325" y="3664250"/>
                  <a:ext cx="131525" cy="1534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5261" h="6138" fill="none" extrusionOk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390" y="25"/>
                      </a:lnTo>
                      <a:lnTo>
                        <a:pt x="780" y="98"/>
                      </a:lnTo>
                      <a:lnTo>
                        <a:pt x="1169" y="171"/>
                      </a:lnTo>
                      <a:lnTo>
                        <a:pt x="1559" y="268"/>
                      </a:lnTo>
                      <a:lnTo>
                        <a:pt x="1924" y="414"/>
                      </a:lnTo>
                      <a:lnTo>
                        <a:pt x="2314" y="560"/>
                      </a:lnTo>
                      <a:lnTo>
                        <a:pt x="2655" y="731"/>
                      </a:lnTo>
                      <a:lnTo>
                        <a:pt x="3020" y="901"/>
                      </a:lnTo>
                      <a:lnTo>
                        <a:pt x="3020" y="901"/>
                      </a:lnTo>
                      <a:lnTo>
                        <a:pt x="3337" y="1121"/>
                      </a:lnTo>
                      <a:lnTo>
                        <a:pt x="3654" y="1340"/>
                      </a:lnTo>
                      <a:lnTo>
                        <a:pt x="3946" y="1559"/>
                      </a:lnTo>
                      <a:lnTo>
                        <a:pt x="4238" y="1803"/>
                      </a:lnTo>
                      <a:lnTo>
                        <a:pt x="4530" y="2070"/>
                      </a:lnTo>
                      <a:lnTo>
                        <a:pt x="4774" y="2363"/>
                      </a:lnTo>
                      <a:lnTo>
                        <a:pt x="5017" y="2655"/>
                      </a:lnTo>
                      <a:lnTo>
                        <a:pt x="5261" y="2972"/>
                      </a:lnTo>
                      <a:lnTo>
                        <a:pt x="0" y="613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086" name="Shape 1086"/>
                <p:cNvSpPr/>
                <p:nvPr/>
              </p:nvSpPr>
              <p:spPr>
                <a:xfrm>
                  <a:off x="3501875" y="3749500"/>
                  <a:ext cx="187575" cy="968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7503" h="3873" fill="none" extrusionOk="0">
                      <a:moveTo>
                        <a:pt x="6431" y="0"/>
                      </a:moveTo>
                      <a:lnTo>
                        <a:pt x="1" y="3872"/>
                      </a:lnTo>
                      <a:lnTo>
                        <a:pt x="7502" y="3872"/>
                      </a:lnTo>
                      <a:lnTo>
                        <a:pt x="7502" y="3872"/>
                      </a:lnTo>
                      <a:lnTo>
                        <a:pt x="7478" y="3337"/>
                      </a:lnTo>
                      <a:lnTo>
                        <a:pt x="7429" y="2825"/>
                      </a:lnTo>
                      <a:lnTo>
                        <a:pt x="7332" y="2314"/>
                      </a:lnTo>
                      <a:lnTo>
                        <a:pt x="7210" y="1827"/>
                      </a:lnTo>
                      <a:lnTo>
                        <a:pt x="7064" y="1340"/>
                      </a:lnTo>
                      <a:lnTo>
                        <a:pt x="6893" y="877"/>
                      </a:lnTo>
                      <a:lnTo>
                        <a:pt x="6674" y="438"/>
                      </a:lnTo>
                      <a:lnTo>
                        <a:pt x="6431" y="0"/>
                      </a:lnTo>
                      <a:lnTo>
                        <a:pt x="6431" y="0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  <p:grpSp>
            <p:nvGrpSpPr>
              <p:cNvPr id="1087" name="Shape 1087"/>
              <p:cNvGrpSpPr/>
              <p:nvPr/>
            </p:nvGrpSpPr>
            <p:grpSpPr>
              <a:xfrm>
                <a:off x="1889861" y="2899125"/>
                <a:ext cx="391000" cy="264085"/>
                <a:chOff x="564675" y="1700625"/>
                <a:chExt cx="465200" cy="314200"/>
              </a:xfrm>
            </p:grpSpPr>
            <p:sp>
              <p:nvSpPr>
                <p:cNvPr id="1088" name="Shape 1088"/>
                <p:cNvSpPr/>
                <p:nvPr/>
              </p:nvSpPr>
              <p:spPr>
                <a:xfrm>
                  <a:off x="564675" y="1700625"/>
                  <a:ext cx="465200" cy="292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8608" h="1170" fill="none" extrusionOk="0">
                      <a:moveTo>
                        <a:pt x="18608" y="1170"/>
                      </a:moveTo>
                      <a:lnTo>
                        <a:pt x="18608" y="488"/>
                      </a:lnTo>
                      <a:lnTo>
                        <a:pt x="18608" y="488"/>
                      </a:lnTo>
                      <a:lnTo>
                        <a:pt x="18608" y="390"/>
                      </a:lnTo>
                      <a:lnTo>
                        <a:pt x="18559" y="293"/>
                      </a:lnTo>
                      <a:lnTo>
                        <a:pt x="18535" y="220"/>
                      </a:lnTo>
                      <a:lnTo>
                        <a:pt x="18462" y="147"/>
                      </a:lnTo>
                      <a:lnTo>
                        <a:pt x="18389" y="74"/>
                      </a:lnTo>
                      <a:lnTo>
                        <a:pt x="18316" y="49"/>
                      </a:lnTo>
                      <a:lnTo>
                        <a:pt x="18218" y="1"/>
                      </a:lnTo>
                      <a:lnTo>
                        <a:pt x="18121" y="1"/>
                      </a:lnTo>
                      <a:lnTo>
                        <a:pt x="488" y="1"/>
                      </a:lnTo>
                      <a:lnTo>
                        <a:pt x="488" y="1"/>
                      </a:lnTo>
                      <a:lnTo>
                        <a:pt x="390" y="1"/>
                      </a:lnTo>
                      <a:lnTo>
                        <a:pt x="293" y="49"/>
                      </a:lnTo>
                      <a:lnTo>
                        <a:pt x="220" y="74"/>
                      </a:lnTo>
                      <a:lnTo>
                        <a:pt x="147" y="147"/>
                      </a:lnTo>
                      <a:lnTo>
                        <a:pt x="74" y="220"/>
                      </a:lnTo>
                      <a:lnTo>
                        <a:pt x="49" y="293"/>
                      </a:lnTo>
                      <a:lnTo>
                        <a:pt x="1" y="390"/>
                      </a:lnTo>
                      <a:lnTo>
                        <a:pt x="1" y="488"/>
                      </a:lnTo>
                      <a:lnTo>
                        <a:pt x="1" y="117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089" name="Shape 1089"/>
                <p:cNvSpPr/>
                <p:nvPr/>
              </p:nvSpPr>
              <p:spPr>
                <a:xfrm>
                  <a:off x="564675" y="1732300"/>
                  <a:ext cx="465200" cy="2721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8608" h="10887" fill="none" extrusionOk="0">
                      <a:moveTo>
                        <a:pt x="13493" y="7209"/>
                      </a:moveTo>
                      <a:lnTo>
                        <a:pt x="18608" y="10887"/>
                      </a:lnTo>
                      <a:lnTo>
                        <a:pt x="18608" y="10887"/>
                      </a:lnTo>
                      <a:lnTo>
                        <a:pt x="18608" y="10814"/>
                      </a:lnTo>
                      <a:lnTo>
                        <a:pt x="18608" y="0"/>
                      </a:lnTo>
                      <a:lnTo>
                        <a:pt x="9450" y="6625"/>
                      </a:lnTo>
                      <a:lnTo>
                        <a:pt x="9450" y="6625"/>
                      </a:lnTo>
                      <a:lnTo>
                        <a:pt x="9377" y="6673"/>
                      </a:lnTo>
                      <a:lnTo>
                        <a:pt x="9304" y="6673"/>
                      </a:lnTo>
                      <a:lnTo>
                        <a:pt x="9304" y="6673"/>
                      </a:lnTo>
                      <a:lnTo>
                        <a:pt x="9231" y="6673"/>
                      </a:lnTo>
                      <a:lnTo>
                        <a:pt x="9158" y="6625"/>
                      </a:lnTo>
                      <a:lnTo>
                        <a:pt x="1" y="0"/>
                      </a:lnTo>
                      <a:lnTo>
                        <a:pt x="1" y="10814"/>
                      </a:lnTo>
                      <a:lnTo>
                        <a:pt x="1" y="10814"/>
                      </a:lnTo>
                      <a:lnTo>
                        <a:pt x="1" y="10887"/>
                      </a:lnTo>
                      <a:lnTo>
                        <a:pt x="5115" y="7209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090" name="Shape 1090"/>
                <p:cNvSpPr/>
                <p:nvPr/>
              </p:nvSpPr>
              <p:spPr>
                <a:xfrm>
                  <a:off x="572600" y="2014200"/>
                  <a:ext cx="449375" cy="6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7975" h="25" fill="none" extrusionOk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98" y="25"/>
                      </a:lnTo>
                      <a:lnTo>
                        <a:pt x="171" y="25"/>
                      </a:lnTo>
                      <a:lnTo>
                        <a:pt x="17804" y="25"/>
                      </a:lnTo>
                      <a:lnTo>
                        <a:pt x="17804" y="25"/>
                      </a:lnTo>
                      <a:lnTo>
                        <a:pt x="17877" y="25"/>
                      </a:lnTo>
                      <a:lnTo>
                        <a:pt x="17974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</p:grpSp>
        <p:grpSp>
          <p:nvGrpSpPr>
            <p:cNvPr id="1091" name="Shape 1091"/>
            <p:cNvGrpSpPr/>
            <p:nvPr/>
          </p:nvGrpSpPr>
          <p:grpSpPr>
            <a:xfrm>
              <a:off x="-217232" y="1088315"/>
              <a:ext cx="2042490" cy="376691"/>
              <a:chOff x="-217232" y="814472"/>
              <a:chExt cx="2042490" cy="376691"/>
            </a:xfrm>
          </p:grpSpPr>
          <p:sp>
            <p:nvSpPr>
              <p:cNvPr id="1092" name="Shape 1092"/>
              <p:cNvSpPr/>
              <p:nvPr/>
            </p:nvSpPr>
            <p:spPr>
              <a:xfrm>
                <a:off x="671965" y="848260"/>
                <a:ext cx="339835" cy="309114"/>
              </a:xfrm>
              <a:custGeom>
                <a:avLst/>
                <a:gdLst/>
                <a:ahLst/>
                <a:cxnLst/>
                <a:rect l="0" t="0" r="0" b="0"/>
                <a:pathLst>
                  <a:path w="16173" h="14711" fill="none" extrusionOk="0">
                    <a:moveTo>
                      <a:pt x="8087" y="1"/>
                    </a:moveTo>
                    <a:lnTo>
                      <a:pt x="8087" y="1"/>
                    </a:lnTo>
                    <a:lnTo>
                      <a:pt x="7672" y="1"/>
                    </a:lnTo>
                    <a:lnTo>
                      <a:pt x="7258" y="25"/>
                    </a:lnTo>
                    <a:lnTo>
                      <a:pt x="6844" y="74"/>
                    </a:lnTo>
                    <a:lnTo>
                      <a:pt x="6455" y="122"/>
                    </a:lnTo>
                    <a:lnTo>
                      <a:pt x="6065" y="195"/>
                    </a:lnTo>
                    <a:lnTo>
                      <a:pt x="5675" y="293"/>
                    </a:lnTo>
                    <a:lnTo>
                      <a:pt x="5310" y="415"/>
                    </a:lnTo>
                    <a:lnTo>
                      <a:pt x="4945" y="536"/>
                    </a:lnTo>
                    <a:lnTo>
                      <a:pt x="4579" y="658"/>
                    </a:lnTo>
                    <a:lnTo>
                      <a:pt x="4238" y="829"/>
                    </a:lnTo>
                    <a:lnTo>
                      <a:pt x="3897" y="975"/>
                    </a:lnTo>
                    <a:lnTo>
                      <a:pt x="3557" y="1170"/>
                    </a:lnTo>
                    <a:lnTo>
                      <a:pt x="3240" y="1364"/>
                    </a:lnTo>
                    <a:lnTo>
                      <a:pt x="2948" y="1559"/>
                    </a:lnTo>
                    <a:lnTo>
                      <a:pt x="2655" y="1778"/>
                    </a:lnTo>
                    <a:lnTo>
                      <a:pt x="2363" y="1998"/>
                    </a:lnTo>
                    <a:lnTo>
                      <a:pt x="2095" y="2241"/>
                    </a:lnTo>
                    <a:lnTo>
                      <a:pt x="1852" y="2485"/>
                    </a:lnTo>
                    <a:lnTo>
                      <a:pt x="1608" y="2753"/>
                    </a:lnTo>
                    <a:lnTo>
                      <a:pt x="1389" y="3021"/>
                    </a:lnTo>
                    <a:lnTo>
                      <a:pt x="1170" y="3288"/>
                    </a:lnTo>
                    <a:lnTo>
                      <a:pt x="975" y="3581"/>
                    </a:lnTo>
                    <a:lnTo>
                      <a:pt x="804" y="3873"/>
                    </a:lnTo>
                    <a:lnTo>
                      <a:pt x="634" y="4190"/>
                    </a:lnTo>
                    <a:lnTo>
                      <a:pt x="488" y="4506"/>
                    </a:lnTo>
                    <a:lnTo>
                      <a:pt x="366" y="4823"/>
                    </a:lnTo>
                    <a:lnTo>
                      <a:pt x="244" y="5139"/>
                    </a:lnTo>
                    <a:lnTo>
                      <a:pt x="171" y="5480"/>
                    </a:lnTo>
                    <a:lnTo>
                      <a:pt x="98" y="5821"/>
                    </a:lnTo>
                    <a:lnTo>
                      <a:pt x="49" y="6162"/>
                    </a:lnTo>
                    <a:lnTo>
                      <a:pt x="1" y="6503"/>
                    </a:lnTo>
                    <a:lnTo>
                      <a:pt x="1" y="6869"/>
                    </a:lnTo>
                    <a:lnTo>
                      <a:pt x="1" y="6869"/>
                    </a:lnTo>
                    <a:lnTo>
                      <a:pt x="1" y="7234"/>
                    </a:lnTo>
                    <a:lnTo>
                      <a:pt x="49" y="7624"/>
                    </a:lnTo>
                    <a:lnTo>
                      <a:pt x="98" y="7989"/>
                    </a:lnTo>
                    <a:lnTo>
                      <a:pt x="196" y="8330"/>
                    </a:lnTo>
                    <a:lnTo>
                      <a:pt x="293" y="8695"/>
                    </a:lnTo>
                    <a:lnTo>
                      <a:pt x="415" y="9036"/>
                    </a:lnTo>
                    <a:lnTo>
                      <a:pt x="561" y="9377"/>
                    </a:lnTo>
                    <a:lnTo>
                      <a:pt x="731" y="9718"/>
                    </a:lnTo>
                    <a:lnTo>
                      <a:pt x="902" y="10035"/>
                    </a:lnTo>
                    <a:lnTo>
                      <a:pt x="1097" y="10327"/>
                    </a:lnTo>
                    <a:lnTo>
                      <a:pt x="1340" y="10644"/>
                    </a:lnTo>
                    <a:lnTo>
                      <a:pt x="1559" y="10936"/>
                    </a:lnTo>
                    <a:lnTo>
                      <a:pt x="1827" y="11204"/>
                    </a:lnTo>
                    <a:lnTo>
                      <a:pt x="2095" y="11472"/>
                    </a:lnTo>
                    <a:lnTo>
                      <a:pt x="2387" y="11740"/>
                    </a:lnTo>
                    <a:lnTo>
                      <a:pt x="2680" y="11983"/>
                    </a:lnTo>
                    <a:lnTo>
                      <a:pt x="2680" y="11983"/>
                    </a:lnTo>
                    <a:lnTo>
                      <a:pt x="2485" y="12349"/>
                    </a:lnTo>
                    <a:lnTo>
                      <a:pt x="2266" y="12714"/>
                    </a:lnTo>
                    <a:lnTo>
                      <a:pt x="2022" y="13104"/>
                    </a:lnTo>
                    <a:lnTo>
                      <a:pt x="1706" y="13469"/>
                    </a:lnTo>
                    <a:lnTo>
                      <a:pt x="1365" y="13834"/>
                    </a:lnTo>
                    <a:lnTo>
                      <a:pt x="1170" y="14005"/>
                    </a:lnTo>
                    <a:lnTo>
                      <a:pt x="951" y="14151"/>
                    </a:lnTo>
                    <a:lnTo>
                      <a:pt x="731" y="14297"/>
                    </a:lnTo>
                    <a:lnTo>
                      <a:pt x="512" y="14443"/>
                    </a:lnTo>
                    <a:lnTo>
                      <a:pt x="269" y="14540"/>
                    </a:lnTo>
                    <a:lnTo>
                      <a:pt x="1" y="14662"/>
                    </a:lnTo>
                    <a:lnTo>
                      <a:pt x="1" y="14662"/>
                    </a:lnTo>
                    <a:lnTo>
                      <a:pt x="122" y="14662"/>
                    </a:lnTo>
                    <a:lnTo>
                      <a:pt x="488" y="14711"/>
                    </a:lnTo>
                    <a:lnTo>
                      <a:pt x="1024" y="14711"/>
                    </a:lnTo>
                    <a:lnTo>
                      <a:pt x="1365" y="14711"/>
                    </a:lnTo>
                    <a:lnTo>
                      <a:pt x="1706" y="14687"/>
                    </a:lnTo>
                    <a:lnTo>
                      <a:pt x="2095" y="14614"/>
                    </a:lnTo>
                    <a:lnTo>
                      <a:pt x="2485" y="14540"/>
                    </a:lnTo>
                    <a:lnTo>
                      <a:pt x="2899" y="14419"/>
                    </a:lnTo>
                    <a:lnTo>
                      <a:pt x="3313" y="14273"/>
                    </a:lnTo>
                    <a:lnTo>
                      <a:pt x="3751" y="14078"/>
                    </a:lnTo>
                    <a:lnTo>
                      <a:pt x="4165" y="13834"/>
                    </a:lnTo>
                    <a:lnTo>
                      <a:pt x="4579" y="13566"/>
                    </a:lnTo>
                    <a:lnTo>
                      <a:pt x="4969" y="13201"/>
                    </a:lnTo>
                    <a:lnTo>
                      <a:pt x="4969" y="13201"/>
                    </a:lnTo>
                    <a:lnTo>
                      <a:pt x="5334" y="13323"/>
                    </a:lnTo>
                    <a:lnTo>
                      <a:pt x="5700" y="13444"/>
                    </a:lnTo>
                    <a:lnTo>
                      <a:pt x="6089" y="13518"/>
                    </a:lnTo>
                    <a:lnTo>
                      <a:pt x="6479" y="13591"/>
                    </a:lnTo>
                    <a:lnTo>
                      <a:pt x="6869" y="13664"/>
                    </a:lnTo>
                    <a:lnTo>
                      <a:pt x="7258" y="13712"/>
                    </a:lnTo>
                    <a:lnTo>
                      <a:pt x="7672" y="13737"/>
                    </a:lnTo>
                    <a:lnTo>
                      <a:pt x="8087" y="13737"/>
                    </a:lnTo>
                    <a:lnTo>
                      <a:pt x="8087" y="13737"/>
                    </a:lnTo>
                    <a:lnTo>
                      <a:pt x="8501" y="13737"/>
                    </a:lnTo>
                    <a:lnTo>
                      <a:pt x="8915" y="13712"/>
                    </a:lnTo>
                    <a:lnTo>
                      <a:pt x="9329" y="13664"/>
                    </a:lnTo>
                    <a:lnTo>
                      <a:pt x="9718" y="13591"/>
                    </a:lnTo>
                    <a:lnTo>
                      <a:pt x="10108" y="13518"/>
                    </a:lnTo>
                    <a:lnTo>
                      <a:pt x="10498" y="13420"/>
                    </a:lnTo>
                    <a:lnTo>
                      <a:pt x="10863" y="13323"/>
                    </a:lnTo>
                    <a:lnTo>
                      <a:pt x="11228" y="13201"/>
                    </a:lnTo>
                    <a:lnTo>
                      <a:pt x="11594" y="13055"/>
                    </a:lnTo>
                    <a:lnTo>
                      <a:pt x="11935" y="12909"/>
                    </a:lnTo>
                    <a:lnTo>
                      <a:pt x="12276" y="12738"/>
                    </a:lnTo>
                    <a:lnTo>
                      <a:pt x="12617" y="12568"/>
                    </a:lnTo>
                    <a:lnTo>
                      <a:pt x="12933" y="12373"/>
                    </a:lnTo>
                    <a:lnTo>
                      <a:pt x="13225" y="12178"/>
                    </a:lnTo>
                    <a:lnTo>
                      <a:pt x="13518" y="11959"/>
                    </a:lnTo>
                    <a:lnTo>
                      <a:pt x="13810" y="11715"/>
                    </a:lnTo>
                    <a:lnTo>
                      <a:pt x="14078" y="11496"/>
                    </a:lnTo>
                    <a:lnTo>
                      <a:pt x="14321" y="11228"/>
                    </a:lnTo>
                    <a:lnTo>
                      <a:pt x="14565" y="10985"/>
                    </a:lnTo>
                    <a:lnTo>
                      <a:pt x="14784" y="10717"/>
                    </a:lnTo>
                    <a:lnTo>
                      <a:pt x="15003" y="10424"/>
                    </a:lnTo>
                    <a:lnTo>
                      <a:pt x="15198" y="10132"/>
                    </a:lnTo>
                    <a:lnTo>
                      <a:pt x="15369" y="9840"/>
                    </a:lnTo>
                    <a:lnTo>
                      <a:pt x="15539" y="9548"/>
                    </a:lnTo>
                    <a:lnTo>
                      <a:pt x="15685" y="9231"/>
                    </a:lnTo>
                    <a:lnTo>
                      <a:pt x="15807" y="8914"/>
                    </a:lnTo>
                    <a:lnTo>
                      <a:pt x="15929" y="8574"/>
                    </a:lnTo>
                    <a:lnTo>
                      <a:pt x="16002" y="8257"/>
                    </a:lnTo>
                    <a:lnTo>
                      <a:pt x="16075" y="7916"/>
                    </a:lnTo>
                    <a:lnTo>
                      <a:pt x="16124" y="7575"/>
                    </a:lnTo>
                    <a:lnTo>
                      <a:pt x="16172" y="7210"/>
                    </a:lnTo>
                    <a:lnTo>
                      <a:pt x="16172" y="6869"/>
                    </a:lnTo>
                    <a:lnTo>
                      <a:pt x="16172" y="6869"/>
                    </a:lnTo>
                    <a:lnTo>
                      <a:pt x="16172" y="6503"/>
                    </a:lnTo>
                    <a:lnTo>
                      <a:pt x="16124" y="6162"/>
                    </a:lnTo>
                    <a:lnTo>
                      <a:pt x="16075" y="5821"/>
                    </a:lnTo>
                    <a:lnTo>
                      <a:pt x="16002" y="5480"/>
                    </a:lnTo>
                    <a:lnTo>
                      <a:pt x="15929" y="5139"/>
                    </a:lnTo>
                    <a:lnTo>
                      <a:pt x="15807" y="4823"/>
                    </a:lnTo>
                    <a:lnTo>
                      <a:pt x="15685" y="4506"/>
                    </a:lnTo>
                    <a:lnTo>
                      <a:pt x="15539" y="4190"/>
                    </a:lnTo>
                    <a:lnTo>
                      <a:pt x="15369" y="3873"/>
                    </a:lnTo>
                    <a:lnTo>
                      <a:pt x="15198" y="3581"/>
                    </a:lnTo>
                    <a:lnTo>
                      <a:pt x="15003" y="3288"/>
                    </a:lnTo>
                    <a:lnTo>
                      <a:pt x="14784" y="3021"/>
                    </a:lnTo>
                    <a:lnTo>
                      <a:pt x="14565" y="2753"/>
                    </a:lnTo>
                    <a:lnTo>
                      <a:pt x="14321" y="2485"/>
                    </a:lnTo>
                    <a:lnTo>
                      <a:pt x="14078" y="2241"/>
                    </a:lnTo>
                    <a:lnTo>
                      <a:pt x="13810" y="1998"/>
                    </a:lnTo>
                    <a:lnTo>
                      <a:pt x="13518" y="1778"/>
                    </a:lnTo>
                    <a:lnTo>
                      <a:pt x="13225" y="1559"/>
                    </a:lnTo>
                    <a:lnTo>
                      <a:pt x="12933" y="1364"/>
                    </a:lnTo>
                    <a:lnTo>
                      <a:pt x="12617" y="1170"/>
                    </a:lnTo>
                    <a:lnTo>
                      <a:pt x="12276" y="975"/>
                    </a:lnTo>
                    <a:lnTo>
                      <a:pt x="11935" y="829"/>
                    </a:lnTo>
                    <a:lnTo>
                      <a:pt x="11594" y="658"/>
                    </a:lnTo>
                    <a:lnTo>
                      <a:pt x="11228" y="536"/>
                    </a:lnTo>
                    <a:lnTo>
                      <a:pt x="10863" y="415"/>
                    </a:lnTo>
                    <a:lnTo>
                      <a:pt x="10498" y="293"/>
                    </a:lnTo>
                    <a:lnTo>
                      <a:pt x="10108" y="195"/>
                    </a:lnTo>
                    <a:lnTo>
                      <a:pt x="9718" y="122"/>
                    </a:lnTo>
                    <a:lnTo>
                      <a:pt x="9329" y="74"/>
                    </a:lnTo>
                    <a:lnTo>
                      <a:pt x="8915" y="25"/>
                    </a:lnTo>
                    <a:lnTo>
                      <a:pt x="8501" y="1"/>
                    </a:lnTo>
                    <a:lnTo>
                      <a:pt x="8087" y="1"/>
                    </a:lnTo>
                    <a:lnTo>
                      <a:pt x="8087" y="1"/>
                    </a:lnTo>
                    <a:close/>
                  </a:path>
                </a:pathLst>
              </a:custGeom>
              <a:noFill/>
              <a:ln w="9525" cap="rnd" cmpd="sng">
                <a:solidFill>
                  <a:srgbClr val="6B97CE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grpSp>
            <p:nvGrpSpPr>
              <p:cNvPr id="1093" name="Shape 1093"/>
              <p:cNvGrpSpPr/>
              <p:nvPr/>
            </p:nvGrpSpPr>
            <p:grpSpPr>
              <a:xfrm>
                <a:off x="-217232" y="870775"/>
                <a:ext cx="391000" cy="264085"/>
                <a:chOff x="564675" y="1700625"/>
                <a:chExt cx="465200" cy="314200"/>
              </a:xfrm>
            </p:grpSpPr>
            <p:sp>
              <p:nvSpPr>
                <p:cNvPr id="1094" name="Shape 1094"/>
                <p:cNvSpPr/>
                <p:nvPr/>
              </p:nvSpPr>
              <p:spPr>
                <a:xfrm>
                  <a:off x="564675" y="1700625"/>
                  <a:ext cx="465200" cy="292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8608" h="1170" fill="none" extrusionOk="0">
                      <a:moveTo>
                        <a:pt x="18608" y="1170"/>
                      </a:moveTo>
                      <a:lnTo>
                        <a:pt x="18608" y="488"/>
                      </a:lnTo>
                      <a:lnTo>
                        <a:pt x="18608" y="488"/>
                      </a:lnTo>
                      <a:lnTo>
                        <a:pt x="18608" y="390"/>
                      </a:lnTo>
                      <a:lnTo>
                        <a:pt x="18559" y="293"/>
                      </a:lnTo>
                      <a:lnTo>
                        <a:pt x="18535" y="220"/>
                      </a:lnTo>
                      <a:lnTo>
                        <a:pt x="18462" y="147"/>
                      </a:lnTo>
                      <a:lnTo>
                        <a:pt x="18389" y="74"/>
                      </a:lnTo>
                      <a:lnTo>
                        <a:pt x="18316" y="49"/>
                      </a:lnTo>
                      <a:lnTo>
                        <a:pt x="18218" y="1"/>
                      </a:lnTo>
                      <a:lnTo>
                        <a:pt x="18121" y="1"/>
                      </a:lnTo>
                      <a:lnTo>
                        <a:pt x="488" y="1"/>
                      </a:lnTo>
                      <a:lnTo>
                        <a:pt x="488" y="1"/>
                      </a:lnTo>
                      <a:lnTo>
                        <a:pt x="390" y="1"/>
                      </a:lnTo>
                      <a:lnTo>
                        <a:pt x="293" y="49"/>
                      </a:lnTo>
                      <a:lnTo>
                        <a:pt x="220" y="74"/>
                      </a:lnTo>
                      <a:lnTo>
                        <a:pt x="147" y="147"/>
                      </a:lnTo>
                      <a:lnTo>
                        <a:pt x="74" y="220"/>
                      </a:lnTo>
                      <a:lnTo>
                        <a:pt x="49" y="293"/>
                      </a:lnTo>
                      <a:lnTo>
                        <a:pt x="1" y="390"/>
                      </a:lnTo>
                      <a:lnTo>
                        <a:pt x="1" y="488"/>
                      </a:lnTo>
                      <a:lnTo>
                        <a:pt x="1" y="117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095" name="Shape 1095"/>
                <p:cNvSpPr/>
                <p:nvPr/>
              </p:nvSpPr>
              <p:spPr>
                <a:xfrm>
                  <a:off x="564675" y="1732300"/>
                  <a:ext cx="465200" cy="2721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8608" h="10887" fill="none" extrusionOk="0">
                      <a:moveTo>
                        <a:pt x="13493" y="7209"/>
                      </a:moveTo>
                      <a:lnTo>
                        <a:pt x="18608" y="10887"/>
                      </a:lnTo>
                      <a:lnTo>
                        <a:pt x="18608" y="10887"/>
                      </a:lnTo>
                      <a:lnTo>
                        <a:pt x="18608" y="10814"/>
                      </a:lnTo>
                      <a:lnTo>
                        <a:pt x="18608" y="0"/>
                      </a:lnTo>
                      <a:lnTo>
                        <a:pt x="9450" y="6625"/>
                      </a:lnTo>
                      <a:lnTo>
                        <a:pt x="9450" y="6625"/>
                      </a:lnTo>
                      <a:lnTo>
                        <a:pt x="9377" y="6673"/>
                      </a:lnTo>
                      <a:lnTo>
                        <a:pt x="9304" y="6673"/>
                      </a:lnTo>
                      <a:lnTo>
                        <a:pt x="9304" y="6673"/>
                      </a:lnTo>
                      <a:lnTo>
                        <a:pt x="9231" y="6673"/>
                      </a:lnTo>
                      <a:lnTo>
                        <a:pt x="9158" y="6625"/>
                      </a:lnTo>
                      <a:lnTo>
                        <a:pt x="1" y="0"/>
                      </a:lnTo>
                      <a:lnTo>
                        <a:pt x="1" y="10814"/>
                      </a:lnTo>
                      <a:lnTo>
                        <a:pt x="1" y="10814"/>
                      </a:lnTo>
                      <a:lnTo>
                        <a:pt x="1" y="10887"/>
                      </a:lnTo>
                      <a:lnTo>
                        <a:pt x="5115" y="7209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096" name="Shape 1096"/>
                <p:cNvSpPr/>
                <p:nvPr/>
              </p:nvSpPr>
              <p:spPr>
                <a:xfrm>
                  <a:off x="572600" y="2014200"/>
                  <a:ext cx="449375" cy="6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7975" h="25" fill="none" extrusionOk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98" y="25"/>
                      </a:lnTo>
                      <a:lnTo>
                        <a:pt x="171" y="25"/>
                      </a:lnTo>
                      <a:lnTo>
                        <a:pt x="17804" y="25"/>
                      </a:lnTo>
                      <a:lnTo>
                        <a:pt x="17804" y="25"/>
                      </a:lnTo>
                      <a:lnTo>
                        <a:pt x="17877" y="25"/>
                      </a:lnTo>
                      <a:lnTo>
                        <a:pt x="17974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  <p:grpSp>
            <p:nvGrpSpPr>
              <p:cNvPr id="1097" name="Shape 1097"/>
              <p:cNvGrpSpPr/>
              <p:nvPr/>
            </p:nvGrpSpPr>
            <p:grpSpPr>
              <a:xfrm>
                <a:off x="1465986" y="814472"/>
                <a:ext cx="359271" cy="376691"/>
                <a:chOff x="5961125" y="1623900"/>
                <a:chExt cx="427450" cy="448175"/>
              </a:xfrm>
            </p:grpSpPr>
            <p:sp>
              <p:nvSpPr>
                <p:cNvPr id="1098" name="Shape 1098"/>
                <p:cNvSpPr/>
                <p:nvPr/>
              </p:nvSpPr>
              <p:spPr>
                <a:xfrm>
                  <a:off x="5961125" y="1678700"/>
                  <a:ext cx="376925" cy="3769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5077" h="15077" fill="none" extrusionOk="0">
                      <a:moveTo>
                        <a:pt x="11813" y="1340"/>
                      </a:moveTo>
                      <a:lnTo>
                        <a:pt x="11813" y="1340"/>
                      </a:lnTo>
                      <a:lnTo>
                        <a:pt x="11350" y="1024"/>
                      </a:lnTo>
                      <a:lnTo>
                        <a:pt x="10863" y="780"/>
                      </a:lnTo>
                      <a:lnTo>
                        <a:pt x="10351" y="537"/>
                      </a:lnTo>
                      <a:lnTo>
                        <a:pt x="9816" y="342"/>
                      </a:lnTo>
                      <a:lnTo>
                        <a:pt x="9280" y="196"/>
                      </a:lnTo>
                      <a:lnTo>
                        <a:pt x="8720" y="98"/>
                      </a:lnTo>
                      <a:lnTo>
                        <a:pt x="8135" y="25"/>
                      </a:lnTo>
                      <a:lnTo>
                        <a:pt x="7551" y="1"/>
                      </a:lnTo>
                      <a:lnTo>
                        <a:pt x="7551" y="1"/>
                      </a:lnTo>
                      <a:lnTo>
                        <a:pt x="7161" y="1"/>
                      </a:lnTo>
                      <a:lnTo>
                        <a:pt x="6771" y="50"/>
                      </a:lnTo>
                      <a:lnTo>
                        <a:pt x="6406" y="98"/>
                      </a:lnTo>
                      <a:lnTo>
                        <a:pt x="6041" y="147"/>
                      </a:lnTo>
                      <a:lnTo>
                        <a:pt x="5675" y="244"/>
                      </a:lnTo>
                      <a:lnTo>
                        <a:pt x="5310" y="342"/>
                      </a:lnTo>
                      <a:lnTo>
                        <a:pt x="4969" y="464"/>
                      </a:lnTo>
                      <a:lnTo>
                        <a:pt x="4628" y="585"/>
                      </a:lnTo>
                      <a:lnTo>
                        <a:pt x="4287" y="731"/>
                      </a:lnTo>
                      <a:lnTo>
                        <a:pt x="3970" y="902"/>
                      </a:lnTo>
                      <a:lnTo>
                        <a:pt x="3654" y="1097"/>
                      </a:lnTo>
                      <a:lnTo>
                        <a:pt x="3337" y="1292"/>
                      </a:lnTo>
                      <a:lnTo>
                        <a:pt x="3045" y="1486"/>
                      </a:lnTo>
                      <a:lnTo>
                        <a:pt x="2753" y="1730"/>
                      </a:lnTo>
                      <a:lnTo>
                        <a:pt x="2485" y="1949"/>
                      </a:lnTo>
                      <a:lnTo>
                        <a:pt x="2217" y="2217"/>
                      </a:lnTo>
                      <a:lnTo>
                        <a:pt x="1973" y="2461"/>
                      </a:lnTo>
                      <a:lnTo>
                        <a:pt x="1730" y="2753"/>
                      </a:lnTo>
                      <a:lnTo>
                        <a:pt x="1510" y="3021"/>
                      </a:lnTo>
                      <a:lnTo>
                        <a:pt x="1291" y="3313"/>
                      </a:lnTo>
                      <a:lnTo>
                        <a:pt x="1096" y="3630"/>
                      </a:lnTo>
                      <a:lnTo>
                        <a:pt x="926" y="3946"/>
                      </a:lnTo>
                      <a:lnTo>
                        <a:pt x="755" y="4263"/>
                      </a:lnTo>
                      <a:lnTo>
                        <a:pt x="609" y="4604"/>
                      </a:lnTo>
                      <a:lnTo>
                        <a:pt x="463" y="4945"/>
                      </a:lnTo>
                      <a:lnTo>
                        <a:pt x="341" y="5286"/>
                      </a:lnTo>
                      <a:lnTo>
                        <a:pt x="244" y="5651"/>
                      </a:lnTo>
                      <a:lnTo>
                        <a:pt x="171" y="6016"/>
                      </a:lnTo>
                      <a:lnTo>
                        <a:pt x="98" y="6382"/>
                      </a:lnTo>
                      <a:lnTo>
                        <a:pt x="49" y="6771"/>
                      </a:lnTo>
                      <a:lnTo>
                        <a:pt x="25" y="7137"/>
                      </a:lnTo>
                      <a:lnTo>
                        <a:pt x="0" y="7526"/>
                      </a:lnTo>
                      <a:lnTo>
                        <a:pt x="0" y="7526"/>
                      </a:lnTo>
                      <a:lnTo>
                        <a:pt x="25" y="7916"/>
                      </a:lnTo>
                      <a:lnTo>
                        <a:pt x="49" y="8306"/>
                      </a:lnTo>
                      <a:lnTo>
                        <a:pt x="98" y="8671"/>
                      </a:lnTo>
                      <a:lnTo>
                        <a:pt x="171" y="9061"/>
                      </a:lnTo>
                      <a:lnTo>
                        <a:pt x="244" y="9426"/>
                      </a:lnTo>
                      <a:lnTo>
                        <a:pt x="341" y="9767"/>
                      </a:lnTo>
                      <a:lnTo>
                        <a:pt x="463" y="10132"/>
                      </a:lnTo>
                      <a:lnTo>
                        <a:pt x="609" y="10473"/>
                      </a:lnTo>
                      <a:lnTo>
                        <a:pt x="755" y="10790"/>
                      </a:lnTo>
                      <a:lnTo>
                        <a:pt x="926" y="11131"/>
                      </a:lnTo>
                      <a:lnTo>
                        <a:pt x="1096" y="11448"/>
                      </a:lnTo>
                      <a:lnTo>
                        <a:pt x="1291" y="11740"/>
                      </a:lnTo>
                      <a:lnTo>
                        <a:pt x="1510" y="12032"/>
                      </a:lnTo>
                      <a:lnTo>
                        <a:pt x="1730" y="12324"/>
                      </a:lnTo>
                      <a:lnTo>
                        <a:pt x="1973" y="12592"/>
                      </a:lnTo>
                      <a:lnTo>
                        <a:pt x="2217" y="12860"/>
                      </a:lnTo>
                      <a:lnTo>
                        <a:pt x="2485" y="13104"/>
                      </a:lnTo>
                      <a:lnTo>
                        <a:pt x="2753" y="13347"/>
                      </a:lnTo>
                      <a:lnTo>
                        <a:pt x="3045" y="13567"/>
                      </a:lnTo>
                      <a:lnTo>
                        <a:pt x="3337" y="13786"/>
                      </a:lnTo>
                      <a:lnTo>
                        <a:pt x="3654" y="13981"/>
                      </a:lnTo>
                      <a:lnTo>
                        <a:pt x="3970" y="14151"/>
                      </a:lnTo>
                      <a:lnTo>
                        <a:pt x="4287" y="14322"/>
                      </a:lnTo>
                      <a:lnTo>
                        <a:pt x="4628" y="14468"/>
                      </a:lnTo>
                      <a:lnTo>
                        <a:pt x="4969" y="14614"/>
                      </a:lnTo>
                      <a:lnTo>
                        <a:pt x="5310" y="14736"/>
                      </a:lnTo>
                      <a:lnTo>
                        <a:pt x="5675" y="14833"/>
                      </a:lnTo>
                      <a:lnTo>
                        <a:pt x="6041" y="14906"/>
                      </a:lnTo>
                      <a:lnTo>
                        <a:pt x="6406" y="14979"/>
                      </a:lnTo>
                      <a:lnTo>
                        <a:pt x="6771" y="15028"/>
                      </a:lnTo>
                      <a:lnTo>
                        <a:pt x="7161" y="15052"/>
                      </a:lnTo>
                      <a:lnTo>
                        <a:pt x="7551" y="15077"/>
                      </a:lnTo>
                      <a:lnTo>
                        <a:pt x="7551" y="15077"/>
                      </a:lnTo>
                      <a:lnTo>
                        <a:pt x="7940" y="15052"/>
                      </a:lnTo>
                      <a:lnTo>
                        <a:pt x="8306" y="15028"/>
                      </a:lnTo>
                      <a:lnTo>
                        <a:pt x="8695" y="14979"/>
                      </a:lnTo>
                      <a:lnTo>
                        <a:pt x="9061" y="14906"/>
                      </a:lnTo>
                      <a:lnTo>
                        <a:pt x="9426" y="14833"/>
                      </a:lnTo>
                      <a:lnTo>
                        <a:pt x="9791" y="14736"/>
                      </a:lnTo>
                      <a:lnTo>
                        <a:pt x="10132" y="14614"/>
                      </a:lnTo>
                      <a:lnTo>
                        <a:pt x="10473" y="14468"/>
                      </a:lnTo>
                      <a:lnTo>
                        <a:pt x="10814" y="14322"/>
                      </a:lnTo>
                      <a:lnTo>
                        <a:pt x="11131" y="14151"/>
                      </a:lnTo>
                      <a:lnTo>
                        <a:pt x="11447" y="13981"/>
                      </a:lnTo>
                      <a:lnTo>
                        <a:pt x="11764" y="13786"/>
                      </a:lnTo>
                      <a:lnTo>
                        <a:pt x="12056" y="13567"/>
                      </a:lnTo>
                      <a:lnTo>
                        <a:pt x="12348" y="13347"/>
                      </a:lnTo>
                      <a:lnTo>
                        <a:pt x="12616" y="13104"/>
                      </a:lnTo>
                      <a:lnTo>
                        <a:pt x="12884" y="12860"/>
                      </a:lnTo>
                      <a:lnTo>
                        <a:pt x="13128" y="12592"/>
                      </a:lnTo>
                      <a:lnTo>
                        <a:pt x="13371" y="12324"/>
                      </a:lnTo>
                      <a:lnTo>
                        <a:pt x="13591" y="12032"/>
                      </a:lnTo>
                      <a:lnTo>
                        <a:pt x="13785" y="11740"/>
                      </a:lnTo>
                      <a:lnTo>
                        <a:pt x="13980" y="11448"/>
                      </a:lnTo>
                      <a:lnTo>
                        <a:pt x="14175" y="11131"/>
                      </a:lnTo>
                      <a:lnTo>
                        <a:pt x="14346" y="10790"/>
                      </a:lnTo>
                      <a:lnTo>
                        <a:pt x="14492" y="10473"/>
                      </a:lnTo>
                      <a:lnTo>
                        <a:pt x="14613" y="10132"/>
                      </a:lnTo>
                      <a:lnTo>
                        <a:pt x="14735" y="9767"/>
                      </a:lnTo>
                      <a:lnTo>
                        <a:pt x="14857" y="9426"/>
                      </a:lnTo>
                      <a:lnTo>
                        <a:pt x="14930" y="9061"/>
                      </a:lnTo>
                      <a:lnTo>
                        <a:pt x="15003" y="8671"/>
                      </a:lnTo>
                      <a:lnTo>
                        <a:pt x="15052" y="8306"/>
                      </a:lnTo>
                      <a:lnTo>
                        <a:pt x="15076" y="7916"/>
                      </a:lnTo>
                      <a:lnTo>
                        <a:pt x="15076" y="7526"/>
                      </a:lnTo>
                      <a:lnTo>
                        <a:pt x="15076" y="7526"/>
                      </a:lnTo>
                      <a:lnTo>
                        <a:pt x="15052" y="6918"/>
                      </a:lnTo>
                      <a:lnTo>
                        <a:pt x="14979" y="6309"/>
                      </a:lnTo>
                      <a:lnTo>
                        <a:pt x="14857" y="5724"/>
                      </a:lnTo>
                      <a:lnTo>
                        <a:pt x="14687" y="5164"/>
                      </a:lnTo>
                      <a:lnTo>
                        <a:pt x="14492" y="4604"/>
                      </a:lnTo>
                      <a:lnTo>
                        <a:pt x="14248" y="4068"/>
                      </a:lnTo>
                      <a:lnTo>
                        <a:pt x="13956" y="3581"/>
                      </a:lnTo>
                      <a:lnTo>
                        <a:pt x="13615" y="3094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099" name="Shape 1099"/>
                <p:cNvSpPr/>
                <p:nvPr/>
              </p:nvSpPr>
              <p:spPr>
                <a:xfrm>
                  <a:off x="6009825" y="1727425"/>
                  <a:ext cx="279500" cy="2795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1180" h="11180" fill="none" extrusionOk="0">
                      <a:moveTo>
                        <a:pt x="10181" y="2387"/>
                      </a:moveTo>
                      <a:lnTo>
                        <a:pt x="10181" y="2387"/>
                      </a:lnTo>
                      <a:lnTo>
                        <a:pt x="10400" y="2728"/>
                      </a:lnTo>
                      <a:lnTo>
                        <a:pt x="10595" y="3093"/>
                      </a:lnTo>
                      <a:lnTo>
                        <a:pt x="10766" y="3483"/>
                      </a:lnTo>
                      <a:lnTo>
                        <a:pt x="10912" y="3873"/>
                      </a:lnTo>
                      <a:lnTo>
                        <a:pt x="11034" y="4287"/>
                      </a:lnTo>
                      <a:lnTo>
                        <a:pt x="11107" y="4701"/>
                      </a:lnTo>
                      <a:lnTo>
                        <a:pt x="11180" y="5139"/>
                      </a:lnTo>
                      <a:lnTo>
                        <a:pt x="11180" y="5577"/>
                      </a:lnTo>
                      <a:lnTo>
                        <a:pt x="11180" y="5577"/>
                      </a:lnTo>
                      <a:lnTo>
                        <a:pt x="11155" y="6162"/>
                      </a:lnTo>
                      <a:lnTo>
                        <a:pt x="11082" y="6722"/>
                      </a:lnTo>
                      <a:lnTo>
                        <a:pt x="10936" y="7234"/>
                      </a:lnTo>
                      <a:lnTo>
                        <a:pt x="10741" y="7769"/>
                      </a:lnTo>
                      <a:lnTo>
                        <a:pt x="10522" y="8257"/>
                      </a:lnTo>
                      <a:lnTo>
                        <a:pt x="10230" y="8695"/>
                      </a:lnTo>
                      <a:lnTo>
                        <a:pt x="9913" y="9133"/>
                      </a:lnTo>
                      <a:lnTo>
                        <a:pt x="9548" y="9523"/>
                      </a:lnTo>
                      <a:lnTo>
                        <a:pt x="9158" y="9888"/>
                      </a:lnTo>
                      <a:lnTo>
                        <a:pt x="8720" y="10205"/>
                      </a:lnTo>
                      <a:lnTo>
                        <a:pt x="8257" y="10497"/>
                      </a:lnTo>
                      <a:lnTo>
                        <a:pt x="7770" y="10741"/>
                      </a:lnTo>
                      <a:lnTo>
                        <a:pt x="7259" y="10911"/>
                      </a:lnTo>
                      <a:lnTo>
                        <a:pt x="6723" y="11057"/>
                      </a:lnTo>
                      <a:lnTo>
                        <a:pt x="6163" y="11155"/>
                      </a:lnTo>
                      <a:lnTo>
                        <a:pt x="5603" y="11179"/>
                      </a:lnTo>
                      <a:lnTo>
                        <a:pt x="5603" y="11179"/>
                      </a:lnTo>
                      <a:lnTo>
                        <a:pt x="5018" y="11155"/>
                      </a:lnTo>
                      <a:lnTo>
                        <a:pt x="4482" y="11057"/>
                      </a:lnTo>
                      <a:lnTo>
                        <a:pt x="3946" y="10911"/>
                      </a:lnTo>
                      <a:lnTo>
                        <a:pt x="3435" y="10741"/>
                      </a:lnTo>
                      <a:lnTo>
                        <a:pt x="2948" y="10497"/>
                      </a:lnTo>
                      <a:lnTo>
                        <a:pt x="2485" y="10205"/>
                      </a:lnTo>
                      <a:lnTo>
                        <a:pt x="2047" y="9888"/>
                      </a:lnTo>
                      <a:lnTo>
                        <a:pt x="1657" y="9523"/>
                      </a:lnTo>
                      <a:lnTo>
                        <a:pt x="1292" y="9133"/>
                      </a:lnTo>
                      <a:lnTo>
                        <a:pt x="975" y="8695"/>
                      </a:lnTo>
                      <a:lnTo>
                        <a:pt x="683" y="8257"/>
                      </a:lnTo>
                      <a:lnTo>
                        <a:pt x="464" y="7769"/>
                      </a:lnTo>
                      <a:lnTo>
                        <a:pt x="269" y="7234"/>
                      </a:lnTo>
                      <a:lnTo>
                        <a:pt x="123" y="6722"/>
                      </a:lnTo>
                      <a:lnTo>
                        <a:pt x="50" y="6162"/>
                      </a:lnTo>
                      <a:lnTo>
                        <a:pt x="1" y="5577"/>
                      </a:lnTo>
                      <a:lnTo>
                        <a:pt x="1" y="5577"/>
                      </a:lnTo>
                      <a:lnTo>
                        <a:pt x="50" y="5017"/>
                      </a:lnTo>
                      <a:lnTo>
                        <a:pt x="123" y="4457"/>
                      </a:lnTo>
                      <a:lnTo>
                        <a:pt x="269" y="3921"/>
                      </a:lnTo>
                      <a:lnTo>
                        <a:pt x="464" y="3410"/>
                      </a:lnTo>
                      <a:lnTo>
                        <a:pt x="683" y="2923"/>
                      </a:lnTo>
                      <a:lnTo>
                        <a:pt x="975" y="2460"/>
                      </a:lnTo>
                      <a:lnTo>
                        <a:pt x="1292" y="2046"/>
                      </a:lnTo>
                      <a:lnTo>
                        <a:pt x="1657" y="1632"/>
                      </a:lnTo>
                      <a:lnTo>
                        <a:pt x="2047" y="1267"/>
                      </a:lnTo>
                      <a:lnTo>
                        <a:pt x="2485" y="950"/>
                      </a:lnTo>
                      <a:lnTo>
                        <a:pt x="2948" y="682"/>
                      </a:lnTo>
                      <a:lnTo>
                        <a:pt x="3435" y="439"/>
                      </a:lnTo>
                      <a:lnTo>
                        <a:pt x="3946" y="244"/>
                      </a:lnTo>
                      <a:lnTo>
                        <a:pt x="4482" y="122"/>
                      </a:lnTo>
                      <a:lnTo>
                        <a:pt x="5018" y="25"/>
                      </a:lnTo>
                      <a:lnTo>
                        <a:pt x="5603" y="0"/>
                      </a:lnTo>
                      <a:lnTo>
                        <a:pt x="5603" y="0"/>
                      </a:lnTo>
                      <a:lnTo>
                        <a:pt x="6041" y="25"/>
                      </a:lnTo>
                      <a:lnTo>
                        <a:pt x="6479" y="73"/>
                      </a:lnTo>
                      <a:lnTo>
                        <a:pt x="6893" y="146"/>
                      </a:lnTo>
                      <a:lnTo>
                        <a:pt x="7307" y="268"/>
                      </a:lnTo>
                      <a:lnTo>
                        <a:pt x="7697" y="414"/>
                      </a:lnTo>
                      <a:lnTo>
                        <a:pt x="8087" y="585"/>
                      </a:lnTo>
                      <a:lnTo>
                        <a:pt x="8452" y="780"/>
                      </a:lnTo>
                      <a:lnTo>
                        <a:pt x="8793" y="999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00" name="Shape 1100"/>
                <p:cNvSpPr/>
                <p:nvPr/>
              </p:nvSpPr>
              <p:spPr>
                <a:xfrm>
                  <a:off x="6107250" y="1824850"/>
                  <a:ext cx="84650" cy="846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3386" h="3386" fill="none" extrusionOk="0">
                      <a:moveTo>
                        <a:pt x="3362" y="1388"/>
                      </a:moveTo>
                      <a:lnTo>
                        <a:pt x="3362" y="1388"/>
                      </a:lnTo>
                      <a:lnTo>
                        <a:pt x="3386" y="1680"/>
                      </a:lnTo>
                      <a:lnTo>
                        <a:pt x="3386" y="1680"/>
                      </a:lnTo>
                      <a:lnTo>
                        <a:pt x="3386" y="1851"/>
                      </a:lnTo>
                      <a:lnTo>
                        <a:pt x="3362" y="2021"/>
                      </a:lnTo>
                      <a:lnTo>
                        <a:pt x="3313" y="2192"/>
                      </a:lnTo>
                      <a:lnTo>
                        <a:pt x="3264" y="2338"/>
                      </a:lnTo>
                      <a:lnTo>
                        <a:pt x="3191" y="2484"/>
                      </a:lnTo>
                      <a:lnTo>
                        <a:pt x="3118" y="2630"/>
                      </a:lnTo>
                      <a:lnTo>
                        <a:pt x="3021" y="2776"/>
                      </a:lnTo>
                      <a:lnTo>
                        <a:pt x="2899" y="2898"/>
                      </a:lnTo>
                      <a:lnTo>
                        <a:pt x="2777" y="2996"/>
                      </a:lnTo>
                      <a:lnTo>
                        <a:pt x="2655" y="3093"/>
                      </a:lnTo>
                      <a:lnTo>
                        <a:pt x="2509" y="3191"/>
                      </a:lnTo>
                      <a:lnTo>
                        <a:pt x="2363" y="3239"/>
                      </a:lnTo>
                      <a:lnTo>
                        <a:pt x="2217" y="3312"/>
                      </a:lnTo>
                      <a:lnTo>
                        <a:pt x="2046" y="3337"/>
                      </a:lnTo>
                      <a:lnTo>
                        <a:pt x="1876" y="3385"/>
                      </a:lnTo>
                      <a:lnTo>
                        <a:pt x="1706" y="3385"/>
                      </a:lnTo>
                      <a:lnTo>
                        <a:pt x="1706" y="3385"/>
                      </a:lnTo>
                      <a:lnTo>
                        <a:pt x="1535" y="3385"/>
                      </a:lnTo>
                      <a:lnTo>
                        <a:pt x="1365" y="3337"/>
                      </a:lnTo>
                      <a:lnTo>
                        <a:pt x="1194" y="3312"/>
                      </a:lnTo>
                      <a:lnTo>
                        <a:pt x="1048" y="3239"/>
                      </a:lnTo>
                      <a:lnTo>
                        <a:pt x="902" y="3191"/>
                      </a:lnTo>
                      <a:lnTo>
                        <a:pt x="756" y="3093"/>
                      </a:lnTo>
                      <a:lnTo>
                        <a:pt x="634" y="2996"/>
                      </a:lnTo>
                      <a:lnTo>
                        <a:pt x="512" y="2898"/>
                      </a:lnTo>
                      <a:lnTo>
                        <a:pt x="390" y="2776"/>
                      </a:lnTo>
                      <a:lnTo>
                        <a:pt x="293" y="2630"/>
                      </a:lnTo>
                      <a:lnTo>
                        <a:pt x="220" y="2484"/>
                      </a:lnTo>
                      <a:lnTo>
                        <a:pt x="147" y="2338"/>
                      </a:lnTo>
                      <a:lnTo>
                        <a:pt x="74" y="2192"/>
                      </a:lnTo>
                      <a:lnTo>
                        <a:pt x="49" y="2021"/>
                      </a:lnTo>
                      <a:lnTo>
                        <a:pt x="25" y="1851"/>
                      </a:lnTo>
                      <a:lnTo>
                        <a:pt x="1" y="1680"/>
                      </a:lnTo>
                      <a:lnTo>
                        <a:pt x="1" y="1680"/>
                      </a:lnTo>
                      <a:lnTo>
                        <a:pt x="25" y="1510"/>
                      </a:lnTo>
                      <a:lnTo>
                        <a:pt x="49" y="1340"/>
                      </a:lnTo>
                      <a:lnTo>
                        <a:pt x="74" y="1193"/>
                      </a:lnTo>
                      <a:lnTo>
                        <a:pt x="147" y="1023"/>
                      </a:lnTo>
                      <a:lnTo>
                        <a:pt x="220" y="877"/>
                      </a:lnTo>
                      <a:lnTo>
                        <a:pt x="293" y="731"/>
                      </a:lnTo>
                      <a:lnTo>
                        <a:pt x="390" y="609"/>
                      </a:lnTo>
                      <a:lnTo>
                        <a:pt x="512" y="487"/>
                      </a:lnTo>
                      <a:lnTo>
                        <a:pt x="634" y="390"/>
                      </a:lnTo>
                      <a:lnTo>
                        <a:pt x="756" y="292"/>
                      </a:lnTo>
                      <a:lnTo>
                        <a:pt x="902" y="195"/>
                      </a:lnTo>
                      <a:lnTo>
                        <a:pt x="1048" y="122"/>
                      </a:lnTo>
                      <a:lnTo>
                        <a:pt x="1194" y="73"/>
                      </a:lnTo>
                      <a:lnTo>
                        <a:pt x="1365" y="24"/>
                      </a:lnTo>
                      <a:lnTo>
                        <a:pt x="1535" y="0"/>
                      </a:lnTo>
                      <a:lnTo>
                        <a:pt x="1706" y="0"/>
                      </a:lnTo>
                      <a:lnTo>
                        <a:pt x="1706" y="0"/>
                      </a:lnTo>
                      <a:lnTo>
                        <a:pt x="1998" y="24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01" name="Shape 1101"/>
                <p:cNvSpPr/>
                <p:nvPr/>
              </p:nvSpPr>
              <p:spPr>
                <a:xfrm>
                  <a:off x="6058550" y="1776125"/>
                  <a:ext cx="182075" cy="1820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7283" h="7283" fill="none" extrusionOk="0">
                      <a:moveTo>
                        <a:pt x="5431" y="463"/>
                      </a:moveTo>
                      <a:lnTo>
                        <a:pt x="5431" y="463"/>
                      </a:lnTo>
                      <a:lnTo>
                        <a:pt x="5042" y="269"/>
                      </a:lnTo>
                      <a:lnTo>
                        <a:pt x="4823" y="195"/>
                      </a:lnTo>
                      <a:lnTo>
                        <a:pt x="4603" y="122"/>
                      </a:lnTo>
                      <a:lnTo>
                        <a:pt x="4360" y="74"/>
                      </a:lnTo>
                      <a:lnTo>
                        <a:pt x="4141" y="25"/>
                      </a:lnTo>
                      <a:lnTo>
                        <a:pt x="3897" y="1"/>
                      </a:lnTo>
                      <a:lnTo>
                        <a:pt x="3654" y="1"/>
                      </a:lnTo>
                      <a:lnTo>
                        <a:pt x="3654" y="1"/>
                      </a:lnTo>
                      <a:lnTo>
                        <a:pt x="3288" y="25"/>
                      </a:lnTo>
                      <a:lnTo>
                        <a:pt x="2923" y="74"/>
                      </a:lnTo>
                      <a:lnTo>
                        <a:pt x="2558" y="147"/>
                      </a:lnTo>
                      <a:lnTo>
                        <a:pt x="2241" y="293"/>
                      </a:lnTo>
                      <a:lnTo>
                        <a:pt x="1924" y="439"/>
                      </a:lnTo>
                      <a:lnTo>
                        <a:pt x="1608" y="609"/>
                      </a:lnTo>
                      <a:lnTo>
                        <a:pt x="1340" y="829"/>
                      </a:lnTo>
                      <a:lnTo>
                        <a:pt x="1072" y="1072"/>
                      </a:lnTo>
                      <a:lnTo>
                        <a:pt x="828" y="1316"/>
                      </a:lnTo>
                      <a:lnTo>
                        <a:pt x="633" y="1608"/>
                      </a:lnTo>
                      <a:lnTo>
                        <a:pt x="439" y="1900"/>
                      </a:lnTo>
                      <a:lnTo>
                        <a:pt x="293" y="2217"/>
                      </a:lnTo>
                      <a:lnTo>
                        <a:pt x="171" y="2558"/>
                      </a:lnTo>
                      <a:lnTo>
                        <a:pt x="73" y="2899"/>
                      </a:lnTo>
                      <a:lnTo>
                        <a:pt x="25" y="3264"/>
                      </a:lnTo>
                      <a:lnTo>
                        <a:pt x="0" y="3629"/>
                      </a:lnTo>
                      <a:lnTo>
                        <a:pt x="0" y="3629"/>
                      </a:lnTo>
                      <a:lnTo>
                        <a:pt x="25" y="4019"/>
                      </a:lnTo>
                      <a:lnTo>
                        <a:pt x="73" y="4360"/>
                      </a:lnTo>
                      <a:lnTo>
                        <a:pt x="171" y="4725"/>
                      </a:lnTo>
                      <a:lnTo>
                        <a:pt x="293" y="5066"/>
                      </a:lnTo>
                      <a:lnTo>
                        <a:pt x="439" y="5383"/>
                      </a:lnTo>
                      <a:lnTo>
                        <a:pt x="633" y="5675"/>
                      </a:lnTo>
                      <a:lnTo>
                        <a:pt x="828" y="5943"/>
                      </a:lnTo>
                      <a:lnTo>
                        <a:pt x="1072" y="6211"/>
                      </a:lnTo>
                      <a:lnTo>
                        <a:pt x="1340" y="6455"/>
                      </a:lnTo>
                      <a:lnTo>
                        <a:pt x="1608" y="6650"/>
                      </a:lnTo>
                      <a:lnTo>
                        <a:pt x="1924" y="6844"/>
                      </a:lnTo>
                      <a:lnTo>
                        <a:pt x="2241" y="6990"/>
                      </a:lnTo>
                      <a:lnTo>
                        <a:pt x="2558" y="7112"/>
                      </a:lnTo>
                      <a:lnTo>
                        <a:pt x="2923" y="7210"/>
                      </a:lnTo>
                      <a:lnTo>
                        <a:pt x="3288" y="7258"/>
                      </a:lnTo>
                      <a:lnTo>
                        <a:pt x="3654" y="7283"/>
                      </a:lnTo>
                      <a:lnTo>
                        <a:pt x="3654" y="7283"/>
                      </a:lnTo>
                      <a:lnTo>
                        <a:pt x="4019" y="7258"/>
                      </a:lnTo>
                      <a:lnTo>
                        <a:pt x="4384" y="7210"/>
                      </a:lnTo>
                      <a:lnTo>
                        <a:pt x="4725" y="7112"/>
                      </a:lnTo>
                      <a:lnTo>
                        <a:pt x="5066" y="6990"/>
                      </a:lnTo>
                      <a:lnTo>
                        <a:pt x="5383" y="6844"/>
                      </a:lnTo>
                      <a:lnTo>
                        <a:pt x="5675" y="6650"/>
                      </a:lnTo>
                      <a:lnTo>
                        <a:pt x="5967" y="6455"/>
                      </a:lnTo>
                      <a:lnTo>
                        <a:pt x="6235" y="6211"/>
                      </a:lnTo>
                      <a:lnTo>
                        <a:pt x="6454" y="5943"/>
                      </a:lnTo>
                      <a:lnTo>
                        <a:pt x="6674" y="5675"/>
                      </a:lnTo>
                      <a:lnTo>
                        <a:pt x="6844" y="5383"/>
                      </a:lnTo>
                      <a:lnTo>
                        <a:pt x="7014" y="5066"/>
                      </a:lnTo>
                      <a:lnTo>
                        <a:pt x="7136" y="4725"/>
                      </a:lnTo>
                      <a:lnTo>
                        <a:pt x="7209" y="4360"/>
                      </a:lnTo>
                      <a:lnTo>
                        <a:pt x="7282" y="4019"/>
                      </a:lnTo>
                      <a:lnTo>
                        <a:pt x="7282" y="3629"/>
                      </a:lnTo>
                      <a:lnTo>
                        <a:pt x="7282" y="3629"/>
                      </a:lnTo>
                      <a:lnTo>
                        <a:pt x="7282" y="3386"/>
                      </a:lnTo>
                      <a:lnTo>
                        <a:pt x="7258" y="3167"/>
                      </a:lnTo>
                      <a:lnTo>
                        <a:pt x="7234" y="2923"/>
                      </a:lnTo>
                      <a:lnTo>
                        <a:pt x="7161" y="2704"/>
                      </a:lnTo>
                      <a:lnTo>
                        <a:pt x="7112" y="2485"/>
                      </a:lnTo>
                      <a:lnTo>
                        <a:pt x="7014" y="2266"/>
                      </a:lnTo>
                      <a:lnTo>
                        <a:pt x="6820" y="1852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02" name="Shape 1102"/>
                <p:cNvSpPr/>
                <p:nvPr/>
              </p:nvSpPr>
              <p:spPr>
                <a:xfrm>
                  <a:off x="5971475" y="2001400"/>
                  <a:ext cx="74925" cy="706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97" h="2827" fill="none" extrusionOk="0">
                      <a:moveTo>
                        <a:pt x="1462" y="1"/>
                      </a:moveTo>
                      <a:lnTo>
                        <a:pt x="293" y="1170"/>
                      </a:lnTo>
                      <a:lnTo>
                        <a:pt x="293" y="1170"/>
                      </a:lnTo>
                      <a:lnTo>
                        <a:pt x="171" y="1316"/>
                      </a:lnTo>
                      <a:lnTo>
                        <a:pt x="74" y="1487"/>
                      </a:lnTo>
                      <a:lnTo>
                        <a:pt x="25" y="1657"/>
                      </a:lnTo>
                      <a:lnTo>
                        <a:pt x="1" y="1852"/>
                      </a:lnTo>
                      <a:lnTo>
                        <a:pt x="25" y="2047"/>
                      </a:lnTo>
                      <a:lnTo>
                        <a:pt x="74" y="2217"/>
                      </a:lnTo>
                      <a:lnTo>
                        <a:pt x="171" y="2388"/>
                      </a:lnTo>
                      <a:lnTo>
                        <a:pt x="293" y="2534"/>
                      </a:lnTo>
                      <a:lnTo>
                        <a:pt x="293" y="2534"/>
                      </a:lnTo>
                      <a:lnTo>
                        <a:pt x="439" y="2656"/>
                      </a:lnTo>
                      <a:lnTo>
                        <a:pt x="609" y="2753"/>
                      </a:lnTo>
                      <a:lnTo>
                        <a:pt x="804" y="2802"/>
                      </a:lnTo>
                      <a:lnTo>
                        <a:pt x="975" y="2826"/>
                      </a:lnTo>
                      <a:lnTo>
                        <a:pt x="975" y="2826"/>
                      </a:lnTo>
                      <a:lnTo>
                        <a:pt x="1170" y="2802"/>
                      </a:lnTo>
                      <a:lnTo>
                        <a:pt x="1340" y="2753"/>
                      </a:lnTo>
                      <a:lnTo>
                        <a:pt x="1511" y="2656"/>
                      </a:lnTo>
                      <a:lnTo>
                        <a:pt x="1681" y="2534"/>
                      </a:lnTo>
                      <a:lnTo>
                        <a:pt x="2850" y="1365"/>
                      </a:lnTo>
                      <a:lnTo>
                        <a:pt x="2850" y="1365"/>
                      </a:lnTo>
                      <a:lnTo>
                        <a:pt x="2996" y="1194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03" name="Shape 1103"/>
                <p:cNvSpPr/>
                <p:nvPr/>
              </p:nvSpPr>
              <p:spPr>
                <a:xfrm>
                  <a:off x="6253375" y="2001400"/>
                  <a:ext cx="74325" cy="706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73" h="2827" fill="none" extrusionOk="0">
                      <a:moveTo>
                        <a:pt x="1" y="1194"/>
                      </a:moveTo>
                      <a:lnTo>
                        <a:pt x="1" y="1194"/>
                      </a:lnTo>
                      <a:lnTo>
                        <a:pt x="123" y="1365"/>
                      </a:lnTo>
                      <a:lnTo>
                        <a:pt x="1316" y="2534"/>
                      </a:lnTo>
                      <a:lnTo>
                        <a:pt x="1316" y="2534"/>
                      </a:lnTo>
                      <a:lnTo>
                        <a:pt x="1462" y="2656"/>
                      </a:lnTo>
                      <a:lnTo>
                        <a:pt x="1633" y="2753"/>
                      </a:lnTo>
                      <a:lnTo>
                        <a:pt x="1827" y="2802"/>
                      </a:lnTo>
                      <a:lnTo>
                        <a:pt x="1998" y="2826"/>
                      </a:lnTo>
                      <a:lnTo>
                        <a:pt x="1998" y="2826"/>
                      </a:lnTo>
                      <a:lnTo>
                        <a:pt x="2193" y="2802"/>
                      </a:lnTo>
                      <a:lnTo>
                        <a:pt x="2363" y="2753"/>
                      </a:lnTo>
                      <a:lnTo>
                        <a:pt x="2534" y="2656"/>
                      </a:lnTo>
                      <a:lnTo>
                        <a:pt x="2704" y="2534"/>
                      </a:lnTo>
                      <a:lnTo>
                        <a:pt x="2704" y="2534"/>
                      </a:lnTo>
                      <a:lnTo>
                        <a:pt x="2826" y="2388"/>
                      </a:lnTo>
                      <a:lnTo>
                        <a:pt x="2923" y="2217"/>
                      </a:lnTo>
                      <a:lnTo>
                        <a:pt x="2972" y="2047"/>
                      </a:lnTo>
                      <a:lnTo>
                        <a:pt x="2972" y="1852"/>
                      </a:lnTo>
                      <a:lnTo>
                        <a:pt x="2972" y="1657"/>
                      </a:lnTo>
                      <a:lnTo>
                        <a:pt x="2923" y="1487"/>
                      </a:lnTo>
                      <a:lnTo>
                        <a:pt x="2826" y="1316"/>
                      </a:lnTo>
                      <a:lnTo>
                        <a:pt x="2704" y="1170"/>
                      </a:lnTo>
                      <a:lnTo>
                        <a:pt x="1535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04" name="Shape 1104"/>
                <p:cNvSpPr/>
                <p:nvPr/>
              </p:nvSpPr>
              <p:spPr>
                <a:xfrm>
                  <a:off x="6137700" y="1623900"/>
                  <a:ext cx="250875" cy="2551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0035" h="10206" fill="none" extrusionOk="0">
                      <a:moveTo>
                        <a:pt x="9718" y="2412"/>
                      </a:moveTo>
                      <a:lnTo>
                        <a:pt x="8671" y="2217"/>
                      </a:lnTo>
                      <a:lnTo>
                        <a:pt x="9694" y="1194"/>
                      </a:lnTo>
                      <a:lnTo>
                        <a:pt x="9694" y="1194"/>
                      </a:lnTo>
                      <a:lnTo>
                        <a:pt x="9767" y="1121"/>
                      </a:lnTo>
                      <a:lnTo>
                        <a:pt x="9815" y="1024"/>
                      </a:lnTo>
                      <a:lnTo>
                        <a:pt x="9840" y="951"/>
                      </a:lnTo>
                      <a:lnTo>
                        <a:pt x="9840" y="853"/>
                      </a:lnTo>
                      <a:lnTo>
                        <a:pt x="9840" y="756"/>
                      </a:lnTo>
                      <a:lnTo>
                        <a:pt x="9815" y="658"/>
                      </a:lnTo>
                      <a:lnTo>
                        <a:pt x="9767" y="585"/>
                      </a:lnTo>
                      <a:lnTo>
                        <a:pt x="9694" y="512"/>
                      </a:lnTo>
                      <a:lnTo>
                        <a:pt x="9694" y="512"/>
                      </a:lnTo>
                      <a:lnTo>
                        <a:pt x="9621" y="439"/>
                      </a:lnTo>
                      <a:lnTo>
                        <a:pt x="9548" y="391"/>
                      </a:lnTo>
                      <a:lnTo>
                        <a:pt x="9450" y="366"/>
                      </a:lnTo>
                      <a:lnTo>
                        <a:pt x="9353" y="366"/>
                      </a:lnTo>
                      <a:lnTo>
                        <a:pt x="9255" y="366"/>
                      </a:lnTo>
                      <a:lnTo>
                        <a:pt x="9182" y="391"/>
                      </a:lnTo>
                      <a:lnTo>
                        <a:pt x="9085" y="439"/>
                      </a:lnTo>
                      <a:lnTo>
                        <a:pt x="9012" y="512"/>
                      </a:lnTo>
                      <a:lnTo>
                        <a:pt x="7867" y="1657"/>
                      </a:lnTo>
                      <a:lnTo>
                        <a:pt x="7867" y="1657"/>
                      </a:lnTo>
                      <a:lnTo>
                        <a:pt x="7818" y="1487"/>
                      </a:lnTo>
                      <a:lnTo>
                        <a:pt x="7599" y="317"/>
                      </a:lnTo>
                      <a:lnTo>
                        <a:pt x="7599" y="317"/>
                      </a:lnTo>
                      <a:lnTo>
                        <a:pt x="7575" y="196"/>
                      </a:lnTo>
                      <a:lnTo>
                        <a:pt x="7526" y="98"/>
                      </a:lnTo>
                      <a:lnTo>
                        <a:pt x="7477" y="50"/>
                      </a:lnTo>
                      <a:lnTo>
                        <a:pt x="7404" y="1"/>
                      </a:lnTo>
                      <a:lnTo>
                        <a:pt x="7331" y="1"/>
                      </a:lnTo>
                      <a:lnTo>
                        <a:pt x="7234" y="25"/>
                      </a:lnTo>
                      <a:lnTo>
                        <a:pt x="7161" y="74"/>
                      </a:lnTo>
                      <a:lnTo>
                        <a:pt x="7063" y="147"/>
                      </a:lnTo>
                      <a:lnTo>
                        <a:pt x="5432" y="1754"/>
                      </a:lnTo>
                      <a:lnTo>
                        <a:pt x="5432" y="1754"/>
                      </a:lnTo>
                      <a:lnTo>
                        <a:pt x="5358" y="1852"/>
                      </a:lnTo>
                      <a:lnTo>
                        <a:pt x="5285" y="1974"/>
                      </a:lnTo>
                      <a:lnTo>
                        <a:pt x="5212" y="2120"/>
                      </a:lnTo>
                      <a:lnTo>
                        <a:pt x="5164" y="2242"/>
                      </a:lnTo>
                      <a:lnTo>
                        <a:pt x="5139" y="2388"/>
                      </a:lnTo>
                      <a:lnTo>
                        <a:pt x="5115" y="2534"/>
                      </a:lnTo>
                      <a:lnTo>
                        <a:pt x="5115" y="2680"/>
                      </a:lnTo>
                      <a:lnTo>
                        <a:pt x="5115" y="2802"/>
                      </a:lnTo>
                      <a:lnTo>
                        <a:pt x="5334" y="3971"/>
                      </a:lnTo>
                      <a:lnTo>
                        <a:pt x="5334" y="3971"/>
                      </a:lnTo>
                      <a:lnTo>
                        <a:pt x="5383" y="4141"/>
                      </a:lnTo>
                      <a:lnTo>
                        <a:pt x="147" y="9378"/>
                      </a:lnTo>
                      <a:lnTo>
                        <a:pt x="147" y="9378"/>
                      </a:lnTo>
                      <a:lnTo>
                        <a:pt x="73" y="9451"/>
                      </a:lnTo>
                      <a:lnTo>
                        <a:pt x="25" y="9548"/>
                      </a:lnTo>
                      <a:lnTo>
                        <a:pt x="0" y="9645"/>
                      </a:lnTo>
                      <a:lnTo>
                        <a:pt x="0" y="9718"/>
                      </a:lnTo>
                      <a:lnTo>
                        <a:pt x="0" y="9816"/>
                      </a:lnTo>
                      <a:lnTo>
                        <a:pt x="25" y="9913"/>
                      </a:lnTo>
                      <a:lnTo>
                        <a:pt x="73" y="9986"/>
                      </a:lnTo>
                      <a:lnTo>
                        <a:pt x="147" y="10059"/>
                      </a:lnTo>
                      <a:lnTo>
                        <a:pt x="147" y="10059"/>
                      </a:lnTo>
                      <a:lnTo>
                        <a:pt x="220" y="10133"/>
                      </a:lnTo>
                      <a:lnTo>
                        <a:pt x="293" y="10181"/>
                      </a:lnTo>
                      <a:lnTo>
                        <a:pt x="390" y="10206"/>
                      </a:lnTo>
                      <a:lnTo>
                        <a:pt x="488" y="10206"/>
                      </a:lnTo>
                      <a:lnTo>
                        <a:pt x="488" y="10206"/>
                      </a:lnTo>
                      <a:lnTo>
                        <a:pt x="585" y="10206"/>
                      </a:lnTo>
                      <a:lnTo>
                        <a:pt x="658" y="10181"/>
                      </a:lnTo>
                      <a:lnTo>
                        <a:pt x="755" y="10133"/>
                      </a:lnTo>
                      <a:lnTo>
                        <a:pt x="828" y="10059"/>
                      </a:lnTo>
                      <a:lnTo>
                        <a:pt x="6187" y="4726"/>
                      </a:lnTo>
                      <a:lnTo>
                        <a:pt x="7234" y="4896"/>
                      </a:lnTo>
                      <a:lnTo>
                        <a:pt x="7234" y="4896"/>
                      </a:lnTo>
                      <a:lnTo>
                        <a:pt x="7356" y="4921"/>
                      </a:lnTo>
                      <a:lnTo>
                        <a:pt x="7502" y="4921"/>
                      </a:lnTo>
                      <a:lnTo>
                        <a:pt x="7624" y="4896"/>
                      </a:lnTo>
                      <a:lnTo>
                        <a:pt x="7770" y="4848"/>
                      </a:lnTo>
                      <a:lnTo>
                        <a:pt x="7916" y="4799"/>
                      </a:lnTo>
                      <a:lnTo>
                        <a:pt x="8038" y="4750"/>
                      </a:lnTo>
                      <a:lnTo>
                        <a:pt x="8159" y="4677"/>
                      </a:lnTo>
                      <a:lnTo>
                        <a:pt x="8257" y="4580"/>
                      </a:lnTo>
                      <a:lnTo>
                        <a:pt x="9889" y="2948"/>
                      </a:lnTo>
                      <a:lnTo>
                        <a:pt x="9889" y="2948"/>
                      </a:lnTo>
                      <a:lnTo>
                        <a:pt x="9962" y="2875"/>
                      </a:lnTo>
                      <a:lnTo>
                        <a:pt x="10010" y="2777"/>
                      </a:lnTo>
                      <a:lnTo>
                        <a:pt x="10035" y="2704"/>
                      </a:lnTo>
                      <a:lnTo>
                        <a:pt x="10010" y="2607"/>
                      </a:lnTo>
                      <a:lnTo>
                        <a:pt x="9986" y="2558"/>
                      </a:lnTo>
                      <a:lnTo>
                        <a:pt x="9913" y="2485"/>
                      </a:lnTo>
                      <a:lnTo>
                        <a:pt x="9815" y="2436"/>
                      </a:lnTo>
                      <a:lnTo>
                        <a:pt x="9718" y="2412"/>
                      </a:lnTo>
                      <a:lnTo>
                        <a:pt x="9718" y="2412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</p:grpSp>
        <p:grpSp>
          <p:nvGrpSpPr>
            <p:cNvPr id="1105" name="Shape 1105"/>
            <p:cNvGrpSpPr/>
            <p:nvPr/>
          </p:nvGrpSpPr>
          <p:grpSpPr>
            <a:xfrm>
              <a:off x="-146104" y="2321897"/>
              <a:ext cx="1967265" cy="430924"/>
              <a:chOff x="-146104" y="2152862"/>
              <a:chExt cx="1967265" cy="430924"/>
            </a:xfrm>
          </p:grpSpPr>
          <p:grpSp>
            <p:nvGrpSpPr>
              <p:cNvPr id="1106" name="Shape 1106"/>
              <p:cNvGrpSpPr/>
              <p:nvPr/>
            </p:nvGrpSpPr>
            <p:grpSpPr>
              <a:xfrm>
                <a:off x="670441" y="2159261"/>
                <a:ext cx="342881" cy="418127"/>
                <a:chOff x="596350" y="929175"/>
                <a:chExt cx="407950" cy="497475"/>
              </a:xfrm>
            </p:grpSpPr>
            <p:sp>
              <p:nvSpPr>
                <p:cNvPr id="1107" name="Shape 1107"/>
                <p:cNvSpPr/>
                <p:nvPr/>
              </p:nvSpPr>
              <p:spPr>
                <a:xfrm>
                  <a:off x="596350" y="953550"/>
                  <a:ext cx="387250" cy="4731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5490" h="18924" fill="none" extrusionOk="0">
                      <a:moveTo>
                        <a:pt x="15490" y="17828"/>
                      </a:moveTo>
                      <a:lnTo>
                        <a:pt x="15490" y="17828"/>
                      </a:lnTo>
                      <a:lnTo>
                        <a:pt x="15466" y="17998"/>
                      </a:lnTo>
                      <a:lnTo>
                        <a:pt x="15417" y="18169"/>
                      </a:lnTo>
                      <a:lnTo>
                        <a:pt x="15319" y="18364"/>
                      </a:lnTo>
                      <a:lnTo>
                        <a:pt x="15198" y="18534"/>
                      </a:lnTo>
                      <a:lnTo>
                        <a:pt x="15052" y="18680"/>
                      </a:lnTo>
                      <a:lnTo>
                        <a:pt x="14881" y="18802"/>
                      </a:lnTo>
                      <a:lnTo>
                        <a:pt x="14735" y="18900"/>
                      </a:lnTo>
                      <a:lnTo>
                        <a:pt x="14564" y="18924"/>
                      </a:lnTo>
                      <a:lnTo>
                        <a:pt x="1023" y="18924"/>
                      </a:lnTo>
                      <a:lnTo>
                        <a:pt x="1023" y="18924"/>
                      </a:lnTo>
                      <a:lnTo>
                        <a:pt x="853" y="18900"/>
                      </a:lnTo>
                      <a:lnTo>
                        <a:pt x="682" y="18802"/>
                      </a:lnTo>
                      <a:lnTo>
                        <a:pt x="512" y="18680"/>
                      </a:lnTo>
                      <a:lnTo>
                        <a:pt x="341" y="18534"/>
                      </a:lnTo>
                      <a:lnTo>
                        <a:pt x="219" y="18364"/>
                      </a:lnTo>
                      <a:lnTo>
                        <a:pt x="98" y="18169"/>
                      </a:lnTo>
                      <a:lnTo>
                        <a:pt x="25" y="17998"/>
                      </a:lnTo>
                      <a:lnTo>
                        <a:pt x="0" y="17828"/>
                      </a:lnTo>
                      <a:lnTo>
                        <a:pt x="0" y="877"/>
                      </a:lnTo>
                      <a:lnTo>
                        <a:pt x="0" y="877"/>
                      </a:lnTo>
                      <a:lnTo>
                        <a:pt x="25" y="706"/>
                      </a:lnTo>
                      <a:lnTo>
                        <a:pt x="98" y="560"/>
                      </a:lnTo>
                      <a:lnTo>
                        <a:pt x="195" y="414"/>
                      </a:lnTo>
                      <a:lnTo>
                        <a:pt x="341" y="268"/>
                      </a:lnTo>
                      <a:lnTo>
                        <a:pt x="487" y="171"/>
                      </a:lnTo>
                      <a:lnTo>
                        <a:pt x="658" y="73"/>
                      </a:lnTo>
                      <a:lnTo>
                        <a:pt x="828" y="24"/>
                      </a:lnTo>
                      <a:lnTo>
                        <a:pt x="974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08" name="Shape 1108"/>
                <p:cNvSpPr/>
                <p:nvPr/>
              </p:nvSpPr>
              <p:spPr>
                <a:xfrm>
                  <a:off x="626775" y="929175"/>
                  <a:ext cx="377525" cy="4627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5101" h="18511" fill="none" extrusionOk="0">
                      <a:moveTo>
                        <a:pt x="15101" y="3362"/>
                      </a:moveTo>
                      <a:lnTo>
                        <a:pt x="15101" y="17731"/>
                      </a:lnTo>
                      <a:lnTo>
                        <a:pt x="15101" y="17731"/>
                      </a:lnTo>
                      <a:lnTo>
                        <a:pt x="15077" y="17877"/>
                      </a:lnTo>
                      <a:lnTo>
                        <a:pt x="15028" y="18024"/>
                      </a:lnTo>
                      <a:lnTo>
                        <a:pt x="14979" y="18145"/>
                      </a:lnTo>
                      <a:lnTo>
                        <a:pt x="14882" y="18267"/>
                      </a:lnTo>
                      <a:lnTo>
                        <a:pt x="14760" y="18365"/>
                      </a:lnTo>
                      <a:lnTo>
                        <a:pt x="14614" y="18438"/>
                      </a:lnTo>
                      <a:lnTo>
                        <a:pt x="14468" y="18486"/>
                      </a:lnTo>
                      <a:lnTo>
                        <a:pt x="14322" y="18511"/>
                      </a:lnTo>
                      <a:lnTo>
                        <a:pt x="780" y="18511"/>
                      </a:lnTo>
                      <a:lnTo>
                        <a:pt x="780" y="18511"/>
                      </a:lnTo>
                      <a:lnTo>
                        <a:pt x="634" y="18486"/>
                      </a:lnTo>
                      <a:lnTo>
                        <a:pt x="488" y="18438"/>
                      </a:lnTo>
                      <a:lnTo>
                        <a:pt x="342" y="18365"/>
                      </a:lnTo>
                      <a:lnTo>
                        <a:pt x="220" y="18267"/>
                      </a:lnTo>
                      <a:lnTo>
                        <a:pt x="123" y="18145"/>
                      </a:lnTo>
                      <a:lnTo>
                        <a:pt x="74" y="18024"/>
                      </a:lnTo>
                      <a:lnTo>
                        <a:pt x="25" y="17877"/>
                      </a:lnTo>
                      <a:lnTo>
                        <a:pt x="1" y="17731"/>
                      </a:lnTo>
                      <a:lnTo>
                        <a:pt x="1" y="780"/>
                      </a:lnTo>
                      <a:lnTo>
                        <a:pt x="1" y="780"/>
                      </a:lnTo>
                      <a:lnTo>
                        <a:pt x="25" y="610"/>
                      </a:lnTo>
                      <a:lnTo>
                        <a:pt x="74" y="464"/>
                      </a:lnTo>
                      <a:lnTo>
                        <a:pt x="123" y="342"/>
                      </a:lnTo>
                      <a:lnTo>
                        <a:pt x="220" y="220"/>
                      </a:lnTo>
                      <a:lnTo>
                        <a:pt x="342" y="123"/>
                      </a:lnTo>
                      <a:lnTo>
                        <a:pt x="488" y="50"/>
                      </a:lnTo>
                      <a:lnTo>
                        <a:pt x="634" y="1"/>
                      </a:lnTo>
                      <a:lnTo>
                        <a:pt x="780" y="1"/>
                      </a:lnTo>
                      <a:lnTo>
                        <a:pt x="11740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09" name="Shape 1109"/>
                <p:cNvSpPr/>
                <p:nvPr/>
              </p:nvSpPr>
              <p:spPr>
                <a:xfrm>
                  <a:off x="688900" y="1256150"/>
                  <a:ext cx="13397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5359" h="1" fill="none" extrusionOk="0">
                      <a:moveTo>
                        <a:pt x="5358" y="0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10" name="Shape 1110"/>
                <p:cNvSpPr/>
                <p:nvPr/>
              </p:nvSpPr>
              <p:spPr>
                <a:xfrm>
                  <a:off x="688900" y="1201350"/>
                  <a:ext cx="255750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0230" h="1" fill="none" extrusionOk="0">
                      <a:moveTo>
                        <a:pt x="10229" y="1"/>
                      </a:moveTo>
                      <a:lnTo>
                        <a:pt x="0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11" name="Shape 1111"/>
                <p:cNvSpPr/>
                <p:nvPr/>
              </p:nvSpPr>
              <p:spPr>
                <a:xfrm>
                  <a:off x="688900" y="1145950"/>
                  <a:ext cx="255750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0230" h="1" fill="none" extrusionOk="0">
                      <a:moveTo>
                        <a:pt x="10229" y="0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12" name="Shape 1112"/>
                <p:cNvSpPr/>
                <p:nvPr/>
              </p:nvSpPr>
              <p:spPr>
                <a:xfrm>
                  <a:off x="688900" y="1090525"/>
                  <a:ext cx="255750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0230" h="1" fill="none" extrusionOk="0">
                      <a:moveTo>
                        <a:pt x="10229" y="1"/>
                      </a:moveTo>
                      <a:lnTo>
                        <a:pt x="0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 lvl="0" rtl="0"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13" name="Shape 1113"/>
                <p:cNvSpPr/>
                <p:nvPr/>
              </p:nvSpPr>
              <p:spPr>
                <a:xfrm>
                  <a:off x="920250" y="929175"/>
                  <a:ext cx="84050" cy="840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3362" h="3362" fill="none" extrusionOk="0">
                      <a:moveTo>
                        <a:pt x="1" y="2582"/>
                      </a:moveTo>
                      <a:lnTo>
                        <a:pt x="1" y="1"/>
                      </a:lnTo>
                      <a:lnTo>
                        <a:pt x="3362" y="3362"/>
                      </a:lnTo>
                      <a:lnTo>
                        <a:pt x="780" y="3362"/>
                      </a:lnTo>
                      <a:lnTo>
                        <a:pt x="780" y="3362"/>
                      </a:lnTo>
                      <a:lnTo>
                        <a:pt x="610" y="3337"/>
                      </a:lnTo>
                      <a:lnTo>
                        <a:pt x="464" y="3289"/>
                      </a:lnTo>
                      <a:lnTo>
                        <a:pt x="342" y="3216"/>
                      </a:lnTo>
                      <a:lnTo>
                        <a:pt x="220" y="3118"/>
                      </a:lnTo>
                      <a:lnTo>
                        <a:pt x="123" y="3021"/>
                      </a:lnTo>
                      <a:lnTo>
                        <a:pt x="50" y="2875"/>
                      </a:lnTo>
                      <a:lnTo>
                        <a:pt x="1" y="2729"/>
                      </a:lnTo>
                      <a:lnTo>
                        <a:pt x="1" y="2582"/>
                      </a:lnTo>
                      <a:lnTo>
                        <a:pt x="1" y="2582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  <p:sp>
            <p:nvSpPr>
              <p:cNvPr id="1114" name="Shape 1114"/>
              <p:cNvSpPr/>
              <p:nvPr/>
            </p:nvSpPr>
            <p:spPr>
              <a:xfrm>
                <a:off x="-146104" y="2152862"/>
                <a:ext cx="248745" cy="430924"/>
              </a:xfrm>
              <a:custGeom>
                <a:avLst/>
                <a:gdLst/>
                <a:ahLst/>
                <a:cxnLst/>
                <a:rect l="0" t="0" r="0" b="0"/>
                <a:pathLst>
                  <a:path w="11838" h="20508" fill="none" extrusionOk="0">
                    <a:moveTo>
                      <a:pt x="10547" y="1"/>
                    </a:moveTo>
                    <a:lnTo>
                      <a:pt x="1292" y="1"/>
                    </a:lnTo>
                    <a:lnTo>
                      <a:pt x="1292" y="1"/>
                    </a:lnTo>
                    <a:lnTo>
                      <a:pt x="1024" y="25"/>
                    </a:lnTo>
                    <a:lnTo>
                      <a:pt x="780" y="98"/>
                    </a:lnTo>
                    <a:lnTo>
                      <a:pt x="561" y="220"/>
                    </a:lnTo>
                    <a:lnTo>
                      <a:pt x="366" y="366"/>
                    </a:lnTo>
                    <a:lnTo>
                      <a:pt x="220" y="561"/>
                    </a:lnTo>
                    <a:lnTo>
                      <a:pt x="98" y="780"/>
                    </a:lnTo>
                    <a:lnTo>
                      <a:pt x="25" y="1024"/>
                    </a:lnTo>
                    <a:lnTo>
                      <a:pt x="1" y="1292"/>
                    </a:lnTo>
                    <a:lnTo>
                      <a:pt x="1" y="19217"/>
                    </a:lnTo>
                    <a:lnTo>
                      <a:pt x="1" y="19217"/>
                    </a:lnTo>
                    <a:lnTo>
                      <a:pt x="25" y="19485"/>
                    </a:lnTo>
                    <a:lnTo>
                      <a:pt x="98" y="19728"/>
                    </a:lnTo>
                    <a:lnTo>
                      <a:pt x="220" y="19948"/>
                    </a:lnTo>
                    <a:lnTo>
                      <a:pt x="366" y="20142"/>
                    </a:lnTo>
                    <a:lnTo>
                      <a:pt x="561" y="20289"/>
                    </a:lnTo>
                    <a:lnTo>
                      <a:pt x="780" y="20410"/>
                    </a:lnTo>
                    <a:lnTo>
                      <a:pt x="1024" y="20483"/>
                    </a:lnTo>
                    <a:lnTo>
                      <a:pt x="1292" y="20508"/>
                    </a:lnTo>
                    <a:lnTo>
                      <a:pt x="10547" y="20508"/>
                    </a:lnTo>
                    <a:lnTo>
                      <a:pt x="10547" y="20508"/>
                    </a:lnTo>
                    <a:lnTo>
                      <a:pt x="10814" y="20483"/>
                    </a:lnTo>
                    <a:lnTo>
                      <a:pt x="11058" y="20410"/>
                    </a:lnTo>
                    <a:lnTo>
                      <a:pt x="11277" y="20289"/>
                    </a:lnTo>
                    <a:lnTo>
                      <a:pt x="11472" y="20142"/>
                    </a:lnTo>
                    <a:lnTo>
                      <a:pt x="11618" y="19948"/>
                    </a:lnTo>
                    <a:lnTo>
                      <a:pt x="11740" y="19728"/>
                    </a:lnTo>
                    <a:lnTo>
                      <a:pt x="11813" y="19485"/>
                    </a:lnTo>
                    <a:lnTo>
                      <a:pt x="11837" y="19217"/>
                    </a:lnTo>
                    <a:lnTo>
                      <a:pt x="11837" y="1292"/>
                    </a:lnTo>
                    <a:lnTo>
                      <a:pt x="11837" y="1292"/>
                    </a:lnTo>
                    <a:lnTo>
                      <a:pt x="11813" y="1024"/>
                    </a:lnTo>
                    <a:lnTo>
                      <a:pt x="11740" y="780"/>
                    </a:lnTo>
                    <a:lnTo>
                      <a:pt x="11618" y="561"/>
                    </a:lnTo>
                    <a:lnTo>
                      <a:pt x="11472" y="366"/>
                    </a:lnTo>
                    <a:lnTo>
                      <a:pt x="11277" y="220"/>
                    </a:lnTo>
                    <a:lnTo>
                      <a:pt x="11058" y="98"/>
                    </a:lnTo>
                    <a:lnTo>
                      <a:pt x="10814" y="25"/>
                    </a:lnTo>
                    <a:lnTo>
                      <a:pt x="10547" y="1"/>
                    </a:lnTo>
                    <a:lnTo>
                      <a:pt x="10547" y="1"/>
                    </a:lnTo>
                    <a:close/>
                    <a:moveTo>
                      <a:pt x="5554" y="975"/>
                    </a:moveTo>
                    <a:lnTo>
                      <a:pt x="6284" y="975"/>
                    </a:lnTo>
                    <a:lnTo>
                      <a:pt x="6284" y="975"/>
                    </a:lnTo>
                    <a:lnTo>
                      <a:pt x="6406" y="999"/>
                    </a:lnTo>
                    <a:lnTo>
                      <a:pt x="6479" y="1073"/>
                    </a:lnTo>
                    <a:lnTo>
                      <a:pt x="6552" y="1146"/>
                    </a:lnTo>
                    <a:lnTo>
                      <a:pt x="6577" y="1267"/>
                    </a:lnTo>
                    <a:lnTo>
                      <a:pt x="6577" y="1267"/>
                    </a:lnTo>
                    <a:lnTo>
                      <a:pt x="6552" y="1365"/>
                    </a:lnTo>
                    <a:lnTo>
                      <a:pt x="6479" y="1462"/>
                    </a:lnTo>
                    <a:lnTo>
                      <a:pt x="6406" y="1511"/>
                    </a:lnTo>
                    <a:lnTo>
                      <a:pt x="6284" y="1535"/>
                    </a:lnTo>
                    <a:lnTo>
                      <a:pt x="5554" y="1535"/>
                    </a:lnTo>
                    <a:lnTo>
                      <a:pt x="5554" y="1535"/>
                    </a:lnTo>
                    <a:lnTo>
                      <a:pt x="5432" y="1511"/>
                    </a:lnTo>
                    <a:lnTo>
                      <a:pt x="5359" y="1462"/>
                    </a:lnTo>
                    <a:lnTo>
                      <a:pt x="5286" y="1365"/>
                    </a:lnTo>
                    <a:lnTo>
                      <a:pt x="5262" y="1267"/>
                    </a:lnTo>
                    <a:lnTo>
                      <a:pt x="5262" y="1267"/>
                    </a:lnTo>
                    <a:lnTo>
                      <a:pt x="5286" y="1146"/>
                    </a:lnTo>
                    <a:lnTo>
                      <a:pt x="5359" y="1073"/>
                    </a:lnTo>
                    <a:lnTo>
                      <a:pt x="5432" y="999"/>
                    </a:lnTo>
                    <a:lnTo>
                      <a:pt x="5554" y="975"/>
                    </a:lnTo>
                    <a:lnTo>
                      <a:pt x="5554" y="975"/>
                    </a:lnTo>
                    <a:close/>
                    <a:moveTo>
                      <a:pt x="5919" y="19436"/>
                    </a:moveTo>
                    <a:lnTo>
                      <a:pt x="5919" y="19436"/>
                    </a:lnTo>
                    <a:lnTo>
                      <a:pt x="5749" y="19412"/>
                    </a:lnTo>
                    <a:lnTo>
                      <a:pt x="5578" y="19363"/>
                    </a:lnTo>
                    <a:lnTo>
                      <a:pt x="5432" y="19290"/>
                    </a:lnTo>
                    <a:lnTo>
                      <a:pt x="5310" y="19193"/>
                    </a:lnTo>
                    <a:lnTo>
                      <a:pt x="5213" y="19071"/>
                    </a:lnTo>
                    <a:lnTo>
                      <a:pt x="5140" y="18925"/>
                    </a:lnTo>
                    <a:lnTo>
                      <a:pt x="5091" y="18754"/>
                    </a:lnTo>
                    <a:lnTo>
                      <a:pt x="5067" y="18584"/>
                    </a:lnTo>
                    <a:lnTo>
                      <a:pt x="5067" y="18584"/>
                    </a:lnTo>
                    <a:lnTo>
                      <a:pt x="5091" y="18413"/>
                    </a:lnTo>
                    <a:lnTo>
                      <a:pt x="5140" y="18243"/>
                    </a:lnTo>
                    <a:lnTo>
                      <a:pt x="5213" y="18097"/>
                    </a:lnTo>
                    <a:lnTo>
                      <a:pt x="5310" y="17975"/>
                    </a:lnTo>
                    <a:lnTo>
                      <a:pt x="5432" y="17877"/>
                    </a:lnTo>
                    <a:lnTo>
                      <a:pt x="5578" y="17804"/>
                    </a:lnTo>
                    <a:lnTo>
                      <a:pt x="5749" y="17756"/>
                    </a:lnTo>
                    <a:lnTo>
                      <a:pt x="5919" y="17731"/>
                    </a:lnTo>
                    <a:lnTo>
                      <a:pt x="5919" y="17731"/>
                    </a:lnTo>
                    <a:lnTo>
                      <a:pt x="6090" y="17756"/>
                    </a:lnTo>
                    <a:lnTo>
                      <a:pt x="6260" y="17804"/>
                    </a:lnTo>
                    <a:lnTo>
                      <a:pt x="6406" y="17877"/>
                    </a:lnTo>
                    <a:lnTo>
                      <a:pt x="6528" y="17975"/>
                    </a:lnTo>
                    <a:lnTo>
                      <a:pt x="6625" y="18097"/>
                    </a:lnTo>
                    <a:lnTo>
                      <a:pt x="6699" y="18243"/>
                    </a:lnTo>
                    <a:lnTo>
                      <a:pt x="6747" y="18413"/>
                    </a:lnTo>
                    <a:lnTo>
                      <a:pt x="6772" y="18584"/>
                    </a:lnTo>
                    <a:lnTo>
                      <a:pt x="6772" y="18584"/>
                    </a:lnTo>
                    <a:lnTo>
                      <a:pt x="6747" y="18754"/>
                    </a:lnTo>
                    <a:lnTo>
                      <a:pt x="6699" y="18925"/>
                    </a:lnTo>
                    <a:lnTo>
                      <a:pt x="6625" y="19071"/>
                    </a:lnTo>
                    <a:lnTo>
                      <a:pt x="6528" y="19193"/>
                    </a:lnTo>
                    <a:lnTo>
                      <a:pt x="6406" y="19290"/>
                    </a:lnTo>
                    <a:lnTo>
                      <a:pt x="6260" y="19363"/>
                    </a:lnTo>
                    <a:lnTo>
                      <a:pt x="6090" y="19412"/>
                    </a:lnTo>
                    <a:lnTo>
                      <a:pt x="5919" y="19436"/>
                    </a:lnTo>
                    <a:lnTo>
                      <a:pt x="5919" y="19436"/>
                    </a:lnTo>
                    <a:close/>
                    <a:moveTo>
                      <a:pt x="10547" y="16660"/>
                    </a:moveTo>
                    <a:lnTo>
                      <a:pt x="1292" y="16660"/>
                    </a:lnTo>
                    <a:lnTo>
                      <a:pt x="1292" y="2558"/>
                    </a:lnTo>
                    <a:lnTo>
                      <a:pt x="10547" y="2558"/>
                    </a:lnTo>
                    <a:lnTo>
                      <a:pt x="10547" y="16660"/>
                    </a:lnTo>
                    <a:close/>
                  </a:path>
                </a:pathLst>
              </a:custGeom>
              <a:noFill/>
              <a:ln w="9525" cap="rnd" cmpd="sng">
                <a:solidFill>
                  <a:srgbClr val="6B97CE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sp>
            <p:nvSpPr>
              <p:cNvPr id="1115" name="Shape 1115"/>
              <p:cNvSpPr/>
              <p:nvPr/>
            </p:nvSpPr>
            <p:spPr>
              <a:xfrm>
                <a:off x="1470084" y="2193805"/>
                <a:ext cx="351076" cy="349038"/>
              </a:xfrm>
              <a:custGeom>
                <a:avLst/>
                <a:gdLst/>
                <a:ahLst/>
                <a:cxnLst/>
                <a:rect l="0" t="0" r="0" b="0"/>
                <a:pathLst>
                  <a:path w="16708" h="16611" fill="none" extrusionOk="0">
                    <a:moveTo>
                      <a:pt x="414" y="8842"/>
                    </a:moveTo>
                    <a:lnTo>
                      <a:pt x="8403" y="1048"/>
                    </a:lnTo>
                    <a:lnTo>
                      <a:pt x="8403" y="1048"/>
                    </a:lnTo>
                    <a:lnTo>
                      <a:pt x="8500" y="951"/>
                    </a:lnTo>
                    <a:lnTo>
                      <a:pt x="8597" y="829"/>
                    </a:lnTo>
                    <a:lnTo>
                      <a:pt x="8865" y="658"/>
                    </a:lnTo>
                    <a:lnTo>
                      <a:pt x="9158" y="488"/>
                    </a:lnTo>
                    <a:lnTo>
                      <a:pt x="9450" y="317"/>
                    </a:lnTo>
                    <a:lnTo>
                      <a:pt x="9450" y="317"/>
                    </a:lnTo>
                    <a:lnTo>
                      <a:pt x="9839" y="171"/>
                    </a:lnTo>
                    <a:lnTo>
                      <a:pt x="10180" y="74"/>
                    </a:lnTo>
                    <a:lnTo>
                      <a:pt x="10497" y="25"/>
                    </a:lnTo>
                    <a:lnTo>
                      <a:pt x="10814" y="1"/>
                    </a:lnTo>
                    <a:lnTo>
                      <a:pt x="15344" y="1"/>
                    </a:lnTo>
                    <a:lnTo>
                      <a:pt x="15344" y="1"/>
                    </a:lnTo>
                    <a:lnTo>
                      <a:pt x="15465" y="1"/>
                    </a:lnTo>
                    <a:lnTo>
                      <a:pt x="15587" y="49"/>
                    </a:lnTo>
                    <a:lnTo>
                      <a:pt x="15855" y="122"/>
                    </a:lnTo>
                    <a:lnTo>
                      <a:pt x="16099" y="269"/>
                    </a:lnTo>
                    <a:lnTo>
                      <a:pt x="16294" y="415"/>
                    </a:lnTo>
                    <a:lnTo>
                      <a:pt x="16294" y="415"/>
                    </a:lnTo>
                    <a:lnTo>
                      <a:pt x="16391" y="537"/>
                    </a:lnTo>
                    <a:lnTo>
                      <a:pt x="16488" y="658"/>
                    </a:lnTo>
                    <a:lnTo>
                      <a:pt x="16561" y="780"/>
                    </a:lnTo>
                    <a:lnTo>
                      <a:pt x="16610" y="902"/>
                    </a:lnTo>
                    <a:lnTo>
                      <a:pt x="16659" y="1048"/>
                    </a:lnTo>
                    <a:lnTo>
                      <a:pt x="16683" y="1170"/>
                    </a:lnTo>
                    <a:lnTo>
                      <a:pt x="16708" y="1486"/>
                    </a:lnTo>
                    <a:lnTo>
                      <a:pt x="16708" y="5992"/>
                    </a:lnTo>
                    <a:lnTo>
                      <a:pt x="16708" y="5992"/>
                    </a:lnTo>
                    <a:lnTo>
                      <a:pt x="16683" y="6309"/>
                    </a:lnTo>
                    <a:lnTo>
                      <a:pt x="16635" y="6625"/>
                    </a:lnTo>
                    <a:lnTo>
                      <a:pt x="16537" y="6942"/>
                    </a:lnTo>
                    <a:lnTo>
                      <a:pt x="16391" y="7258"/>
                    </a:lnTo>
                    <a:lnTo>
                      <a:pt x="16391" y="7258"/>
                    </a:lnTo>
                    <a:lnTo>
                      <a:pt x="16342" y="7453"/>
                    </a:lnTo>
                    <a:lnTo>
                      <a:pt x="16294" y="7624"/>
                    </a:lnTo>
                    <a:lnTo>
                      <a:pt x="16196" y="7770"/>
                    </a:lnTo>
                    <a:lnTo>
                      <a:pt x="16123" y="7916"/>
                    </a:lnTo>
                    <a:lnTo>
                      <a:pt x="15928" y="8160"/>
                    </a:lnTo>
                    <a:lnTo>
                      <a:pt x="15758" y="8403"/>
                    </a:lnTo>
                    <a:lnTo>
                      <a:pt x="7891" y="16197"/>
                    </a:lnTo>
                    <a:lnTo>
                      <a:pt x="7891" y="16197"/>
                    </a:lnTo>
                    <a:lnTo>
                      <a:pt x="7794" y="16294"/>
                    </a:lnTo>
                    <a:lnTo>
                      <a:pt x="7696" y="16392"/>
                    </a:lnTo>
                    <a:lnTo>
                      <a:pt x="7574" y="16465"/>
                    </a:lnTo>
                    <a:lnTo>
                      <a:pt x="7453" y="16513"/>
                    </a:lnTo>
                    <a:lnTo>
                      <a:pt x="7185" y="16586"/>
                    </a:lnTo>
                    <a:lnTo>
                      <a:pt x="6941" y="16611"/>
                    </a:lnTo>
                    <a:lnTo>
                      <a:pt x="6941" y="16611"/>
                    </a:lnTo>
                    <a:lnTo>
                      <a:pt x="6649" y="16586"/>
                    </a:lnTo>
                    <a:lnTo>
                      <a:pt x="6503" y="16562"/>
                    </a:lnTo>
                    <a:lnTo>
                      <a:pt x="6381" y="16513"/>
                    </a:lnTo>
                    <a:lnTo>
                      <a:pt x="6235" y="16465"/>
                    </a:lnTo>
                    <a:lnTo>
                      <a:pt x="6113" y="16392"/>
                    </a:lnTo>
                    <a:lnTo>
                      <a:pt x="5991" y="16294"/>
                    </a:lnTo>
                    <a:lnTo>
                      <a:pt x="5894" y="16197"/>
                    </a:lnTo>
                    <a:lnTo>
                      <a:pt x="414" y="10839"/>
                    </a:lnTo>
                    <a:lnTo>
                      <a:pt x="414" y="10839"/>
                    </a:lnTo>
                    <a:lnTo>
                      <a:pt x="268" y="10595"/>
                    </a:lnTo>
                    <a:lnTo>
                      <a:pt x="122" y="10352"/>
                    </a:lnTo>
                    <a:lnTo>
                      <a:pt x="24" y="10108"/>
                    </a:lnTo>
                    <a:lnTo>
                      <a:pt x="0" y="10011"/>
                    </a:lnTo>
                    <a:lnTo>
                      <a:pt x="0" y="9889"/>
                    </a:lnTo>
                    <a:lnTo>
                      <a:pt x="0" y="9889"/>
                    </a:lnTo>
                    <a:lnTo>
                      <a:pt x="0" y="9718"/>
                    </a:lnTo>
                    <a:lnTo>
                      <a:pt x="24" y="9597"/>
                    </a:lnTo>
                    <a:lnTo>
                      <a:pt x="122" y="9329"/>
                    </a:lnTo>
                    <a:lnTo>
                      <a:pt x="268" y="9061"/>
                    </a:lnTo>
                    <a:lnTo>
                      <a:pt x="414" y="8842"/>
                    </a:lnTo>
                    <a:lnTo>
                      <a:pt x="414" y="8842"/>
                    </a:lnTo>
                    <a:close/>
                    <a:moveTo>
                      <a:pt x="12519" y="4190"/>
                    </a:moveTo>
                    <a:lnTo>
                      <a:pt x="12519" y="4190"/>
                    </a:lnTo>
                    <a:lnTo>
                      <a:pt x="12689" y="4336"/>
                    </a:lnTo>
                    <a:lnTo>
                      <a:pt x="12859" y="4433"/>
                    </a:lnTo>
                    <a:lnTo>
                      <a:pt x="13030" y="4482"/>
                    </a:lnTo>
                    <a:lnTo>
                      <a:pt x="13249" y="4482"/>
                    </a:lnTo>
                    <a:lnTo>
                      <a:pt x="13249" y="4482"/>
                    </a:lnTo>
                    <a:lnTo>
                      <a:pt x="13444" y="4482"/>
                    </a:lnTo>
                    <a:lnTo>
                      <a:pt x="13615" y="4433"/>
                    </a:lnTo>
                    <a:lnTo>
                      <a:pt x="13761" y="4336"/>
                    </a:lnTo>
                    <a:lnTo>
                      <a:pt x="13882" y="4190"/>
                    </a:lnTo>
                    <a:lnTo>
                      <a:pt x="13882" y="4190"/>
                    </a:lnTo>
                    <a:lnTo>
                      <a:pt x="14029" y="4044"/>
                    </a:lnTo>
                    <a:lnTo>
                      <a:pt x="14102" y="3873"/>
                    </a:lnTo>
                    <a:lnTo>
                      <a:pt x="14150" y="3727"/>
                    </a:lnTo>
                    <a:lnTo>
                      <a:pt x="14175" y="3557"/>
                    </a:lnTo>
                    <a:lnTo>
                      <a:pt x="14175" y="3557"/>
                    </a:lnTo>
                    <a:lnTo>
                      <a:pt x="14150" y="3362"/>
                    </a:lnTo>
                    <a:lnTo>
                      <a:pt x="14102" y="3167"/>
                    </a:lnTo>
                    <a:lnTo>
                      <a:pt x="14029" y="2996"/>
                    </a:lnTo>
                    <a:lnTo>
                      <a:pt x="13882" y="2850"/>
                    </a:lnTo>
                    <a:lnTo>
                      <a:pt x="13882" y="2850"/>
                    </a:lnTo>
                    <a:lnTo>
                      <a:pt x="13761" y="2728"/>
                    </a:lnTo>
                    <a:lnTo>
                      <a:pt x="13615" y="2655"/>
                    </a:lnTo>
                    <a:lnTo>
                      <a:pt x="13444" y="2582"/>
                    </a:lnTo>
                    <a:lnTo>
                      <a:pt x="13249" y="2558"/>
                    </a:lnTo>
                    <a:lnTo>
                      <a:pt x="13249" y="2558"/>
                    </a:lnTo>
                    <a:lnTo>
                      <a:pt x="13030" y="2582"/>
                    </a:lnTo>
                    <a:lnTo>
                      <a:pt x="12859" y="2655"/>
                    </a:lnTo>
                    <a:lnTo>
                      <a:pt x="12689" y="2728"/>
                    </a:lnTo>
                    <a:lnTo>
                      <a:pt x="12519" y="2850"/>
                    </a:lnTo>
                    <a:lnTo>
                      <a:pt x="12519" y="2850"/>
                    </a:lnTo>
                    <a:lnTo>
                      <a:pt x="12445" y="2996"/>
                    </a:lnTo>
                    <a:lnTo>
                      <a:pt x="12372" y="3167"/>
                    </a:lnTo>
                    <a:lnTo>
                      <a:pt x="12324" y="3362"/>
                    </a:lnTo>
                    <a:lnTo>
                      <a:pt x="12324" y="3557"/>
                    </a:lnTo>
                    <a:lnTo>
                      <a:pt x="12324" y="3557"/>
                    </a:lnTo>
                    <a:lnTo>
                      <a:pt x="12324" y="3727"/>
                    </a:lnTo>
                    <a:lnTo>
                      <a:pt x="12372" y="3873"/>
                    </a:lnTo>
                    <a:lnTo>
                      <a:pt x="12445" y="4044"/>
                    </a:lnTo>
                    <a:lnTo>
                      <a:pt x="12519" y="4190"/>
                    </a:lnTo>
                    <a:lnTo>
                      <a:pt x="12519" y="4190"/>
                    </a:lnTo>
                    <a:close/>
                  </a:path>
                </a:pathLst>
              </a:custGeom>
              <a:noFill/>
              <a:ln w="9525" cap="rnd" cmpd="sng">
                <a:solidFill>
                  <a:srgbClr val="6B97CE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</p:grpSp>
        <p:grpSp>
          <p:nvGrpSpPr>
            <p:cNvPr id="1116" name="Shape 1116"/>
            <p:cNvGrpSpPr/>
            <p:nvPr/>
          </p:nvGrpSpPr>
          <p:grpSpPr>
            <a:xfrm>
              <a:off x="-191649" y="4887272"/>
              <a:ext cx="2054782" cy="376691"/>
              <a:chOff x="-191649" y="4658672"/>
              <a:chExt cx="2054782" cy="376691"/>
            </a:xfrm>
          </p:grpSpPr>
          <p:grpSp>
            <p:nvGrpSpPr>
              <p:cNvPr id="1117" name="Shape 1117"/>
              <p:cNvGrpSpPr/>
              <p:nvPr/>
            </p:nvGrpSpPr>
            <p:grpSpPr>
              <a:xfrm>
                <a:off x="662247" y="4658672"/>
                <a:ext cx="359271" cy="376691"/>
                <a:chOff x="5961125" y="1623900"/>
                <a:chExt cx="427450" cy="448175"/>
              </a:xfrm>
            </p:grpSpPr>
            <p:sp>
              <p:nvSpPr>
                <p:cNvPr id="1118" name="Shape 1118"/>
                <p:cNvSpPr/>
                <p:nvPr/>
              </p:nvSpPr>
              <p:spPr>
                <a:xfrm>
                  <a:off x="5961125" y="1678700"/>
                  <a:ext cx="376925" cy="3769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5077" h="15077" fill="none" extrusionOk="0">
                      <a:moveTo>
                        <a:pt x="11813" y="1340"/>
                      </a:moveTo>
                      <a:lnTo>
                        <a:pt x="11813" y="1340"/>
                      </a:lnTo>
                      <a:lnTo>
                        <a:pt x="11350" y="1024"/>
                      </a:lnTo>
                      <a:lnTo>
                        <a:pt x="10863" y="780"/>
                      </a:lnTo>
                      <a:lnTo>
                        <a:pt x="10351" y="537"/>
                      </a:lnTo>
                      <a:lnTo>
                        <a:pt x="9816" y="342"/>
                      </a:lnTo>
                      <a:lnTo>
                        <a:pt x="9280" y="196"/>
                      </a:lnTo>
                      <a:lnTo>
                        <a:pt x="8720" y="98"/>
                      </a:lnTo>
                      <a:lnTo>
                        <a:pt x="8135" y="25"/>
                      </a:lnTo>
                      <a:lnTo>
                        <a:pt x="7551" y="1"/>
                      </a:lnTo>
                      <a:lnTo>
                        <a:pt x="7551" y="1"/>
                      </a:lnTo>
                      <a:lnTo>
                        <a:pt x="7161" y="1"/>
                      </a:lnTo>
                      <a:lnTo>
                        <a:pt x="6771" y="50"/>
                      </a:lnTo>
                      <a:lnTo>
                        <a:pt x="6406" y="98"/>
                      </a:lnTo>
                      <a:lnTo>
                        <a:pt x="6041" y="147"/>
                      </a:lnTo>
                      <a:lnTo>
                        <a:pt x="5675" y="244"/>
                      </a:lnTo>
                      <a:lnTo>
                        <a:pt x="5310" y="342"/>
                      </a:lnTo>
                      <a:lnTo>
                        <a:pt x="4969" y="464"/>
                      </a:lnTo>
                      <a:lnTo>
                        <a:pt x="4628" y="585"/>
                      </a:lnTo>
                      <a:lnTo>
                        <a:pt x="4287" y="731"/>
                      </a:lnTo>
                      <a:lnTo>
                        <a:pt x="3970" y="902"/>
                      </a:lnTo>
                      <a:lnTo>
                        <a:pt x="3654" y="1097"/>
                      </a:lnTo>
                      <a:lnTo>
                        <a:pt x="3337" y="1292"/>
                      </a:lnTo>
                      <a:lnTo>
                        <a:pt x="3045" y="1486"/>
                      </a:lnTo>
                      <a:lnTo>
                        <a:pt x="2753" y="1730"/>
                      </a:lnTo>
                      <a:lnTo>
                        <a:pt x="2485" y="1949"/>
                      </a:lnTo>
                      <a:lnTo>
                        <a:pt x="2217" y="2217"/>
                      </a:lnTo>
                      <a:lnTo>
                        <a:pt x="1973" y="2461"/>
                      </a:lnTo>
                      <a:lnTo>
                        <a:pt x="1730" y="2753"/>
                      </a:lnTo>
                      <a:lnTo>
                        <a:pt x="1510" y="3021"/>
                      </a:lnTo>
                      <a:lnTo>
                        <a:pt x="1291" y="3313"/>
                      </a:lnTo>
                      <a:lnTo>
                        <a:pt x="1096" y="3630"/>
                      </a:lnTo>
                      <a:lnTo>
                        <a:pt x="926" y="3946"/>
                      </a:lnTo>
                      <a:lnTo>
                        <a:pt x="755" y="4263"/>
                      </a:lnTo>
                      <a:lnTo>
                        <a:pt x="609" y="4604"/>
                      </a:lnTo>
                      <a:lnTo>
                        <a:pt x="463" y="4945"/>
                      </a:lnTo>
                      <a:lnTo>
                        <a:pt x="341" y="5286"/>
                      </a:lnTo>
                      <a:lnTo>
                        <a:pt x="244" y="5651"/>
                      </a:lnTo>
                      <a:lnTo>
                        <a:pt x="171" y="6016"/>
                      </a:lnTo>
                      <a:lnTo>
                        <a:pt x="98" y="6382"/>
                      </a:lnTo>
                      <a:lnTo>
                        <a:pt x="49" y="6771"/>
                      </a:lnTo>
                      <a:lnTo>
                        <a:pt x="25" y="7137"/>
                      </a:lnTo>
                      <a:lnTo>
                        <a:pt x="0" y="7526"/>
                      </a:lnTo>
                      <a:lnTo>
                        <a:pt x="0" y="7526"/>
                      </a:lnTo>
                      <a:lnTo>
                        <a:pt x="25" y="7916"/>
                      </a:lnTo>
                      <a:lnTo>
                        <a:pt x="49" y="8306"/>
                      </a:lnTo>
                      <a:lnTo>
                        <a:pt x="98" y="8671"/>
                      </a:lnTo>
                      <a:lnTo>
                        <a:pt x="171" y="9061"/>
                      </a:lnTo>
                      <a:lnTo>
                        <a:pt x="244" y="9426"/>
                      </a:lnTo>
                      <a:lnTo>
                        <a:pt x="341" y="9767"/>
                      </a:lnTo>
                      <a:lnTo>
                        <a:pt x="463" y="10132"/>
                      </a:lnTo>
                      <a:lnTo>
                        <a:pt x="609" y="10473"/>
                      </a:lnTo>
                      <a:lnTo>
                        <a:pt x="755" y="10790"/>
                      </a:lnTo>
                      <a:lnTo>
                        <a:pt x="926" y="11131"/>
                      </a:lnTo>
                      <a:lnTo>
                        <a:pt x="1096" y="11448"/>
                      </a:lnTo>
                      <a:lnTo>
                        <a:pt x="1291" y="11740"/>
                      </a:lnTo>
                      <a:lnTo>
                        <a:pt x="1510" y="12032"/>
                      </a:lnTo>
                      <a:lnTo>
                        <a:pt x="1730" y="12324"/>
                      </a:lnTo>
                      <a:lnTo>
                        <a:pt x="1973" y="12592"/>
                      </a:lnTo>
                      <a:lnTo>
                        <a:pt x="2217" y="12860"/>
                      </a:lnTo>
                      <a:lnTo>
                        <a:pt x="2485" y="13104"/>
                      </a:lnTo>
                      <a:lnTo>
                        <a:pt x="2753" y="13347"/>
                      </a:lnTo>
                      <a:lnTo>
                        <a:pt x="3045" y="13567"/>
                      </a:lnTo>
                      <a:lnTo>
                        <a:pt x="3337" y="13786"/>
                      </a:lnTo>
                      <a:lnTo>
                        <a:pt x="3654" y="13981"/>
                      </a:lnTo>
                      <a:lnTo>
                        <a:pt x="3970" y="14151"/>
                      </a:lnTo>
                      <a:lnTo>
                        <a:pt x="4287" y="14322"/>
                      </a:lnTo>
                      <a:lnTo>
                        <a:pt x="4628" y="14468"/>
                      </a:lnTo>
                      <a:lnTo>
                        <a:pt x="4969" y="14614"/>
                      </a:lnTo>
                      <a:lnTo>
                        <a:pt x="5310" y="14736"/>
                      </a:lnTo>
                      <a:lnTo>
                        <a:pt x="5675" y="14833"/>
                      </a:lnTo>
                      <a:lnTo>
                        <a:pt x="6041" y="14906"/>
                      </a:lnTo>
                      <a:lnTo>
                        <a:pt x="6406" y="14979"/>
                      </a:lnTo>
                      <a:lnTo>
                        <a:pt x="6771" y="15028"/>
                      </a:lnTo>
                      <a:lnTo>
                        <a:pt x="7161" y="15052"/>
                      </a:lnTo>
                      <a:lnTo>
                        <a:pt x="7551" y="15077"/>
                      </a:lnTo>
                      <a:lnTo>
                        <a:pt x="7551" y="15077"/>
                      </a:lnTo>
                      <a:lnTo>
                        <a:pt x="7940" y="15052"/>
                      </a:lnTo>
                      <a:lnTo>
                        <a:pt x="8306" y="15028"/>
                      </a:lnTo>
                      <a:lnTo>
                        <a:pt x="8695" y="14979"/>
                      </a:lnTo>
                      <a:lnTo>
                        <a:pt x="9061" y="14906"/>
                      </a:lnTo>
                      <a:lnTo>
                        <a:pt x="9426" y="14833"/>
                      </a:lnTo>
                      <a:lnTo>
                        <a:pt x="9791" y="14736"/>
                      </a:lnTo>
                      <a:lnTo>
                        <a:pt x="10132" y="14614"/>
                      </a:lnTo>
                      <a:lnTo>
                        <a:pt x="10473" y="14468"/>
                      </a:lnTo>
                      <a:lnTo>
                        <a:pt x="10814" y="14322"/>
                      </a:lnTo>
                      <a:lnTo>
                        <a:pt x="11131" y="14151"/>
                      </a:lnTo>
                      <a:lnTo>
                        <a:pt x="11447" y="13981"/>
                      </a:lnTo>
                      <a:lnTo>
                        <a:pt x="11764" y="13786"/>
                      </a:lnTo>
                      <a:lnTo>
                        <a:pt x="12056" y="13567"/>
                      </a:lnTo>
                      <a:lnTo>
                        <a:pt x="12348" y="13347"/>
                      </a:lnTo>
                      <a:lnTo>
                        <a:pt x="12616" y="13104"/>
                      </a:lnTo>
                      <a:lnTo>
                        <a:pt x="12884" y="12860"/>
                      </a:lnTo>
                      <a:lnTo>
                        <a:pt x="13128" y="12592"/>
                      </a:lnTo>
                      <a:lnTo>
                        <a:pt x="13371" y="12324"/>
                      </a:lnTo>
                      <a:lnTo>
                        <a:pt x="13591" y="12032"/>
                      </a:lnTo>
                      <a:lnTo>
                        <a:pt x="13785" y="11740"/>
                      </a:lnTo>
                      <a:lnTo>
                        <a:pt x="13980" y="11448"/>
                      </a:lnTo>
                      <a:lnTo>
                        <a:pt x="14175" y="11131"/>
                      </a:lnTo>
                      <a:lnTo>
                        <a:pt x="14346" y="10790"/>
                      </a:lnTo>
                      <a:lnTo>
                        <a:pt x="14492" y="10473"/>
                      </a:lnTo>
                      <a:lnTo>
                        <a:pt x="14613" y="10132"/>
                      </a:lnTo>
                      <a:lnTo>
                        <a:pt x="14735" y="9767"/>
                      </a:lnTo>
                      <a:lnTo>
                        <a:pt x="14857" y="9426"/>
                      </a:lnTo>
                      <a:lnTo>
                        <a:pt x="14930" y="9061"/>
                      </a:lnTo>
                      <a:lnTo>
                        <a:pt x="15003" y="8671"/>
                      </a:lnTo>
                      <a:lnTo>
                        <a:pt x="15052" y="8306"/>
                      </a:lnTo>
                      <a:lnTo>
                        <a:pt x="15076" y="7916"/>
                      </a:lnTo>
                      <a:lnTo>
                        <a:pt x="15076" y="7526"/>
                      </a:lnTo>
                      <a:lnTo>
                        <a:pt x="15076" y="7526"/>
                      </a:lnTo>
                      <a:lnTo>
                        <a:pt x="15052" y="6918"/>
                      </a:lnTo>
                      <a:lnTo>
                        <a:pt x="14979" y="6309"/>
                      </a:lnTo>
                      <a:lnTo>
                        <a:pt x="14857" y="5724"/>
                      </a:lnTo>
                      <a:lnTo>
                        <a:pt x="14687" y="5164"/>
                      </a:lnTo>
                      <a:lnTo>
                        <a:pt x="14492" y="4604"/>
                      </a:lnTo>
                      <a:lnTo>
                        <a:pt x="14248" y="4068"/>
                      </a:lnTo>
                      <a:lnTo>
                        <a:pt x="13956" y="3581"/>
                      </a:lnTo>
                      <a:lnTo>
                        <a:pt x="13615" y="3094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19" name="Shape 1119"/>
                <p:cNvSpPr/>
                <p:nvPr/>
              </p:nvSpPr>
              <p:spPr>
                <a:xfrm>
                  <a:off x="6009825" y="1727425"/>
                  <a:ext cx="279500" cy="2795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1180" h="11180" fill="none" extrusionOk="0">
                      <a:moveTo>
                        <a:pt x="10181" y="2387"/>
                      </a:moveTo>
                      <a:lnTo>
                        <a:pt x="10181" y="2387"/>
                      </a:lnTo>
                      <a:lnTo>
                        <a:pt x="10400" y="2728"/>
                      </a:lnTo>
                      <a:lnTo>
                        <a:pt x="10595" y="3093"/>
                      </a:lnTo>
                      <a:lnTo>
                        <a:pt x="10766" y="3483"/>
                      </a:lnTo>
                      <a:lnTo>
                        <a:pt x="10912" y="3873"/>
                      </a:lnTo>
                      <a:lnTo>
                        <a:pt x="11034" y="4287"/>
                      </a:lnTo>
                      <a:lnTo>
                        <a:pt x="11107" y="4701"/>
                      </a:lnTo>
                      <a:lnTo>
                        <a:pt x="11180" y="5139"/>
                      </a:lnTo>
                      <a:lnTo>
                        <a:pt x="11180" y="5577"/>
                      </a:lnTo>
                      <a:lnTo>
                        <a:pt x="11180" y="5577"/>
                      </a:lnTo>
                      <a:lnTo>
                        <a:pt x="11155" y="6162"/>
                      </a:lnTo>
                      <a:lnTo>
                        <a:pt x="11082" y="6722"/>
                      </a:lnTo>
                      <a:lnTo>
                        <a:pt x="10936" y="7234"/>
                      </a:lnTo>
                      <a:lnTo>
                        <a:pt x="10741" y="7769"/>
                      </a:lnTo>
                      <a:lnTo>
                        <a:pt x="10522" y="8257"/>
                      </a:lnTo>
                      <a:lnTo>
                        <a:pt x="10230" y="8695"/>
                      </a:lnTo>
                      <a:lnTo>
                        <a:pt x="9913" y="9133"/>
                      </a:lnTo>
                      <a:lnTo>
                        <a:pt x="9548" y="9523"/>
                      </a:lnTo>
                      <a:lnTo>
                        <a:pt x="9158" y="9888"/>
                      </a:lnTo>
                      <a:lnTo>
                        <a:pt x="8720" y="10205"/>
                      </a:lnTo>
                      <a:lnTo>
                        <a:pt x="8257" y="10497"/>
                      </a:lnTo>
                      <a:lnTo>
                        <a:pt x="7770" y="10741"/>
                      </a:lnTo>
                      <a:lnTo>
                        <a:pt x="7259" y="10911"/>
                      </a:lnTo>
                      <a:lnTo>
                        <a:pt x="6723" y="11057"/>
                      </a:lnTo>
                      <a:lnTo>
                        <a:pt x="6163" y="11155"/>
                      </a:lnTo>
                      <a:lnTo>
                        <a:pt x="5603" y="11179"/>
                      </a:lnTo>
                      <a:lnTo>
                        <a:pt x="5603" y="11179"/>
                      </a:lnTo>
                      <a:lnTo>
                        <a:pt x="5018" y="11155"/>
                      </a:lnTo>
                      <a:lnTo>
                        <a:pt x="4482" y="11057"/>
                      </a:lnTo>
                      <a:lnTo>
                        <a:pt x="3946" y="10911"/>
                      </a:lnTo>
                      <a:lnTo>
                        <a:pt x="3435" y="10741"/>
                      </a:lnTo>
                      <a:lnTo>
                        <a:pt x="2948" y="10497"/>
                      </a:lnTo>
                      <a:lnTo>
                        <a:pt x="2485" y="10205"/>
                      </a:lnTo>
                      <a:lnTo>
                        <a:pt x="2047" y="9888"/>
                      </a:lnTo>
                      <a:lnTo>
                        <a:pt x="1657" y="9523"/>
                      </a:lnTo>
                      <a:lnTo>
                        <a:pt x="1292" y="9133"/>
                      </a:lnTo>
                      <a:lnTo>
                        <a:pt x="975" y="8695"/>
                      </a:lnTo>
                      <a:lnTo>
                        <a:pt x="683" y="8257"/>
                      </a:lnTo>
                      <a:lnTo>
                        <a:pt x="464" y="7769"/>
                      </a:lnTo>
                      <a:lnTo>
                        <a:pt x="269" y="7234"/>
                      </a:lnTo>
                      <a:lnTo>
                        <a:pt x="123" y="6722"/>
                      </a:lnTo>
                      <a:lnTo>
                        <a:pt x="50" y="6162"/>
                      </a:lnTo>
                      <a:lnTo>
                        <a:pt x="1" y="5577"/>
                      </a:lnTo>
                      <a:lnTo>
                        <a:pt x="1" y="5577"/>
                      </a:lnTo>
                      <a:lnTo>
                        <a:pt x="50" y="5017"/>
                      </a:lnTo>
                      <a:lnTo>
                        <a:pt x="123" y="4457"/>
                      </a:lnTo>
                      <a:lnTo>
                        <a:pt x="269" y="3921"/>
                      </a:lnTo>
                      <a:lnTo>
                        <a:pt x="464" y="3410"/>
                      </a:lnTo>
                      <a:lnTo>
                        <a:pt x="683" y="2923"/>
                      </a:lnTo>
                      <a:lnTo>
                        <a:pt x="975" y="2460"/>
                      </a:lnTo>
                      <a:lnTo>
                        <a:pt x="1292" y="2046"/>
                      </a:lnTo>
                      <a:lnTo>
                        <a:pt x="1657" y="1632"/>
                      </a:lnTo>
                      <a:lnTo>
                        <a:pt x="2047" y="1267"/>
                      </a:lnTo>
                      <a:lnTo>
                        <a:pt x="2485" y="950"/>
                      </a:lnTo>
                      <a:lnTo>
                        <a:pt x="2948" y="682"/>
                      </a:lnTo>
                      <a:lnTo>
                        <a:pt x="3435" y="439"/>
                      </a:lnTo>
                      <a:lnTo>
                        <a:pt x="3946" y="244"/>
                      </a:lnTo>
                      <a:lnTo>
                        <a:pt x="4482" y="122"/>
                      </a:lnTo>
                      <a:lnTo>
                        <a:pt x="5018" y="25"/>
                      </a:lnTo>
                      <a:lnTo>
                        <a:pt x="5603" y="0"/>
                      </a:lnTo>
                      <a:lnTo>
                        <a:pt x="5603" y="0"/>
                      </a:lnTo>
                      <a:lnTo>
                        <a:pt x="6041" y="25"/>
                      </a:lnTo>
                      <a:lnTo>
                        <a:pt x="6479" y="73"/>
                      </a:lnTo>
                      <a:lnTo>
                        <a:pt x="6893" y="146"/>
                      </a:lnTo>
                      <a:lnTo>
                        <a:pt x="7307" y="268"/>
                      </a:lnTo>
                      <a:lnTo>
                        <a:pt x="7697" y="414"/>
                      </a:lnTo>
                      <a:lnTo>
                        <a:pt x="8087" y="585"/>
                      </a:lnTo>
                      <a:lnTo>
                        <a:pt x="8452" y="780"/>
                      </a:lnTo>
                      <a:lnTo>
                        <a:pt x="8793" y="999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20" name="Shape 1120"/>
                <p:cNvSpPr/>
                <p:nvPr/>
              </p:nvSpPr>
              <p:spPr>
                <a:xfrm>
                  <a:off x="6107250" y="1824850"/>
                  <a:ext cx="84650" cy="846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3386" h="3386" fill="none" extrusionOk="0">
                      <a:moveTo>
                        <a:pt x="3362" y="1388"/>
                      </a:moveTo>
                      <a:lnTo>
                        <a:pt x="3362" y="1388"/>
                      </a:lnTo>
                      <a:lnTo>
                        <a:pt x="3386" y="1680"/>
                      </a:lnTo>
                      <a:lnTo>
                        <a:pt x="3386" y="1680"/>
                      </a:lnTo>
                      <a:lnTo>
                        <a:pt x="3386" y="1851"/>
                      </a:lnTo>
                      <a:lnTo>
                        <a:pt x="3362" y="2021"/>
                      </a:lnTo>
                      <a:lnTo>
                        <a:pt x="3313" y="2192"/>
                      </a:lnTo>
                      <a:lnTo>
                        <a:pt x="3264" y="2338"/>
                      </a:lnTo>
                      <a:lnTo>
                        <a:pt x="3191" y="2484"/>
                      </a:lnTo>
                      <a:lnTo>
                        <a:pt x="3118" y="2630"/>
                      </a:lnTo>
                      <a:lnTo>
                        <a:pt x="3021" y="2776"/>
                      </a:lnTo>
                      <a:lnTo>
                        <a:pt x="2899" y="2898"/>
                      </a:lnTo>
                      <a:lnTo>
                        <a:pt x="2777" y="2996"/>
                      </a:lnTo>
                      <a:lnTo>
                        <a:pt x="2655" y="3093"/>
                      </a:lnTo>
                      <a:lnTo>
                        <a:pt x="2509" y="3191"/>
                      </a:lnTo>
                      <a:lnTo>
                        <a:pt x="2363" y="3239"/>
                      </a:lnTo>
                      <a:lnTo>
                        <a:pt x="2217" y="3312"/>
                      </a:lnTo>
                      <a:lnTo>
                        <a:pt x="2046" y="3337"/>
                      </a:lnTo>
                      <a:lnTo>
                        <a:pt x="1876" y="3385"/>
                      </a:lnTo>
                      <a:lnTo>
                        <a:pt x="1706" y="3385"/>
                      </a:lnTo>
                      <a:lnTo>
                        <a:pt x="1706" y="3385"/>
                      </a:lnTo>
                      <a:lnTo>
                        <a:pt x="1535" y="3385"/>
                      </a:lnTo>
                      <a:lnTo>
                        <a:pt x="1365" y="3337"/>
                      </a:lnTo>
                      <a:lnTo>
                        <a:pt x="1194" y="3312"/>
                      </a:lnTo>
                      <a:lnTo>
                        <a:pt x="1048" y="3239"/>
                      </a:lnTo>
                      <a:lnTo>
                        <a:pt x="902" y="3191"/>
                      </a:lnTo>
                      <a:lnTo>
                        <a:pt x="756" y="3093"/>
                      </a:lnTo>
                      <a:lnTo>
                        <a:pt x="634" y="2996"/>
                      </a:lnTo>
                      <a:lnTo>
                        <a:pt x="512" y="2898"/>
                      </a:lnTo>
                      <a:lnTo>
                        <a:pt x="390" y="2776"/>
                      </a:lnTo>
                      <a:lnTo>
                        <a:pt x="293" y="2630"/>
                      </a:lnTo>
                      <a:lnTo>
                        <a:pt x="220" y="2484"/>
                      </a:lnTo>
                      <a:lnTo>
                        <a:pt x="147" y="2338"/>
                      </a:lnTo>
                      <a:lnTo>
                        <a:pt x="74" y="2192"/>
                      </a:lnTo>
                      <a:lnTo>
                        <a:pt x="49" y="2021"/>
                      </a:lnTo>
                      <a:lnTo>
                        <a:pt x="25" y="1851"/>
                      </a:lnTo>
                      <a:lnTo>
                        <a:pt x="1" y="1680"/>
                      </a:lnTo>
                      <a:lnTo>
                        <a:pt x="1" y="1680"/>
                      </a:lnTo>
                      <a:lnTo>
                        <a:pt x="25" y="1510"/>
                      </a:lnTo>
                      <a:lnTo>
                        <a:pt x="49" y="1340"/>
                      </a:lnTo>
                      <a:lnTo>
                        <a:pt x="74" y="1193"/>
                      </a:lnTo>
                      <a:lnTo>
                        <a:pt x="147" y="1023"/>
                      </a:lnTo>
                      <a:lnTo>
                        <a:pt x="220" y="877"/>
                      </a:lnTo>
                      <a:lnTo>
                        <a:pt x="293" y="731"/>
                      </a:lnTo>
                      <a:lnTo>
                        <a:pt x="390" y="609"/>
                      </a:lnTo>
                      <a:lnTo>
                        <a:pt x="512" y="487"/>
                      </a:lnTo>
                      <a:lnTo>
                        <a:pt x="634" y="390"/>
                      </a:lnTo>
                      <a:lnTo>
                        <a:pt x="756" y="292"/>
                      </a:lnTo>
                      <a:lnTo>
                        <a:pt x="902" y="195"/>
                      </a:lnTo>
                      <a:lnTo>
                        <a:pt x="1048" y="122"/>
                      </a:lnTo>
                      <a:lnTo>
                        <a:pt x="1194" y="73"/>
                      </a:lnTo>
                      <a:lnTo>
                        <a:pt x="1365" y="24"/>
                      </a:lnTo>
                      <a:lnTo>
                        <a:pt x="1535" y="0"/>
                      </a:lnTo>
                      <a:lnTo>
                        <a:pt x="1706" y="0"/>
                      </a:lnTo>
                      <a:lnTo>
                        <a:pt x="1706" y="0"/>
                      </a:lnTo>
                      <a:lnTo>
                        <a:pt x="1998" y="24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21" name="Shape 1121"/>
                <p:cNvSpPr/>
                <p:nvPr/>
              </p:nvSpPr>
              <p:spPr>
                <a:xfrm>
                  <a:off x="6058550" y="1776125"/>
                  <a:ext cx="182075" cy="1820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7283" h="7283" fill="none" extrusionOk="0">
                      <a:moveTo>
                        <a:pt x="5431" y="463"/>
                      </a:moveTo>
                      <a:lnTo>
                        <a:pt x="5431" y="463"/>
                      </a:lnTo>
                      <a:lnTo>
                        <a:pt x="5042" y="269"/>
                      </a:lnTo>
                      <a:lnTo>
                        <a:pt x="4823" y="195"/>
                      </a:lnTo>
                      <a:lnTo>
                        <a:pt x="4603" y="122"/>
                      </a:lnTo>
                      <a:lnTo>
                        <a:pt x="4360" y="74"/>
                      </a:lnTo>
                      <a:lnTo>
                        <a:pt x="4141" y="25"/>
                      </a:lnTo>
                      <a:lnTo>
                        <a:pt x="3897" y="1"/>
                      </a:lnTo>
                      <a:lnTo>
                        <a:pt x="3654" y="1"/>
                      </a:lnTo>
                      <a:lnTo>
                        <a:pt x="3654" y="1"/>
                      </a:lnTo>
                      <a:lnTo>
                        <a:pt x="3288" y="25"/>
                      </a:lnTo>
                      <a:lnTo>
                        <a:pt x="2923" y="74"/>
                      </a:lnTo>
                      <a:lnTo>
                        <a:pt x="2558" y="147"/>
                      </a:lnTo>
                      <a:lnTo>
                        <a:pt x="2241" y="293"/>
                      </a:lnTo>
                      <a:lnTo>
                        <a:pt x="1924" y="439"/>
                      </a:lnTo>
                      <a:lnTo>
                        <a:pt x="1608" y="609"/>
                      </a:lnTo>
                      <a:lnTo>
                        <a:pt x="1340" y="829"/>
                      </a:lnTo>
                      <a:lnTo>
                        <a:pt x="1072" y="1072"/>
                      </a:lnTo>
                      <a:lnTo>
                        <a:pt x="828" y="1316"/>
                      </a:lnTo>
                      <a:lnTo>
                        <a:pt x="633" y="1608"/>
                      </a:lnTo>
                      <a:lnTo>
                        <a:pt x="439" y="1900"/>
                      </a:lnTo>
                      <a:lnTo>
                        <a:pt x="293" y="2217"/>
                      </a:lnTo>
                      <a:lnTo>
                        <a:pt x="171" y="2558"/>
                      </a:lnTo>
                      <a:lnTo>
                        <a:pt x="73" y="2899"/>
                      </a:lnTo>
                      <a:lnTo>
                        <a:pt x="25" y="3264"/>
                      </a:lnTo>
                      <a:lnTo>
                        <a:pt x="0" y="3629"/>
                      </a:lnTo>
                      <a:lnTo>
                        <a:pt x="0" y="3629"/>
                      </a:lnTo>
                      <a:lnTo>
                        <a:pt x="25" y="4019"/>
                      </a:lnTo>
                      <a:lnTo>
                        <a:pt x="73" y="4360"/>
                      </a:lnTo>
                      <a:lnTo>
                        <a:pt x="171" y="4725"/>
                      </a:lnTo>
                      <a:lnTo>
                        <a:pt x="293" y="5066"/>
                      </a:lnTo>
                      <a:lnTo>
                        <a:pt x="439" y="5383"/>
                      </a:lnTo>
                      <a:lnTo>
                        <a:pt x="633" y="5675"/>
                      </a:lnTo>
                      <a:lnTo>
                        <a:pt x="828" y="5943"/>
                      </a:lnTo>
                      <a:lnTo>
                        <a:pt x="1072" y="6211"/>
                      </a:lnTo>
                      <a:lnTo>
                        <a:pt x="1340" y="6455"/>
                      </a:lnTo>
                      <a:lnTo>
                        <a:pt x="1608" y="6650"/>
                      </a:lnTo>
                      <a:lnTo>
                        <a:pt x="1924" y="6844"/>
                      </a:lnTo>
                      <a:lnTo>
                        <a:pt x="2241" y="6990"/>
                      </a:lnTo>
                      <a:lnTo>
                        <a:pt x="2558" y="7112"/>
                      </a:lnTo>
                      <a:lnTo>
                        <a:pt x="2923" y="7210"/>
                      </a:lnTo>
                      <a:lnTo>
                        <a:pt x="3288" y="7258"/>
                      </a:lnTo>
                      <a:lnTo>
                        <a:pt x="3654" y="7283"/>
                      </a:lnTo>
                      <a:lnTo>
                        <a:pt x="3654" y="7283"/>
                      </a:lnTo>
                      <a:lnTo>
                        <a:pt x="4019" y="7258"/>
                      </a:lnTo>
                      <a:lnTo>
                        <a:pt x="4384" y="7210"/>
                      </a:lnTo>
                      <a:lnTo>
                        <a:pt x="4725" y="7112"/>
                      </a:lnTo>
                      <a:lnTo>
                        <a:pt x="5066" y="6990"/>
                      </a:lnTo>
                      <a:lnTo>
                        <a:pt x="5383" y="6844"/>
                      </a:lnTo>
                      <a:lnTo>
                        <a:pt x="5675" y="6650"/>
                      </a:lnTo>
                      <a:lnTo>
                        <a:pt x="5967" y="6455"/>
                      </a:lnTo>
                      <a:lnTo>
                        <a:pt x="6235" y="6211"/>
                      </a:lnTo>
                      <a:lnTo>
                        <a:pt x="6454" y="5943"/>
                      </a:lnTo>
                      <a:lnTo>
                        <a:pt x="6674" y="5675"/>
                      </a:lnTo>
                      <a:lnTo>
                        <a:pt x="6844" y="5383"/>
                      </a:lnTo>
                      <a:lnTo>
                        <a:pt x="7014" y="5066"/>
                      </a:lnTo>
                      <a:lnTo>
                        <a:pt x="7136" y="4725"/>
                      </a:lnTo>
                      <a:lnTo>
                        <a:pt x="7209" y="4360"/>
                      </a:lnTo>
                      <a:lnTo>
                        <a:pt x="7282" y="4019"/>
                      </a:lnTo>
                      <a:lnTo>
                        <a:pt x="7282" y="3629"/>
                      </a:lnTo>
                      <a:lnTo>
                        <a:pt x="7282" y="3629"/>
                      </a:lnTo>
                      <a:lnTo>
                        <a:pt x="7282" y="3386"/>
                      </a:lnTo>
                      <a:lnTo>
                        <a:pt x="7258" y="3167"/>
                      </a:lnTo>
                      <a:lnTo>
                        <a:pt x="7234" y="2923"/>
                      </a:lnTo>
                      <a:lnTo>
                        <a:pt x="7161" y="2704"/>
                      </a:lnTo>
                      <a:lnTo>
                        <a:pt x="7112" y="2485"/>
                      </a:lnTo>
                      <a:lnTo>
                        <a:pt x="7014" y="2266"/>
                      </a:lnTo>
                      <a:lnTo>
                        <a:pt x="6820" y="1852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22" name="Shape 1122"/>
                <p:cNvSpPr/>
                <p:nvPr/>
              </p:nvSpPr>
              <p:spPr>
                <a:xfrm>
                  <a:off x="5971475" y="2001400"/>
                  <a:ext cx="74925" cy="706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97" h="2827" fill="none" extrusionOk="0">
                      <a:moveTo>
                        <a:pt x="1462" y="1"/>
                      </a:moveTo>
                      <a:lnTo>
                        <a:pt x="293" y="1170"/>
                      </a:lnTo>
                      <a:lnTo>
                        <a:pt x="293" y="1170"/>
                      </a:lnTo>
                      <a:lnTo>
                        <a:pt x="171" y="1316"/>
                      </a:lnTo>
                      <a:lnTo>
                        <a:pt x="74" y="1487"/>
                      </a:lnTo>
                      <a:lnTo>
                        <a:pt x="25" y="1657"/>
                      </a:lnTo>
                      <a:lnTo>
                        <a:pt x="1" y="1852"/>
                      </a:lnTo>
                      <a:lnTo>
                        <a:pt x="25" y="2047"/>
                      </a:lnTo>
                      <a:lnTo>
                        <a:pt x="74" y="2217"/>
                      </a:lnTo>
                      <a:lnTo>
                        <a:pt x="171" y="2388"/>
                      </a:lnTo>
                      <a:lnTo>
                        <a:pt x="293" y="2534"/>
                      </a:lnTo>
                      <a:lnTo>
                        <a:pt x="293" y="2534"/>
                      </a:lnTo>
                      <a:lnTo>
                        <a:pt x="439" y="2656"/>
                      </a:lnTo>
                      <a:lnTo>
                        <a:pt x="609" y="2753"/>
                      </a:lnTo>
                      <a:lnTo>
                        <a:pt x="804" y="2802"/>
                      </a:lnTo>
                      <a:lnTo>
                        <a:pt x="975" y="2826"/>
                      </a:lnTo>
                      <a:lnTo>
                        <a:pt x="975" y="2826"/>
                      </a:lnTo>
                      <a:lnTo>
                        <a:pt x="1170" y="2802"/>
                      </a:lnTo>
                      <a:lnTo>
                        <a:pt x="1340" y="2753"/>
                      </a:lnTo>
                      <a:lnTo>
                        <a:pt x="1511" y="2656"/>
                      </a:lnTo>
                      <a:lnTo>
                        <a:pt x="1681" y="2534"/>
                      </a:lnTo>
                      <a:lnTo>
                        <a:pt x="2850" y="1365"/>
                      </a:lnTo>
                      <a:lnTo>
                        <a:pt x="2850" y="1365"/>
                      </a:lnTo>
                      <a:lnTo>
                        <a:pt x="2996" y="1194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23" name="Shape 1123"/>
                <p:cNvSpPr/>
                <p:nvPr/>
              </p:nvSpPr>
              <p:spPr>
                <a:xfrm>
                  <a:off x="6253375" y="2001400"/>
                  <a:ext cx="74325" cy="706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73" h="2827" fill="none" extrusionOk="0">
                      <a:moveTo>
                        <a:pt x="1" y="1194"/>
                      </a:moveTo>
                      <a:lnTo>
                        <a:pt x="1" y="1194"/>
                      </a:lnTo>
                      <a:lnTo>
                        <a:pt x="123" y="1365"/>
                      </a:lnTo>
                      <a:lnTo>
                        <a:pt x="1316" y="2534"/>
                      </a:lnTo>
                      <a:lnTo>
                        <a:pt x="1316" y="2534"/>
                      </a:lnTo>
                      <a:lnTo>
                        <a:pt x="1462" y="2656"/>
                      </a:lnTo>
                      <a:lnTo>
                        <a:pt x="1633" y="2753"/>
                      </a:lnTo>
                      <a:lnTo>
                        <a:pt x="1827" y="2802"/>
                      </a:lnTo>
                      <a:lnTo>
                        <a:pt x="1998" y="2826"/>
                      </a:lnTo>
                      <a:lnTo>
                        <a:pt x="1998" y="2826"/>
                      </a:lnTo>
                      <a:lnTo>
                        <a:pt x="2193" y="2802"/>
                      </a:lnTo>
                      <a:lnTo>
                        <a:pt x="2363" y="2753"/>
                      </a:lnTo>
                      <a:lnTo>
                        <a:pt x="2534" y="2656"/>
                      </a:lnTo>
                      <a:lnTo>
                        <a:pt x="2704" y="2534"/>
                      </a:lnTo>
                      <a:lnTo>
                        <a:pt x="2704" y="2534"/>
                      </a:lnTo>
                      <a:lnTo>
                        <a:pt x="2826" y="2388"/>
                      </a:lnTo>
                      <a:lnTo>
                        <a:pt x="2923" y="2217"/>
                      </a:lnTo>
                      <a:lnTo>
                        <a:pt x="2972" y="2047"/>
                      </a:lnTo>
                      <a:lnTo>
                        <a:pt x="2972" y="1852"/>
                      </a:lnTo>
                      <a:lnTo>
                        <a:pt x="2972" y="1657"/>
                      </a:lnTo>
                      <a:lnTo>
                        <a:pt x="2923" y="1487"/>
                      </a:lnTo>
                      <a:lnTo>
                        <a:pt x="2826" y="1316"/>
                      </a:lnTo>
                      <a:lnTo>
                        <a:pt x="2704" y="1170"/>
                      </a:lnTo>
                      <a:lnTo>
                        <a:pt x="1535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24" name="Shape 1124"/>
                <p:cNvSpPr/>
                <p:nvPr/>
              </p:nvSpPr>
              <p:spPr>
                <a:xfrm>
                  <a:off x="6137700" y="1623900"/>
                  <a:ext cx="250875" cy="2551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0035" h="10206" fill="none" extrusionOk="0">
                      <a:moveTo>
                        <a:pt x="9718" y="2412"/>
                      </a:moveTo>
                      <a:lnTo>
                        <a:pt x="8671" y="2217"/>
                      </a:lnTo>
                      <a:lnTo>
                        <a:pt x="9694" y="1194"/>
                      </a:lnTo>
                      <a:lnTo>
                        <a:pt x="9694" y="1194"/>
                      </a:lnTo>
                      <a:lnTo>
                        <a:pt x="9767" y="1121"/>
                      </a:lnTo>
                      <a:lnTo>
                        <a:pt x="9815" y="1024"/>
                      </a:lnTo>
                      <a:lnTo>
                        <a:pt x="9840" y="951"/>
                      </a:lnTo>
                      <a:lnTo>
                        <a:pt x="9840" y="853"/>
                      </a:lnTo>
                      <a:lnTo>
                        <a:pt x="9840" y="756"/>
                      </a:lnTo>
                      <a:lnTo>
                        <a:pt x="9815" y="658"/>
                      </a:lnTo>
                      <a:lnTo>
                        <a:pt x="9767" y="585"/>
                      </a:lnTo>
                      <a:lnTo>
                        <a:pt x="9694" y="512"/>
                      </a:lnTo>
                      <a:lnTo>
                        <a:pt x="9694" y="512"/>
                      </a:lnTo>
                      <a:lnTo>
                        <a:pt x="9621" y="439"/>
                      </a:lnTo>
                      <a:lnTo>
                        <a:pt x="9548" y="391"/>
                      </a:lnTo>
                      <a:lnTo>
                        <a:pt x="9450" y="366"/>
                      </a:lnTo>
                      <a:lnTo>
                        <a:pt x="9353" y="366"/>
                      </a:lnTo>
                      <a:lnTo>
                        <a:pt x="9255" y="366"/>
                      </a:lnTo>
                      <a:lnTo>
                        <a:pt x="9182" y="391"/>
                      </a:lnTo>
                      <a:lnTo>
                        <a:pt x="9085" y="439"/>
                      </a:lnTo>
                      <a:lnTo>
                        <a:pt x="9012" y="512"/>
                      </a:lnTo>
                      <a:lnTo>
                        <a:pt x="7867" y="1657"/>
                      </a:lnTo>
                      <a:lnTo>
                        <a:pt x="7867" y="1657"/>
                      </a:lnTo>
                      <a:lnTo>
                        <a:pt x="7818" y="1487"/>
                      </a:lnTo>
                      <a:lnTo>
                        <a:pt x="7599" y="317"/>
                      </a:lnTo>
                      <a:lnTo>
                        <a:pt x="7599" y="317"/>
                      </a:lnTo>
                      <a:lnTo>
                        <a:pt x="7575" y="196"/>
                      </a:lnTo>
                      <a:lnTo>
                        <a:pt x="7526" y="98"/>
                      </a:lnTo>
                      <a:lnTo>
                        <a:pt x="7477" y="50"/>
                      </a:lnTo>
                      <a:lnTo>
                        <a:pt x="7404" y="1"/>
                      </a:lnTo>
                      <a:lnTo>
                        <a:pt x="7331" y="1"/>
                      </a:lnTo>
                      <a:lnTo>
                        <a:pt x="7234" y="25"/>
                      </a:lnTo>
                      <a:lnTo>
                        <a:pt x="7161" y="74"/>
                      </a:lnTo>
                      <a:lnTo>
                        <a:pt x="7063" y="147"/>
                      </a:lnTo>
                      <a:lnTo>
                        <a:pt x="5432" y="1754"/>
                      </a:lnTo>
                      <a:lnTo>
                        <a:pt x="5432" y="1754"/>
                      </a:lnTo>
                      <a:lnTo>
                        <a:pt x="5358" y="1852"/>
                      </a:lnTo>
                      <a:lnTo>
                        <a:pt x="5285" y="1974"/>
                      </a:lnTo>
                      <a:lnTo>
                        <a:pt x="5212" y="2120"/>
                      </a:lnTo>
                      <a:lnTo>
                        <a:pt x="5164" y="2242"/>
                      </a:lnTo>
                      <a:lnTo>
                        <a:pt x="5139" y="2388"/>
                      </a:lnTo>
                      <a:lnTo>
                        <a:pt x="5115" y="2534"/>
                      </a:lnTo>
                      <a:lnTo>
                        <a:pt x="5115" y="2680"/>
                      </a:lnTo>
                      <a:lnTo>
                        <a:pt x="5115" y="2802"/>
                      </a:lnTo>
                      <a:lnTo>
                        <a:pt x="5334" y="3971"/>
                      </a:lnTo>
                      <a:lnTo>
                        <a:pt x="5334" y="3971"/>
                      </a:lnTo>
                      <a:lnTo>
                        <a:pt x="5383" y="4141"/>
                      </a:lnTo>
                      <a:lnTo>
                        <a:pt x="147" y="9378"/>
                      </a:lnTo>
                      <a:lnTo>
                        <a:pt x="147" y="9378"/>
                      </a:lnTo>
                      <a:lnTo>
                        <a:pt x="73" y="9451"/>
                      </a:lnTo>
                      <a:lnTo>
                        <a:pt x="25" y="9548"/>
                      </a:lnTo>
                      <a:lnTo>
                        <a:pt x="0" y="9645"/>
                      </a:lnTo>
                      <a:lnTo>
                        <a:pt x="0" y="9718"/>
                      </a:lnTo>
                      <a:lnTo>
                        <a:pt x="0" y="9816"/>
                      </a:lnTo>
                      <a:lnTo>
                        <a:pt x="25" y="9913"/>
                      </a:lnTo>
                      <a:lnTo>
                        <a:pt x="73" y="9986"/>
                      </a:lnTo>
                      <a:lnTo>
                        <a:pt x="147" y="10059"/>
                      </a:lnTo>
                      <a:lnTo>
                        <a:pt x="147" y="10059"/>
                      </a:lnTo>
                      <a:lnTo>
                        <a:pt x="220" y="10133"/>
                      </a:lnTo>
                      <a:lnTo>
                        <a:pt x="293" y="10181"/>
                      </a:lnTo>
                      <a:lnTo>
                        <a:pt x="390" y="10206"/>
                      </a:lnTo>
                      <a:lnTo>
                        <a:pt x="488" y="10206"/>
                      </a:lnTo>
                      <a:lnTo>
                        <a:pt x="488" y="10206"/>
                      </a:lnTo>
                      <a:lnTo>
                        <a:pt x="585" y="10206"/>
                      </a:lnTo>
                      <a:lnTo>
                        <a:pt x="658" y="10181"/>
                      </a:lnTo>
                      <a:lnTo>
                        <a:pt x="755" y="10133"/>
                      </a:lnTo>
                      <a:lnTo>
                        <a:pt x="828" y="10059"/>
                      </a:lnTo>
                      <a:lnTo>
                        <a:pt x="6187" y="4726"/>
                      </a:lnTo>
                      <a:lnTo>
                        <a:pt x="7234" y="4896"/>
                      </a:lnTo>
                      <a:lnTo>
                        <a:pt x="7234" y="4896"/>
                      </a:lnTo>
                      <a:lnTo>
                        <a:pt x="7356" y="4921"/>
                      </a:lnTo>
                      <a:lnTo>
                        <a:pt x="7502" y="4921"/>
                      </a:lnTo>
                      <a:lnTo>
                        <a:pt x="7624" y="4896"/>
                      </a:lnTo>
                      <a:lnTo>
                        <a:pt x="7770" y="4848"/>
                      </a:lnTo>
                      <a:lnTo>
                        <a:pt x="7916" y="4799"/>
                      </a:lnTo>
                      <a:lnTo>
                        <a:pt x="8038" y="4750"/>
                      </a:lnTo>
                      <a:lnTo>
                        <a:pt x="8159" y="4677"/>
                      </a:lnTo>
                      <a:lnTo>
                        <a:pt x="8257" y="4580"/>
                      </a:lnTo>
                      <a:lnTo>
                        <a:pt x="9889" y="2948"/>
                      </a:lnTo>
                      <a:lnTo>
                        <a:pt x="9889" y="2948"/>
                      </a:lnTo>
                      <a:lnTo>
                        <a:pt x="9962" y="2875"/>
                      </a:lnTo>
                      <a:lnTo>
                        <a:pt x="10010" y="2777"/>
                      </a:lnTo>
                      <a:lnTo>
                        <a:pt x="10035" y="2704"/>
                      </a:lnTo>
                      <a:lnTo>
                        <a:pt x="10010" y="2607"/>
                      </a:lnTo>
                      <a:lnTo>
                        <a:pt x="9986" y="2558"/>
                      </a:lnTo>
                      <a:lnTo>
                        <a:pt x="9913" y="2485"/>
                      </a:lnTo>
                      <a:lnTo>
                        <a:pt x="9815" y="2436"/>
                      </a:lnTo>
                      <a:lnTo>
                        <a:pt x="9718" y="2412"/>
                      </a:lnTo>
                      <a:lnTo>
                        <a:pt x="9718" y="2412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  <p:sp>
            <p:nvSpPr>
              <p:cNvPr id="1125" name="Shape 1125"/>
              <p:cNvSpPr/>
              <p:nvPr/>
            </p:nvSpPr>
            <p:spPr>
              <a:xfrm>
                <a:off x="-191649" y="4692460"/>
                <a:ext cx="339835" cy="309114"/>
              </a:xfrm>
              <a:custGeom>
                <a:avLst/>
                <a:gdLst/>
                <a:ahLst/>
                <a:cxnLst/>
                <a:rect l="0" t="0" r="0" b="0"/>
                <a:pathLst>
                  <a:path w="16173" h="14711" fill="none" extrusionOk="0">
                    <a:moveTo>
                      <a:pt x="8087" y="1"/>
                    </a:moveTo>
                    <a:lnTo>
                      <a:pt x="8087" y="1"/>
                    </a:lnTo>
                    <a:lnTo>
                      <a:pt x="7672" y="1"/>
                    </a:lnTo>
                    <a:lnTo>
                      <a:pt x="7258" y="25"/>
                    </a:lnTo>
                    <a:lnTo>
                      <a:pt x="6844" y="74"/>
                    </a:lnTo>
                    <a:lnTo>
                      <a:pt x="6455" y="122"/>
                    </a:lnTo>
                    <a:lnTo>
                      <a:pt x="6065" y="195"/>
                    </a:lnTo>
                    <a:lnTo>
                      <a:pt x="5675" y="293"/>
                    </a:lnTo>
                    <a:lnTo>
                      <a:pt x="5310" y="415"/>
                    </a:lnTo>
                    <a:lnTo>
                      <a:pt x="4945" y="536"/>
                    </a:lnTo>
                    <a:lnTo>
                      <a:pt x="4579" y="658"/>
                    </a:lnTo>
                    <a:lnTo>
                      <a:pt x="4238" y="829"/>
                    </a:lnTo>
                    <a:lnTo>
                      <a:pt x="3897" y="975"/>
                    </a:lnTo>
                    <a:lnTo>
                      <a:pt x="3557" y="1170"/>
                    </a:lnTo>
                    <a:lnTo>
                      <a:pt x="3240" y="1364"/>
                    </a:lnTo>
                    <a:lnTo>
                      <a:pt x="2948" y="1559"/>
                    </a:lnTo>
                    <a:lnTo>
                      <a:pt x="2655" y="1778"/>
                    </a:lnTo>
                    <a:lnTo>
                      <a:pt x="2363" y="1998"/>
                    </a:lnTo>
                    <a:lnTo>
                      <a:pt x="2095" y="2241"/>
                    </a:lnTo>
                    <a:lnTo>
                      <a:pt x="1852" y="2485"/>
                    </a:lnTo>
                    <a:lnTo>
                      <a:pt x="1608" y="2753"/>
                    </a:lnTo>
                    <a:lnTo>
                      <a:pt x="1389" y="3021"/>
                    </a:lnTo>
                    <a:lnTo>
                      <a:pt x="1170" y="3288"/>
                    </a:lnTo>
                    <a:lnTo>
                      <a:pt x="975" y="3581"/>
                    </a:lnTo>
                    <a:lnTo>
                      <a:pt x="804" y="3873"/>
                    </a:lnTo>
                    <a:lnTo>
                      <a:pt x="634" y="4190"/>
                    </a:lnTo>
                    <a:lnTo>
                      <a:pt x="488" y="4506"/>
                    </a:lnTo>
                    <a:lnTo>
                      <a:pt x="366" y="4823"/>
                    </a:lnTo>
                    <a:lnTo>
                      <a:pt x="244" y="5139"/>
                    </a:lnTo>
                    <a:lnTo>
                      <a:pt x="171" y="5480"/>
                    </a:lnTo>
                    <a:lnTo>
                      <a:pt x="98" y="5821"/>
                    </a:lnTo>
                    <a:lnTo>
                      <a:pt x="49" y="6162"/>
                    </a:lnTo>
                    <a:lnTo>
                      <a:pt x="1" y="6503"/>
                    </a:lnTo>
                    <a:lnTo>
                      <a:pt x="1" y="6869"/>
                    </a:lnTo>
                    <a:lnTo>
                      <a:pt x="1" y="6869"/>
                    </a:lnTo>
                    <a:lnTo>
                      <a:pt x="1" y="7234"/>
                    </a:lnTo>
                    <a:lnTo>
                      <a:pt x="49" y="7624"/>
                    </a:lnTo>
                    <a:lnTo>
                      <a:pt x="98" y="7989"/>
                    </a:lnTo>
                    <a:lnTo>
                      <a:pt x="196" y="8330"/>
                    </a:lnTo>
                    <a:lnTo>
                      <a:pt x="293" y="8695"/>
                    </a:lnTo>
                    <a:lnTo>
                      <a:pt x="415" y="9036"/>
                    </a:lnTo>
                    <a:lnTo>
                      <a:pt x="561" y="9377"/>
                    </a:lnTo>
                    <a:lnTo>
                      <a:pt x="731" y="9718"/>
                    </a:lnTo>
                    <a:lnTo>
                      <a:pt x="902" y="10035"/>
                    </a:lnTo>
                    <a:lnTo>
                      <a:pt x="1097" y="10327"/>
                    </a:lnTo>
                    <a:lnTo>
                      <a:pt x="1340" y="10644"/>
                    </a:lnTo>
                    <a:lnTo>
                      <a:pt x="1559" y="10936"/>
                    </a:lnTo>
                    <a:lnTo>
                      <a:pt x="1827" y="11204"/>
                    </a:lnTo>
                    <a:lnTo>
                      <a:pt x="2095" y="11472"/>
                    </a:lnTo>
                    <a:lnTo>
                      <a:pt x="2387" y="11740"/>
                    </a:lnTo>
                    <a:lnTo>
                      <a:pt x="2680" y="11983"/>
                    </a:lnTo>
                    <a:lnTo>
                      <a:pt x="2680" y="11983"/>
                    </a:lnTo>
                    <a:lnTo>
                      <a:pt x="2485" y="12349"/>
                    </a:lnTo>
                    <a:lnTo>
                      <a:pt x="2266" y="12714"/>
                    </a:lnTo>
                    <a:lnTo>
                      <a:pt x="2022" y="13104"/>
                    </a:lnTo>
                    <a:lnTo>
                      <a:pt x="1706" y="13469"/>
                    </a:lnTo>
                    <a:lnTo>
                      <a:pt x="1365" y="13834"/>
                    </a:lnTo>
                    <a:lnTo>
                      <a:pt x="1170" y="14005"/>
                    </a:lnTo>
                    <a:lnTo>
                      <a:pt x="951" y="14151"/>
                    </a:lnTo>
                    <a:lnTo>
                      <a:pt x="731" y="14297"/>
                    </a:lnTo>
                    <a:lnTo>
                      <a:pt x="512" y="14443"/>
                    </a:lnTo>
                    <a:lnTo>
                      <a:pt x="269" y="14540"/>
                    </a:lnTo>
                    <a:lnTo>
                      <a:pt x="1" y="14662"/>
                    </a:lnTo>
                    <a:lnTo>
                      <a:pt x="1" y="14662"/>
                    </a:lnTo>
                    <a:lnTo>
                      <a:pt x="122" y="14662"/>
                    </a:lnTo>
                    <a:lnTo>
                      <a:pt x="488" y="14711"/>
                    </a:lnTo>
                    <a:lnTo>
                      <a:pt x="1024" y="14711"/>
                    </a:lnTo>
                    <a:lnTo>
                      <a:pt x="1365" y="14711"/>
                    </a:lnTo>
                    <a:lnTo>
                      <a:pt x="1706" y="14687"/>
                    </a:lnTo>
                    <a:lnTo>
                      <a:pt x="2095" y="14614"/>
                    </a:lnTo>
                    <a:lnTo>
                      <a:pt x="2485" y="14540"/>
                    </a:lnTo>
                    <a:lnTo>
                      <a:pt x="2899" y="14419"/>
                    </a:lnTo>
                    <a:lnTo>
                      <a:pt x="3313" y="14273"/>
                    </a:lnTo>
                    <a:lnTo>
                      <a:pt x="3751" y="14078"/>
                    </a:lnTo>
                    <a:lnTo>
                      <a:pt x="4165" y="13834"/>
                    </a:lnTo>
                    <a:lnTo>
                      <a:pt x="4579" y="13566"/>
                    </a:lnTo>
                    <a:lnTo>
                      <a:pt x="4969" y="13201"/>
                    </a:lnTo>
                    <a:lnTo>
                      <a:pt x="4969" y="13201"/>
                    </a:lnTo>
                    <a:lnTo>
                      <a:pt x="5334" y="13323"/>
                    </a:lnTo>
                    <a:lnTo>
                      <a:pt x="5700" y="13444"/>
                    </a:lnTo>
                    <a:lnTo>
                      <a:pt x="6089" y="13518"/>
                    </a:lnTo>
                    <a:lnTo>
                      <a:pt x="6479" y="13591"/>
                    </a:lnTo>
                    <a:lnTo>
                      <a:pt x="6869" y="13664"/>
                    </a:lnTo>
                    <a:lnTo>
                      <a:pt x="7258" y="13712"/>
                    </a:lnTo>
                    <a:lnTo>
                      <a:pt x="7672" y="13737"/>
                    </a:lnTo>
                    <a:lnTo>
                      <a:pt x="8087" y="13737"/>
                    </a:lnTo>
                    <a:lnTo>
                      <a:pt x="8087" y="13737"/>
                    </a:lnTo>
                    <a:lnTo>
                      <a:pt x="8501" y="13737"/>
                    </a:lnTo>
                    <a:lnTo>
                      <a:pt x="8915" y="13712"/>
                    </a:lnTo>
                    <a:lnTo>
                      <a:pt x="9329" y="13664"/>
                    </a:lnTo>
                    <a:lnTo>
                      <a:pt x="9718" y="13591"/>
                    </a:lnTo>
                    <a:lnTo>
                      <a:pt x="10108" y="13518"/>
                    </a:lnTo>
                    <a:lnTo>
                      <a:pt x="10498" y="13420"/>
                    </a:lnTo>
                    <a:lnTo>
                      <a:pt x="10863" y="13323"/>
                    </a:lnTo>
                    <a:lnTo>
                      <a:pt x="11228" y="13201"/>
                    </a:lnTo>
                    <a:lnTo>
                      <a:pt x="11594" y="13055"/>
                    </a:lnTo>
                    <a:lnTo>
                      <a:pt x="11935" y="12909"/>
                    </a:lnTo>
                    <a:lnTo>
                      <a:pt x="12276" y="12738"/>
                    </a:lnTo>
                    <a:lnTo>
                      <a:pt x="12617" y="12568"/>
                    </a:lnTo>
                    <a:lnTo>
                      <a:pt x="12933" y="12373"/>
                    </a:lnTo>
                    <a:lnTo>
                      <a:pt x="13225" y="12178"/>
                    </a:lnTo>
                    <a:lnTo>
                      <a:pt x="13518" y="11959"/>
                    </a:lnTo>
                    <a:lnTo>
                      <a:pt x="13810" y="11715"/>
                    </a:lnTo>
                    <a:lnTo>
                      <a:pt x="14078" y="11496"/>
                    </a:lnTo>
                    <a:lnTo>
                      <a:pt x="14321" y="11228"/>
                    </a:lnTo>
                    <a:lnTo>
                      <a:pt x="14565" y="10985"/>
                    </a:lnTo>
                    <a:lnTo>
                      <a:pt x="14784" y="10717"/>
                    </a:lnTo>
                    <a:lnTo>
                      <a:pt x="15003" y="10424"/>
                    </a:lnTo>
                    <a:lnTo>
                      <a:pt x="15198" y="10132"/>
                    </a:lnTo>
                    <a:lnTo>
                      <a:pt x="15369" y="9840"/>
                    </a:lnTo>
                    <a:lnTo>
                      <a:pt x="15539" y="9548"/>
                    </a:lnTo>
                    <a:lnTo>
                      <a:pt x="15685" y="9231"/>
                    </a:lnTo>
                    <a:lnTo>
                      <a:pt x="15807" y="8914"/>
                    </a:lnTo>
                    <a:lnTo>
                      <a:pt x="15929" y="8574"/>
                    </a:lnTo>
                    <a:lnTo>
                      <a:pt x="16002" y="8257"/>
                    </a:lnTo>
                    <a:lnTo>
                      <a:pt x="16075" y="7916"/>
                    </a:lnTo>
                    <a:lnTo>
                      <a:pt x="16124" y="7575"/>
                    </a:lnTo>
                    <a:lnTo>
                      <a:pt x="16172" y="7210"/>
                    </a:lnTo>
                    <a:lnTo>
                      <a:pt x="16172" y="6869"/>
                    </a:lnTo>
                    <a:lnTo>
                      <a:pt x="16172" y="6869"/>
                    </a:lnTo>
                    <a:lnTo>
                      <a:pt x="16172" y="6503"/>
                    </a:lnTo>
                    <a:lnTo>
                      <a:pt x="16124" y="6162"/>
                    </a:lnTo>
                    <a:lnTo>
                      <a:pt x="16075" y="5821"/>
                    </a:lnTo>
                    <a:lnTo>
                      <a:pt x="16002" y="5480"/>
                    </a:lnTo>
                    <a:lnTo>
                      <a:pt x="15929" y="5139"/>
                    </a:lnTo>
                    <a:lnTo>
                      <a:pt x="15807" y="4823"/>
                    </a:lnTo>
                    <a:lnTo>
                      <a:pt x="15685" y="4506"/>
                    </a:lnTo>
                    <a:lnTo>
                      <a:pt x="15539" y="4190"/>
                    </a:lnTo>
                    <a:lnTo>
                      <a:pt x="15369" y="3873"/>
                    </a:lnTo>
                    <a:lnTo>
                      <a:pt x="15198" y="3581"/>
                    </a:lnTo>
                    <a:lnTo>
                      <a:pt x="15003" y="3288"/>
                    </a:lnTo>
                    <a:lnTo>
                      <a:pt x="14784" y="3021"/>
                    </a:lnTo>
                    <a:lnTo>
                      <a:pt x="14565" y="2753"/>
                    </a:lnTo>
                    <a:lnTo>
                      <a:pt x="14321" y="2485"/>
                    </a:lnTo>
                    <a:lnTo>
                      <a:pt x="14078" y="2241"/>
                    </a:lnTo>
                    <a:lnTo>
                      <a:pt x="13810" y="1998"/>
                    </a:lnTo>
                    <a:lnTo>
                      <a:pt x="13518" y="1778"/>
                    </a:lnTo>
                    <a:lnTo>
                      <a:pt x="13225" y="1559"/>
                    </a:lnTo>
                    <a:lnTo>
                      <a:pt x="12933" y="1364"/>
                    </a:lnTo>
                    <a:lnTo>
                      <a:pt x="12617" y="1170"/>
                    </a:lnTo>
                    <a:lnTo>
                      <a:pt x="12276" y="975"/>
                    </a:lnTo>
                    <a:lnTo>
                      <a:pt x="11935" y="829"/>
                    </a:lnTo>
                    <a:lnTo>
                      <a:pt x="11594" y="658"/>
                    </a:lnTo>
                    <a:lnTo>
                      <a:pt x="11228" y="536"/>
                    </a:lnTo>
                    <a:lnTo>
                      <a:pt x="10863" y="415"/>
                    </a:lnTo>
                    <a:lnTo>
                      <a:pt x="10498" y="293"/>
                    </a:lnTo>
                    <a:lnTo>
                      <a:pt x="10108" y="195"/>
                    </a:lnTo>
                    <a:lnTo>
                      <a:pt x="9718" y="122"/>
                    </a:lnTo>
                    <a:lnTo>
                      <a:pt x="9329" y="74"/>
                    </a:lnTo>
                    <a:lnTo>
                      <a:pt x="8915" y="25"/>
                    </a:lnTo>
                    <a:lnTo>
                      <a:pt x="8501" y="1"/>
                    </a:lnTo>
                    <a:lnTo>
                      <a:pt x="8087" y="1"/>
                    </a:lnTo>
                    <a:lnTo>
                      <a:pt x="8087" y="1"/>
                    </a:lnTo>
                    <a:close/>
                  </a:path>
                </a:pathLst>
              </a:custGeom>
              <a:noFill/>
              <a:ln w="9525" cap="rnd" cmpd="sng">
                <a:solidFill>
                  <a:srgbClr val="6B97CE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grpSp>
            <p:nvGrpSpPr>
              <p:cNvPr id="1126" name="Shape 1126"/>
              <p:cNvGrpSpPr/>
              <p:nvPr/>
            </p:nvGrpSpPr>
            <p:grpSpPr>
              <a:xfrm>
                <a:off x="1428111" y="4685295"/>
                <a:ext cx="435021" cy="323445"/>
                <a:chOff x="5247525" y="3007275"/>
                <a:chExt cx="517575" cy="384825"/>
              </a:xfrm>
            </p:grpSpPr>
            <p:sp>
              <p:nvSpPr>
                <p:cNvPr id="1127" name="Shape 1127"/>
                <p:cNvSpPr/>
                <p:nvPr/>
              </p:nvSpPr>
              <p:spPr>
                <a:xfrm>
                  <a:off x="5247525" y="3007275"/>
                  <a:ext cx="348900" cy="3489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3956" h="13956" fill="none" extrusionOk="0">
                      <a:moveTo>
                        <a:pt x="13323" y="5772"/>
                      </a:moveTo>
                      <a:lnTo>
                        <a:pt x="11861" y="5626"/>
                      </a:lnTo>
                      <a:lnTo>
                        <a:pt x="11861" y="5626"/>
                      </a:lnTo>
                      <a:lnTo>
                        <a:pt x="11788" y="5334"/>
                      </a:lnTo>
                      <a:lnTo>
                        <a:pt x="11667" y="5042"/>
                      </a:lnTo>
                      <a:lnTo>
                        <a:pt x="11545" y="4750"/>
                      </a:lnTo>
                      <a:lnTo>
                        <a:pt x="11399" y="4482"/>
                      </a:lnTo>
                      <a:lnTo>
                        <a:pt x="12300" y="3337"/>
                      </a:lnTo>
                      <a:lnTo>
                        <a:pt x="12300" y="3337"/>
                      </a:lnTo>
                      <a:lnTo>
                        <a:pt x="12373" y="3240"/>
                      </a:lnTo>
                      <a:lnTo>
                        <a:pt x="12422" y="3118"/>
                      </a:lnTo>
                      <a:lnTo>
                        <a:pt x="12446" y="2996"/>
                      </a:lnTo>
                      <a:lnTo>
                        <a:pt x="12446" y="2850"/>
                      </a:lnTo>
                      <a:lnTo>
                        <a:pt x="12422" y="2728"/>
                      </a:lnTo>
                      <a:lnTo>
                        <a:pt x="12397" y="2606"/>
                      </a:lnTo>
                      <a:lnTo>
                        <a:pt x="12324" y="2485"/>
                      </a:lnTo>
                      <a:lnTo>
                        <a:pt x="12251" y="2387"/>
                      </a:lnTo>
                      <a:lnTo>
                        <a:pt x="11569" y="1705"/>
                      </a:lnTo>
                      <a:lnTo>
                        <a:pt x="11569" y="1705"/>
                      </a:lnTo>
                      <a:lnTo>
                        <a:pt x="11472" y="1632"/>
                      </a:lnTo>
                      <a:lnTo>
                        <a:pt x="11350" y="1559"/>
                      </a:lnTo>
                      <a:lnTo>
                        <a:pt x="11228" y="1510"/>
                      </a:lnTo>
                      <a:lnTo>
                        <a:pt x="11106" y="1510"/>
                      </a:lnTo>
                      <a:lnTo>
                        <a:pt x="10960" y="1510"/>
                      </a:lnTo>
                      <a:lnTo>
                        <a:pt x="10838" y="1535"/>
                      </a:lnTo>
                      <a:lnTo>
                        <a:pt x="10717" y="1583"/>
                      </a:lnTo>
                      <a:lnTo>
                        <a:pt x="10619" y="1656"/>
                      </a:lnTo>
                      <a:lnTo>
                        <a:pt x="9475" y="2558"/>
                      </a:lnTo>
                      <a:lnTo>
                        <a:pt x="9475" y="2558"/>
                      </a:lnTo>
                      <a:lnTo>
                        <a:pt x="9207" y="2411"/>
                      </a:lnTo>
                      <a:lnTo>
                        <a:pt x="8914" y="2290"/>
                      </a:lnTo>
                      <a:lnTo>
                        <a:pt x="8622" y="2168"/>
                      </a:lnTo>
                      <a:lnTo>
                        <a:pt x="8330" y="2070"/>
                      </a:lnTo>
                      <a:lnTo>
                        <a:pt x="8159" y="634"/>
                      </a:lnTo>
                      <a:lnTo>
                        <a:pt x="8159" y="634"/>
                      </a:lnTo>
                      <a:lnTo>
                        <a:pt x="8135" y="512"/>
                      </a:lnTo>
                      <a:lnTo>
                        <a:pt x="8086" y="390"/>
                      </a:lnTo>
                      <a:lnTo>
                        <a:pt x="8013" y="293"/>
                      </a:lnTo>
                      <a:lnTo>
                        <a:pt x="7940" y="195"/>
                      </a:lnTo>
                      <a:lnTo>
                        <a:pt x="7818" y="122"/>
                      </a:lnTo>
                      <a:lnTo>
                        <a:pt x="7721" y="49"/>
                      </a:lnTo>
                      <a:lnTo>
                        <a:pt x="7575" y="25"/>
                      </a:lnTo>
                      <a:lnTo>
                        <a:pt x="7453" y="0"/>
                      </a:lnTo>
                      <a:lnTo>
                        <a:pt x="6479" y="0"/>
                      </a:lnTo>
                      <a:lnTo>
                        <a:pt x="6479" y="0"/>
                      </a:lnTo>
                      <a:lnTo>
                        <a:pt x="6357" y="25"/>
                      </a:lnTo>
                      <a:lnTo>
                        <a:pt x="6235" y="49"/>
                      </a:lnTo>
                      <a:lnTo>
                        <a:pt x="6114" y="122"/>
                      </a:lnTo>
                      <a:lnTo>
                        <a:pt x="6016" y="195"/>
                      </a:lnTo>
                      <a:lnTo>
                        <a:pt x="5919" y="293"/>
                      </a:lnTo>
                      <a:lnTo>
                        <a:pt x="5846" y="390"/>
                      </a:lnTo>
                      <a:lnTo>
                        <a:pt x="5797" y="512"/>
                      </a:lnTo>
                      <a:lnTo>
                        <a:pt x="5773" y="634"/>
                      </a:lnTo>
                      <a:lnTo>
                        <a:pt x="5602" y="2070"/>
                      </a:lnTo>
                      <a:lnTo>
                        <a:pt x="5602" y="2070"/>
                      </a:lnTo>
                      <a:lnTo>
                        <a:pt x="5310" y="2168"/>
                      </a:lnTo>
                      <a:lnTo>
                        <a:pt x="5018" y="2290"/>
                      </a:lnTo>
                      <a:lnTo>
                        <a:pt x="4750" y="2411"/>
                      </a:lnTo>
                      <a:lnTo>
                        <a:pt x="4482" y="2558"/>
                      </a:lnTo>
                      <a:lnTo>
                        <a:pt x="3337" y="1656"/>
                      </a:lnTo>
                      <a:lnTo>
                        <a:pt x="3337" y="1656"/>
                      </a:lnTo>
                      <a:lnTo>
                        <a:pt x="3215" y="1583"/>
                      </a:lnTo>
                      <a:lnTo>
                        <a:pt x="3094" y="1535"/>
                      </a:lnTo>
                      <a:lnTo>
                        <a:pt x="2972" y="1510"/>
                      </a:lnTo>
                      <a:lnTo>
                        <a:pt x="2850" y="1510"/>
                      </a:lnTo>
                      <a:lnTo>
                        <a:pt x="2728" y="1510"/>
                      </a:lnTo>
                      <a:lnTo>
                        <a:pt x="2582" y="1559"/>
                      </a:lnTo>
                      <a:lnTo>
                        <a:pt x="2485" y="1632"/>
                      </a:lnTo>
                      <a:lnTo>
                        <a:pt x="2387" y="1705"/>
                      </a:lnTo>
                      <a:lnTo>
                        <a:pt x="1705" y="2387"/>
                      </a:lnTo>
                      <a:lnTo>
                        <a:pt x="1705" y="2387"/>
                      </a:lnTo>
                      <a:lnTo>
                        <a:pt x="1608" y="2485"/>
                      </a:lnTo>
                      <a:lnTo>
                        <a:pt x="1559" y="2606"/>
                      </a:lnTo>
                      <a:lnTo>
                        <a:pt x="1511" y="2728"/>
                      </a:lnTo>
                      <a:lnTo>
                        <a:pt x="1486" y="2850"/>
                      </a:lnTo>
                      <a:lnTo>
                        <a:pt x="1486" y="2996"/>
                      </a:lnTo>
                      <a:lnTo>
                        <a:pt x="1511" y="3118"/>
                      </a:lnTo>
                      <a:lnTo>
                        <a:pt x="1559" y="3240"/>
                      </a:lnTo>
                      <a:lnTo>
                        <a:pt x="1632" y="3337"/>
                      </a:lnTo>
                      <a:lnTo>
                        <a:pt x="2533" y="4482"/>
                      </a:lnTo>
                      <a:lnTo>
                        <a:pt x="2533" y="4482"/>
                      </a:lnTo>
                      <a:lnTo>
                        <a:pt x="2387" y="4750"/>
                      </a:lnTo>
                      <a:lnTo>
                        <a:pt x="2266" y="5042"/>
                      </a:lnTo>
                      <a:lnTo>
                        <a:pt x="2168" y="5334"/>
                      </a:lnTo>
                      <a:lnTo>
                        <a:pt x="2071" y="5626"/>
                      </a:lnTo>
                      <a:lnTo>
                        <a:pt x="634" y="5772"/>
                      </a:lnTo>
                      <a:lnTo>
                        <a:pt x="634" y="5772"/>
                      </a:lnTo>
                      <a:lnTo>
                        <a:pt x="512" y="5821"/>
                      </a:lnTo>
                      <a:lnTo>
                        <a:pt x="390" y="5870"/>
                      </a:lnTo>
                      <a:lnTo>
                        <a:pt x="268" y="5943"/>
                      </a:lnTo>
                      <a:lnTo>
                        <a:pt x="171" y="6016"/>
                      </a:lnTo>
                      <a:lnTo>
                        <a:pt x="98" y="6138"/>
                      </a:lnTo>
                      <a:lnTo>
                        <a:pt x="49" y="6235"/>
                      </a:lnTo>
                      <a:lnTo>
                        <a:pt x="1" y="6381"/>
                      </a:lnTo>
                      <a:lnTo>
                        <a:pt x="1" y="6503"/>
                      </a:lnTo>
                      <a:lnTo>
                        <a:pt x="1" y="7453"/>
                      </a:lnTo>
                      <a:lnTo>
                        <a:pt x="1" y="7453"/>
                      </a:lnTo>
                      <a:lnTo>
                        <a:pt x="1" y="7599"/>
                      </a:lnTo>
                      <a:lnTo>
                        <a:pt x="49" y="7721"/>
                      </a:lnTo>
                      <a:lnTo>
                        <a:pt x="98" y="7843"/>
                      </a:lnTo>
                      <a:lnTo>
                        <a:pt x="171" y="7940"/>
                      </a:lnTo>
                      <a:lnTo>
                        <a:pt x="268" y="8037"/>
                      </a:lnTo>
                      <a:lnTo>
                        <a:pt x="390" y="8111"/>
                      </a:lnTo>
                      <a:lnTo>
                        <a:pt x="512" y="8159"/>
                      </a:lnTo>
                      <a:lnTo>
                        <a:pt x="634" y="8184"/>
                      </a:lnTo>
                      <a:lnTo>
                        <a:pt x="2071" y="8354"/>
                      </a:lnTo>
                      <a:lnTo>
                        <a:pt x="2071" y="8354"/>
                      </a:lnTo>
                      <a:lnTo>
                        <a:pt x="2168" y="8646"/>
                      </a:lnTo>
                      <a:lnTo>
                        <a:pt x="2266" y="8914"/>
                      </a:lnTo>
                      <a:lnTo>
                        <a:pt x="2387" y="9206"/>
                      </a:lnTo>
                      <a:lnTo>
                        <a:pt x="2533" y="9474"/>
                      </a:lnTo>
                      <a:lnTo>
                        <a:pt x="1632" y="10619"/>
                      </a:lnTo>
                      <a:lnTo>
                        <a:pt x="1632" y="10619"/>
                      </a:lnTo>
                      <a:lnTo>
                        <a:pt x="1559" y="10741"/>
                      </a:lnTo>
                      <a:lnTo>
                        <a:pt x="1511" y="10863"/>
                      </a:lnTo>
                      <a:lnTo>
                        <a:pt x="1486" y="10984"/>
                      </a:lnTo>
                      <a:lnTo>
                        <a:pt x="1486" y="11106"/>
                      </a:lnTo>
                      <a:lnTo>
                        <a:pt x="1511" y="11228"/>
                      </a:lnTo>
                      <a:lnTo>
                        <a:pt x="1559" y="11350"/>
                      </a:lnTo>
                      <a:lnTo>
                        <a:pt x="1608" y="11472"/>
                      </a:lnTo>
                      <a:lnTo>
                        <a:pt x="1705" y="11569"/>
                      </a:lnTo>
                      <a:lnTo>
                        <a:pt x="2387" y="12251"/>
                      </a:lnTo>
                      <a:lnTo>
                        <a:pt x="2387" y="12251"/>
                      </a:lnTo>
                      <a:lnTo>
                        <a:pt x="2485" y="12348"/>
                      </a:lnTo>
                      <a:lnTo>
                        <a:pt x="2582" y="12397"/>
                      </a:lnTo>
                      <a:lnTo>
                        <a:pt x="2728" y="12446"/>
                      </a:lnTo>
                      <a:lnTo>
                        <a:pt x="2850" y="12470"/>
                      </a:lnTo>
                      <a:lnTo>
                        <a:pt x="2972" y="12470"/>
                      </a:lnTo>
                      <a:lnTo>
                        <a:pt x="3094" y="12421"/>
                      </a:lnTo>
                      <a:lnTo>
                        <a:pt x="3215" y="12373"/>
                      </a:lnTo>
                      <a:lnTo>
                        <a:pt x="3337" y="12324"/>
                      </a:lnTo>
                      <a:lnTo>
                        <a:pt x="4482" y="11423"/>
                      </a:lnTo>
                      <a:lnTo>
                        <a:pt x="4482" y="11423"/>
                      </a:lnTo>
                      <a:lnTo>
                        <a:pt x="4750" y="11545"/>
                      </a:lnTo>
                      <a:lnTo>
                        <a:pt x="5018" y="11691"/>
                      </a:lnTo>
                      <a:lnTo>
                        <a:pt x="5310" y="11788"/>
                      </a:lnTo>
                      <a:lnTo>
                        <a:pt x="5602" y="11886"/>
                      </a:lnTo>
                      <a:lnTo>
                        <a:pt x="5773" y="13322"/>
                      </a:lnTo>
                      <a:lnTo>
                        <a:pt x="5773" y="13322"/>
                      </a:lnTo>
                      <a:lnTo>
                        <a:pt x="5797" y="13444"/>
                      </a:lnTo>
                      <a:lnTo>
                        <a:pt x="5846" y="13566"/>
                      </a:lnTo>
                      <a:lnTo>
                        <a:pt x="5919" y="13688"/>
                      </a:lnTo>
                      <a:lnTo>
                        <a:pt x="6016" y="13785"/>
                      </a:lnTo>
                      <a:lnTo>
                        <a:pt x="6114" y="13858"/>
                      </a:lnTo>
                      <a:lnTo>
                        <a:pt x="6235" y="13907"/>
                      </a:lnTo>
                      <a:lnTo>
                        <a:pt x="6357" y="13956"/>
                      </a:lnTo>
                      <a:lnTo>
                        <a:pt x="6479" y="13956"/>
                      </a:lnTo>
                      <a:lnTo>
                        <a:pt x="7453" y="13956"/>
                      </a:lnTo>
                      <a:lnTo>
                        <a:pt x="7453" y="13956"/>
                      </a:lnTo>
                      <a:lnTo>
                        <a:pt x="7575" y="13956"/>
                      </a:lnTo>
                      <a:lnTo>
                        <a:pt x="7721" y="13907"/>
                      </a:lnTo>
                      <a:lnTo>
                        <a:pt x="7818" y="13858"/>
                      </a:lnTo>
                      <a:lnTo>
                        <a:pt x="7940" y="13785"/>
                      </a:lnTo>
                      <a:lnTo>
                        <a:pt x="8013" y="13688"/>
                      </a:lnTo>
                      <a:lnTo>
                        <a:pt x="8086" y="13566"/>
                      </a:lnTo>
                      <a:lnTo>
                        <a:pt x="8135" y="13444"/>
                      </a:lnTo>
                      <a:lnTo>
                        <a:pt x="8159" y="13322"/>
                      </a:lnTo>
                      <a:lnTo>
                        <a:pt x="8330" y="11886"/>
                      </a:lnTo>
                      <a:lnTo>
                        <a:pt x="8330" y="11886"/>
                      </a:lnTo>
                      <a:lnTo>
                        <a:pt x="8622" y="11788"/>
                      </a:lnTo>
                      <a:lnTo>
                        <a:pt x="8914" y="11691"/>
                      </a:lnTo>
                      <a:lnTo>
                        <a:pt x="9207" y="11545"/>
                      </a:lnTo>
                      <a:lnTo>
                        <a:pt x="9475" y="11423"/>
                      </a:lnTo>
                      <a:lnTo>
                        <a:pt x="10619" y="12324"/>
                      </a:lnTo>
                      <a:lnTo>
                        <a:pt x="10619" y="12324"/>
                      </a:lnTo>
                      <a:lnTo>
                        <a:pt x="10717" y="12373"/>
                      </a:lnTo>
                      <a:lnTo>
                        <a:pt x="10838" y="12421"/>
                      </a:lnTo>
                      <a:lnTo>
                        <a:pt x="10960" y="12470"/>
                      </a:lnTo>
                      <a:lnTo>
                        <a:pt x="11106" y="12470"/>
                      </a:lnTo>
                      <a:lnTo>
                        <a:pt x="11228" y="12446"/>
                      </a:lnTo>
                      <a:lnTo>
                        <a:pt x="11350" y="12397"/>
                      </a:lnTo>
                      <a:lnTo>
                        <a:pt x="11472" y="12348"/>
                      </a:lnTo>
                      <a:lnTo>
                        <a:pt x="11569" y="12251"/>
                      </a:lnTo>
                      <a:lnTo>
                        <a:pt x="12251" y="11569"/>
                      </a:lnTo>
                      <a:lnTo>
                        <a:pt x="12251" y="11569"/>
                      </a:lnTo>
                      <a:lnTo>
                        <a:pt x="12324" y="11472"/>
                      </a:lnTo>
                      <a:lnTo>
                        <a:pt x="12397" y="11350"/>
                      </a:lnTo>
                      <a:lnTo>
                        <a:pt x="12422" y="11228"/>
                      </a:lnTo>
                      <a:lnTo>
                        <a:pt x="12446" y="11106"/>
                      </a:lnTo>
                      <a:lnTo>
                        <a:pt x="12446" y="10984"/>
                      </a:lnTo>
                      <a:lnTo>
                        <a:pt x="12422" y="10863"/>
                      </a:lnTo>
                      <a:lnTo>
                        <a:pt x="12373" y="10741"/>
                      </a:lnTo>
                      <a:lnTo>
                        <a:pt x="12300" y="10619"/>
                      </a:lnTo>
                      <a:lnTo>
                        <a:pt x="11399" y="9474"/>
                      </a:lnTo>
                      <a:lnTo>
                        <a:pt x="11399" y="9474"/>
                      </a:lnTo>
                      <a:lnTo>
                        <a:pt x="11545" y="9206"/>
                      </a:lnTo>
                      <a:lnTo>
                        <a:pt x="11667" y="8914"/>
                      </a:lnTo>
                      <a:lnTo>
                        <a:pt x="11788" y="8646"/>
                      </a:lnTo>
                      <a:lnTo>
                        <a:pt x="11861" y="8354"/>
                      </a:lnTo>
                      <a:lnTo>
                        <a:pt x="13323" y="8184"/>
                      </a:lnTo>
                      <a:lnTo>
                        <a:pt x="13323" y="8184"/>
                      </a:lnTo>
                      <a:lnTo>
                        <a:pt x="13444" y="8159"/>
                      </a:lnTo>
                      <a:lnTo>
                        <a:pt x="13566" y="8111"/>
                      </a:lnTo>
                      <a:lnTo>
                        <a:pt x="13664" y="8037"/>
                      </a:lnTo>
                      <a:lnTo>
                        <a:pt x="13761" y="7940"/>
                      </a:lnTo>
                      <a:lnTo>
                        <a:pt x="13834" y="7843"/>
                      </a:lnTo>
                      <a:lnTo>
                        <a:pt x="13907" y="7721"/>
                      </a:lnTo>
                      <a:lnTo>
                        <a:pt x="13932" y="7599"/>
                      </a:lnTo>
                      <a:lnTo>
                        <a:pt x="13956" y="7453"/>
                      </a:lnTo>
                      <a:lnTo>
                        <a:pt x="13956" y="6503"/>
                      </a:lnTo>
                      <a:lnTo>
                        <a:pt x="13956" y="6503"/>
                      </a:lnTo>
                      <a:lnTo>
                        <a:pt x="13932" y="6381"/>
                      </a:lnTo>
                      <a:lnTo>
                        <a:pt x="13907" y="6235"/>
                      </a:lnTo>
                      <a:lnTo>
                        <a:pt x="13834" y="6138"/>
                      </a:lnTo>
                      <a:lnTo>
                        <a:pt x="13761" y="6016"/>
                      </a:lnTo>
                      <a:lnTo>
                        <a:pt x="13664" y="5943"/>
                      </a:lnTo>
                      <a:lnTo>
                        <a:pt x="13566" y="5870"/>
                      </a:lnTo>
                      <a:lnTo>
                        <a:pt x="13444" y="5821"/>
                      </a:lnTo>
                      <a:lnTo>
                        <a:pt x="13323" y="5772"/>
                      </a:lnTo>
                      <a:lnTo>
                        <a:pt x="13323" y="5772"/>
                      </a:lnTo>
                      <a:close/>
                      <a:moveTo>
                        <a:pt x="8573" y="8598"/>
                      </a:moveTo>
                      <a:lnTo>
                        <a:pt x="8573" y="8598"/>
                      </a:lnTo>
                      <a:lnTo>
                        <a:pt x="8403" y="8744"/>
                      </a:lnTo>
                      <a:lnTo>
                        <a:pt x="8232" y="8890"/>
                      </a:lnTo>
                      <a:lnTo>
                        <a:pt x="8038" y="8987"/>
                      </a:lnTo>
                      <a:lnTo>
                        <a:pt x="7818" y="9085"/>
                      </a:lnTo>
                      <a:lnTo>
                        <a:pt x="7624" y="9158"/>
                      </a:lnTo>
                      <a:lnTo>
                        <a:pt x="7404" y="9206"/>
                      </a:lnTo>
                      <a:lnTo>
                        <a:pt x="7185" y="9231"/>
                      </a:lnTo>
                      <a:lnTo>
                        <a:pt x="6966" y="9255"/>
                      </a:lnTo>
                      <a:lnTo>
                        <a:pt x="6747" y="9231"/>
                      </a:lnTo>
                      <a:lnTo>
                        <a:pt x="6528" y="9206"/>
                      </a:lnTo>
                      <a:lnTo>
                        <a:pt x="6333" y="9158"/>
                      </a:lnTo>
                      <a:lnTo>
                        <a:pt x="6114" y="9085"/>
                      </a:lnTo>
                      <a:lnTo>
                        <a:pt x="5919" y="8987"/>
                      </a:lnTo>
                      <a:lnTo>
                        <a:pt x="5724" y="8890"/>
                      </a:lnTo>
                      <a:lnTo>
                        <a:pt x="5529" y="8744"/>
                      </a:lnTo>
                      <a:lnTo>
                        <a:pt x="5359" y="8598"/>
                      </a:lnTo>
                      <a:lnTo>
                        <a:pt x="5359" y="8598"/>
                      </a:lnTo>
                      <a:lnTo>
                        <a:pt x="5212" y="8427"/>
                      </a:lnTo>
                      <a:lnTo>
                        <a:pt x="5066" y="8232"/>
                      </a:lnTo>
                      <a:lnTo>
                        <a:pt x="4969" y="8037"/>
                      </a:lnTo>
                      <a:lnTo>
                        <a:pt x="4871" y="7843"/>
                      </a:lnTo>
                      <a:lnTo>
                        <a:pt x="4798" y="7623"/>
                      </a:lnTo>
                      <a:lnTo>
                        <a:pt x="4750" y="7404"/>
                      </a:lnTo>
                      <a:lnTo>
                        <a:pt x="4701" y="7209"/>
                      </a:lnTo>
                      <a:lnTo>
                        <a:pt x="4701" y="6990"/>
                      </a:lnTo>
                      <a:lnTo>
                        <a:pt x="4701" y="6771"/>
                      </a:lnTo>
                      <a:lnTo>
                        <a:pt x="4750" y="6552"/>
                      </a:lnTo>
                      <a:lnTo>
                        <a:pt x="4798" y="6333"/>
                      </a:lnTo>
                      <a:lnTo>
                        <a:pt x="4871" y="6138"/>
                      </a:lnTo>
                      <a:lnTo>
                        <a:pt x="4969" y="5919"/>
                      </a:lnTo>
                      <a:lnTo>
                        <a:pt x="5066" y="5724"/>
                      </a:lnTo>
                      <a:lnTo>
                        <a:pt x="5212" y="5553"/>
                      </a:lnTo>
                      <a:lnTo>
                        <a:pt x="5359" y="5383"/>
                      </a:lnTo>
                      <a:lnTo>
                        <a:pt x="5359" y="5383"/>
                      </a:lnTo>
                      <a:lnTo>
                        <a:pt x="5529" y="5212"/>
                      </a:lnTo>
                      <a:lnTo>
                        <a:pt x="5724" y="5091"/>
                      </a:lnTo>
                      <a:lnTo>
                        <a:pt x="5919" y="4969"/>
                      </a:lnTo>
                      <a:lnTo>
                        <a:pt x="6114" y="4871"/>
                      </a:lnTo>
                      <a:lnTo>
                        <a:pt x="6333" y="4798"/>
                      </a:lnTo>
                      <a:lnTo>
                        <a:pt x="6528" y="4750"/>
                      </a:lnTo>
                      <a:lnTo>
                        <a:pt x="6747" y="4725"/>
                      </a:lnTo>
                      <a:lnTo>
                        <a:pt x="6966" y="4701"/>
                      </a:lnTo>
                      <a:lnTo>
                        <a:pt x="7185" y="4725"/>
                      </a:lnTo>
                      <a:lnTo>
                        <a:pt x="7404" y="4750"/>
                      </a:lnTo>
                      <a:lnTo>
                        <a:pt x="7624" y="4798"/>
                      </a:lnTo>
                      <a:lnTo>
                        <a:pt x="7818" y="4871"/>
                      </a:lnTo>
                      <a:lnTo>
                        <a:pt x="8038" y="4969"/>
                      </a:lnTo>
                      <a:lnTo>
                        <a:pt x="8232" y="5091"/>
                      </a:lnTo>
                      <a:lnTo>
                        <a:pt x="8403" y="5212"/>
                      </a:lnTo>
                      <a:lnTo>
                        <a:pt x="8573" y="5383"/>
                      </a:lnTo>
                      <a:lnTo>
                        <a:pt x="8573" y="5383"/>
                      </a:lnTo>
                      <a:lnTo>
                        <a:pt x="8744" y="5553"/>
                      </a:lnTo>
                      <a:lnTo>
                        <a:pt x="8866" y="5724"/>
                      </a:lnTo>
                      <a:lnTo>
                        <a:pt x="8987" y="5919"/>
                      </a:lnTo>
                      <a:lnTo>
                        <a:pt x="9085" y="6138"/>
                      </a:lnTo>
                      <a:lnTo>
                        <a:pt x="9158" y="6333"/>
                      </a:lnTo>
                      <a:lnTo>
                        <a:pt x="9207" y="6552"/>
                      </a:lnTo>
                      <a:lnTo>
                        <a:pt x="9231" y="6771"/>
                      </a:lnTo>
                      <a:lnTo>
                        <a:pt x="9231" y="6990"/>
                      </a:lnTo>
                      <a:lnTo>
                        <a:pt x="9231" y="7209"/>
                      </a:lnTo>
                      <a:lnTo>
                        <a:pt x="9207" y="7404"/>
                      </a:lnTo>
                      <a:lnTo>
                        <a:pt x="9158" y="7623"/>
                      </a:lnTo>
                      <a:lnTo>
                        <a:pt x="9085" y="7843"/>
                      </a:lnTo>
                      <a:lnTo>
                        <a:pt x="8987" y="8037"/>
                      </a:lnTo>
                      <a:lnTo>
                        <a:pt x="8866" y="8232"/>
                      </a:lnTo>
                      <a:lnTo>
                        <a:pt x="8744" y="8427"/>
                      </a:lnTo>
                      <a:lnTo>
                        <a:pt x="8573" y="8598"/>
                      </a:lnTo>
                      <a:lnTo>
                        <a:pt x="8573" y="8598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28" name="Shape 1128"/>
                <p:cNvSpPr/>
                <p:nvPr/>
              </p:nvSpPr>
              <p:spPr>
                <a:xfrm>
                  <a:off x="5566575" y="3193575"/>
                  <a:ext cx="198525" cy="1985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7941" h="7941" fill="none" extrusionOk="0">
                      <a:moveTo>
                        <a:pt x="7258" y="2144"/>
                      </a:moveTo>
                      <a:lnTo>
                        <a:pt x="6138" y="2388"/>
                      </a:lnTo>
                      <a:lnTo>
                        <a:pt x="6138" y="2388"/>
                      </a:lnTo>
                      <a:lnTo>
                        <a:pt x="6016" y="2217"/>
                      </a:lnTo>
                      <a:lnTo>
                        <a:pt x="5870" y="2071"/>
                      </a:lnTo>
                      <a:lnTo>
                        <a:pt x="6260" y="975"/>
                      </a:lnTo>
                      <a:lnTo>
                        <a:pt x="6260" y="975"/>
                      </a:lnTo>
                      <a:lnTo>
                        <a:pt x="6284" y="902"/>
                      </a:lnTo>
                      <a:lnTo>
                        <a:pt x="6284" y="829"/>
                      </a:lnTo>
                      <a:lnTo>
                        <a:pt x="6260" y="683"/>
                      </a:lnTo>
                      <a:lnTo>
                        <a:pt x="6162" y="561"/>
                      </a:lnTo>
                      <a:lnTo>
                        <a:pt x="6114" y="488"/>
                      </a:lnTo>
                      <a:lnTo>
                        <a:pt x="6065" y="464"/>
                      </a:lnTo>
                      <a:lnTo>
                        <a:pt x="5553" y="196"/>
                      </a:lnTo>
                      <a:lnTo>
                        <a:pt x="5553" y="196"/>
                      </a:lnTo>
                      <a:lnTo>
                        <a:pt x="5480" y="171"/>
                      </a:lnTo>
                      <a:lnTo>
                        <a:pt x="5407" y="171"/>
                      </a:lnTo>
                      <a:lnTo>
                        <a:pt x="5261" y="171"/>
                      </a:lnTo>
                      <a:lnTo>
                        <a:pt x="5115" y="244"/>
                      </a:lnTo>
                      <a:lnTo>
                        <a:pt x="5066" y="293"/>
                      </a:lnTo>
                      <a:lnTo>
                        <a:pt x="5018" y="342"/>
                      </a:lnTo>
                      <a:lnTo>
                        <a:pt x="4384" y="1316"/>
                      </a:lnTo>
                      <a:lnTo>
                        <a:pt x="4384" y="1316"/>
                      </a:lnTo>
                      <a:lnTo>
                        <a:pt x="4165" y="1292"/>
                      </a:lnTo>
                      <a:lnTo>
                        <a:pt x="3970" y="1292"/>
                      </a:lnTo>
                      <a:lnTo>
                        <a:pt x="3483" y="244"/>
                      </a:lnTo>
                      <a:lnTo>
                        <a:pt x="3483" y="244"/>
                      </a:lnTo>
                      <a:lnTo>
                        <a:pt x="3435" y="171"/>
                      </a:lnTo>
                      <a:lnTo>
                        <a:pt x="3386" y="123"/>
                      </a:lnTo>
                      <a:lnTo>
                        <a:pt x="3264" y="50"/>
                      </a:lnTo>
                      <a:lnTo>
                        <a:pt x="3118" y="1"/>
                      </a:lnTo>
                      <a:lnTo>
                        <a:pt x="3045" y="1"/>
                      </a:lnTo>
                      <a:lnTo>
                        <a:pt x="2972" y="25"/>
                      </a:lnTo>
                      <a:lnTo>
                        <a:pt x="2436" y="196"/>
                      </a:lnTo>
                      <a:lnTo>
                        <a:pt x="2436" y="196"/>
                      </a:lnTo>
                      <a:lnTo>
                        <a:pt x="2363" y="220"/>
                      </a:lnTo>
                      <a:lnTo>
                        <a:pt x="2290" y="269"/>
                      </a:lnTo>
                      <a:lnTo>
                        <a:pt x="2192" y="391"/>
                      </a:lnTo>
                      <a:lnTo>
                        <a:pt x="2144" y="537"/>
                      </a:lnTo>
                      <a:lnTo>
                        <a:pt x="2144" y="610"/>
                      </a:lnTo>
                      <a:lnTo>
                        <a:pt x="2144" y="683"/>
                      </a:lnTo>
                      <a:lnTo>
                        <a:pt x="2387" y="1828"/>
                      </a:lnTo>
                      <a:lnTo>
                        <a:pt x="2387" y="1828"/>
                      </a:lnTo>
                      <a:lnTo>
                        <a:pt x="2217" y="1949"/>
                      </a:lnTo>
                      <a:lnTo>
                        <a:pt x="2071" y="2095"/>
                      </a:lnTo>
                      <a:lnTo>
                        <a:pt x="999" y="1681"/>
                      </a:lnTo>
                      <a:lnTo>
                        <a:pt x="999" y="1681"/>
                      </a:lnTo>
                      <a:lnTo>
                        <a:pt x="926" y="1681"/>
                      </a:lnTo>
                      <a:lnTo>
                        <a:pt x="829" y="1657"/>
                      </a:lnTo>
                      <a:lnTo>
                        <a:pt x="682" y="1706"/>
                      </a:lnTo>
                      <a:lnTo>
                        <a:pt x="561" y="1779"/>
                      </a:lnTo>
                      <a:lnTo>
                        <a:pt x="512" y="1828"/>
                      </a:lnTo>
                      <a:lnTo>
                        <a:pt x="463" y="1901"/>
                      </a:lnTo>
                      <a:lnTo>
                        <a:pt x="220" y="2388"/>
                      </a:lnTo>
                      <a:lnTo>
                        <a:pt x="220" y="2388"/>
                      </a:lnTo>
                      <a:lnTo>
                        <a:pt x="195" y="2461"/>
                      </a:lnTo>
                      <a:lnTo>
                        <a:pt x="171" y="2534"/>
                      </a:lnTo>
                      <a:lnTo>
                        <a:pt x="195" y="2704"/>
                      </a:lnTo>
                      <a:lnTo>
                        <a:pt x="244" y="2826"/>
                      </a:lnTo>
                      <a:lnTo>
                        <a:pt x="293" y="2899"/>
                      </a:lnTo>
                      <a:lnTo>
                        <a:pt x="366" y="2948"/>
                      </a:lnTo>
                      <a:lnTo>
                        <a:pt x="1340" y="3581"/>
                      </a:lnTo>
                      <a:lnTo>
                        <a:pt x="1340" y="3581"/>
                      </a:lnTo>
                      <a:lnTo>
                        <a:pt x="1316" y="3776"/>
                      </a:lnTo>
                      <a:lnTo>
                        <a:pt x="1291" y="3995"/>
                      </a:lnTo>
                      <a:lnTo>
                        <a:pt x="244" y="4482"/>
                      </a:lnTo>
                      <a:lnTo>
                        <a:pt x="244" y="4482"/>
                      </a:lnTo>
                      <a:lnTo>
                        <a:pt x="195" y="4507"/>
                      </a:lnTo>
                      <a:lnTo>
                        <a:pt x="122" y="4555"/>
                      </a:lnTo>
                      <a:lnTo>
                        <a:pt x="49" y="4701"/>
                      </a:lnTo>
                      <a:lnTo>
                        <a:pt x="0" y="4848"/>
                      </a:lnTo>
                      <a:lnTo>
                        <a:pt x="25" y="4921"/>
                      </a:lnTo>
                      <a:lnTo>
                        <a:pt x="25" y="4994"/>
                      </a:lnTo>
                      <a:lnTo>
                        <a:pt x="220" y="5530"/>
                      </a:lnTo>
                      <a:lnTo>
                        <a:pt x="220" y="5530"/>
                      </a:lnTo>
                      <a:lnTo>
                        <a:pt x="244" y="5578"/>
                      </a:lnTo>
                      <a:lnTo>
                        <a:pt x="293" y="5651"/>
                      </a:lnTo>
                      <a:lnTo>
                        <a:pt x="390" y="5749"/>
                      </a:lnTo>
                      <a:lnTo>
                        <a:pt x="536" y="5797"/>
                      </a:lnTo>
                      <a:lnTo>
                        <a:pt x="609" y="5797"/>
                      </a:lnTo>
                      <a:lnTo>
                        <a:pt x="682" y="5797"/>
                      </a:lnTo>
                      <a:lnTo>
                        <a:pt x="1827" y="5554"/>
                      </a:lnTo>
                      <a:lnTo>
                        <a:pt x="1827" y="5554"/>
                      </a:lnTo>
                      <a:lnTo>
                        <a:pt x="1949" y="5724"/>
                      </a:lnTo>
                      <a:lnTo>
                        <a:pt x="2095" y="5870"/>
                      </a:lnTo>
                      <a:lnTo>
                        <a:pt x="1705" y="6966"/>
                      </a:lnTo>
                      <a:lnTo>
                        <a:pt x="1705" y="6966"/>
                      </a:lnTo>
                      <a:lnTo>
                        <a:pt x="1681" y="7040"/>
                      </a:lnTo>
                      <a:lnTo>
                        <a:pt x="1681" y="7113"/>
                      </a:lnTo>
                      <a:lnTo>
                        <a:pt x="1705" y="7259"/>
                      </a:lnTo>
                      <a:lnTo>
                        <a:pt x="1778" y="7380"/>
                      </a:lnTo>
                      <a:lnTo>
                        <a:pt x="1851" y="7429"/>
                      </a:lnTo>
                      <a:lnTo>
                        <a:pt x="1900" y="7478"/>
                      </a:lnTo>
                      <a:lnTo>
                        <a:pt x="2412" y="7721"/>
                      </a:lnTo>
                      <a:lnTo>
                        <a:pt x="2412" y="7721"/>
                      </a:lnTo>
                      <a:lnTo>
                        <a:pt x="2485" y="7770"/>
                      </a:lnTo>
                      <a:lnTo>
                        <a:pt x="2558" y="7770"/>
                      </a:lnTo>
                      <a:lnTo>
                        <a:pt x="2704" y="7770"/>
                      </a:lnTo>
                      <a:lnTo>
                        <a:pt x="2850" y="7697"/>
                      </a:lnTo>
                      <a:lnTo>
                        <a:pt x="2899" y="7648"/>
                      </a:lnTo>
                      <a:lnTo>
                        <a:pt x="2947" y="7600"/>
                      </a:lnTo>
                      <a:lnTo>
                        <a:pt x="3581" y="6625"/>
                      </a:lnTo>
                      <a:lnTo>
                        <a:pt x="3581" y="6625"/>
                      </a:lnTo>
                      <a:lnTo>
                        <a:pt x="3800" y="6650"/>
                      </a:lnTo>
                      <a:lnTo>
                        <a:pt x="3995" y="6650"/>
                      </a:lnTo>
                      <a:lnTo>
                        <a:pt x="4482" y="7697"/>
                      </a:lnTo>
                      <a:lnTo>
                        <a:pt x="4482" y="7697"/>
                      </a:lnTo>
                      <a:lnTo>
                        <a:pt x="4531" y="7770"/>
                      </a:lnTo>
                      <a:lnTo>
                        <a:pt x="4579" y="7819"/>
                      </a:lnTo>
                      <a:lnTo>
                        <a:pt x="4701" y="7892"/>
                      </a:lnTo>
                      <a:lnTo>
                        <a:pt x="4847" y="7941"/>
                      </a:lnTo>
                      <a:lnTo>
                        <a:pt x="4920" y="7941"/>
                      </a:lnTo>
                      <a:lnTo>
                        <a:pt x="4993" y="7916"/>
                      </a:lnTo>
                      <a:lnTo>
                        <a:pt x="5529" y="7746"/>
                      </a:lnTo>
                      <a:lnTo>
                        <a:pt x="5529" y="7746"/>
                      </a:lnTo>
                      <a:lnTo>
                        <a:pt x="5602" y="7721"/>
                      </a:lnTo>
                      <a:lnTo>
                        <a:pt x="5651" y="7673"/>
                      </a:lnTo>
                      <a:lnTo>
                        <a:pt x="5748" y="7551"/>
                      </a:lnTo>
                      <a:lnTo>
                        <a:pt x="5821" y="7405"/>
                      </a:lnTo>
                      <a:lnTo>
                        <a:pt x="5821" y="7332"/>
                      </a:lnTo>
                      <a:lnTo>
                        <a:pt x="5821" y="7259"/>
                      </a:lnTo>
                      <a:lnTo>
                        <a:pt x="5578" y="6114"/>
                      </a:lnTo>
                      <a:lnTo>
                        <a:pt x="5578" y="6114"/>
                      </a:lnTo>
                      <a:lnTo>
                        <a:pt x="5724" y="5992"/>
                      </a:lnTo>
                      <a:lnTo>
                        <a:pt x="5894" y="5846"/>
                      </a:lnTo>
                      <a:lnTo>
                        <a:pt x="6966" y="6260"/>
                      </a:lnTo>
                      <a:lnTo>
                        <a:pt x="6966" y="6260"/>
                      </a:lnTo>
                      <a:lnTo>
                        <a:pt x="7039" y="6260"/>
                      </a:lnTo>
                      <a:lnTo>
                        <a:pt x="7112" y="6285"/>
                      </a:lnTo>
                      <a:lnTo>
                        <a:pt x="7258" y="6236"/>
                      </a:lnTo>
                      <a:lnTo>
                        <a:pt x="7404" y="6163"/>
                      </a:lnTo>
                      <a:lnTo>
                        <a:pt x="7453" y="6114"/>
                      </a:lnTo>
                      <a:lnTo>
                        <a:pt x="7502" y="6041"/>
                      </a:lnTo>
                      <a:lnTo>
                        <a:pt x="7745" y="5530"/>
                      </a:lnTo>
                      <a:lnTo>
                        <a:pt x="7745" y="5530"/>
                      </a:lnTo>
                      <a:lnTo>
                        <a:pt x="7770" y="5481"/>
                      </a:lnTo>
                      <a:lnTo>
                        <a:pt x="7794" y="5383"/>
                      </a:lnTo>
                      <a:lnTo>
                        <a:pt x="7770" y="5237"/>
                      </a:lnTo>
                      <a:lnTo>
                        <a:pt x="7697" y="5115"/>
                      </a:lnTo>
                      <a:lnTo>
                        <a:pt x="7648" y="5042"/>
                      </a:lnTo>
                      <a:lnTo>
                        <a:pt x="7599" y="4994"/>
                      </a:lnTo>
                      <a:lnTo>
                        <a:pt x="6625" y="4360"/>
                      </a:lnTo>
                      <a:lnTo>
                        <a:pt x="6625" y="4360"/>
                      </a:lnTo>
                      <a:lnTo>
                        <a:pt x="6649" y="4166"/>
                      </a:lnTo>
                      <a:lnTo>
                        <a:pt x="6649" y="3946"/>
                      </a:lnTo>
                      <a:lnTo>
                        <a:pt x="7697" y="3459"/>
                      </a:lnTo>
                      <a:lnTo>
                        <a:pt x="7697" y="3459"/>
                      </a:lnTo>
                      <a:lnTo>
                        <a:pt x="7770" y="3435"/>
                      </a:lnTo>
                      <a:lnTo>
                        <a:pt x="7843" y="3386"/>
                      </a:lnTo>
                      <a:lnTo>
                        <a:pt x="7916" y="3240"/>
                      </a:lnTo>
                      <a:lnTo>
                        <a:pt x="7940" y="3094"/>
                      </a:lnTo>
                      <a:lnTo>
                        <a:pt x="7940" y="3021"/>
                      </a:lnTo>
                      <a:lnTo>
                        <a:pt x="7940" y="2948"/>
                      </a:lnTo>
                      <a:lnTo>
                        <a:pt x="7745" y="2412"/>
                      </a:lnTo>
                      <a:lnTo>
                        <a:pt x="7745" y="2412"/>
                      </a:lnTo>
                      <a:lnTo>
                        <a:pt x="7721" y="2339"/>
                      </a:lnTo>
                      <a:lnTo>
                        <a:pt x="7672" y="2290"/>
                      </a:lnTo>
                      <a:lnTo>
                        <a:pt x="7551" y="2193"/>
                      </a:lnTo>
                      <a:lnTo>
                        <a:pt x="7429" y="2144"/>
                      </a:lnTo>
                      <a:lnTo>
                        <a:pt x="7356" y="2144"/>
                      </a:lnTo>
                      <a:lnTo>
                        <a:pt x="7258" y="2144"/>
                      </a:lnTo>
                      <a:lnTo>
                        <a:pt x="7258" y="2144"/>
                      </a:lnTo>
                      <a:close/>
                      <a:moveTo>
                        <a:pt x="5480" y="4726"/>
                      </a:moveTo>
                      <a:lnTo>
                        <a:pt x="5480" y="4726"/>
                      </a:lnTo>
                      <a:lnTo>
                        <a:pt x="5383" y="4872"/>
                      </a:lnTo>
                      <a:lnTo>
                        <a:pt x="5286" y="4994"/>
                      </a:lnTo>
                      <a:lnTo>
                        <a:pt x="5188" y="5140"/>
                      </a:lnTo>
                      <a:lnTo>
                        <a:pt x="5066" y="5237"/>
                      </a:lnTo>
                      <a:lnTo>
                        <a:pt x="4945" y="5335"/>
                      </a:lnTo>
                      <a:lnTo>
                        <a:pt x="4798" y="5432"/>
                      </a:lnTo>
                      <a:lnTo>
                        <a:pt x="4652" y="5505"/>
                      </a:lnTo>
                      <a:lnTo>
                        <a:pt x="4506" y="5554"/>
                      </a:lnTo>
                      <a:lnTo>
                        <a:pt x="4360" y="5603"/>
                      </a:lnTo>
                      <a:lnTo>
                        <a:pt x="4190" y="5627"/>
                      </a:lnTo>
                      <a:lnTo>
                        <a:pt x="4043" y="5651"/>
                      </a:lnTo>
                      <a:lnTo>
                        <a:pt x="3873" y="5627"/>
                      </a:lnTo>
                      <a:lnTo>
                        <a:pt x="3702" y="5627"/>
                      </a:lnTo>
                      <a:lnTo>
                        <a:pt x="3556" y="5578"/>
                      </a:lnTo>
                      <a:lnTo>
                        <a:pt x="3386" y="5530"/>
                      </a:lnTo>
                      <a:lnTo>
                        <a:pt x="3240" y="5456"/>
                      </a:lnTo>
                      <a:lnTo>
                        <a:pt x="3240" y="5456"/>
                      </a:lnTo>
                      <a:lnTo>
                        <a:pt x="3094" y="5383"/>
                      </a:lnTo>
                      <a:lnTo>
                        <a:pt x="2947" y="5286"/>
                      </a:lnTo>
                      <a:lnTo>
                        <a:pt x="2826" y="5164"/>
                      </a:lnTo>
                      <a:lnTo>
                        <a:pt x="2704" y="5067"/>
                      </a:lnTo>
                      <a:lnTo>
                        <a:pt x="2606" y="4921"/>
                      </a:lnTo>
                      <a:lnTo>
                        <a:pt x="2533" y="4799"/>
                      </a:lnTo>
                      <a:lnTo>
                        <a:pt x="2460" y="4653"/>
                      </a:lnTo>
                      <a:lnTo>
                        <a:pt x="2387" y="4507"/>
                      </a:lnTo>
                      <a:lnTo>
                        <a:pt x="2363" y="4336"/>
                      </a:lnTo>
                      <a:lnTo>
                        <a:pt x="2314" y="4190"/>
                      </a:lnTo>
                      <a:lnTo>
                        <a:pt x="2314" y="4020"/>
                      </a:lnTo>
                      <a:lnTo>
                        <a:pt x="2314" y="3873"/>
                      </a:lnTo>
                      <a:lnTo>
                        <a:pt x="2339" y="3703"/>
                      </a:lnTo>
                      <a:lnTo>
                        <a:pt x="2363" y="3532"/>
                      </a:lnTo>
                      <a:lnTo>
                        <a:pt x="2412" y="3386"/>
                      </a:lnTo>
                      <a:lnTo>
                        <a:pt x="2485" y="3216"/>
                      </a:lnTo>
                      <a:lnTo>
                        <a:pt x="2485" y="3216"/>
                      </a:lnTo>
                      <a:lnTo>
                        <a:pt x="2582" y="3070"/>
                      </a:lnTo>
                      <a:lnTo>
                        <a:pt x="2680" y="2948"/>
                      </a:lnTo>
                      <a:lnTo>
                        <a:pt x="2777" y="2802"/>
                      </a:lnTo>
                      <a:lnTo>
                        <a:pt x="2899" y="2704"/>
                      </a:lnTo>
                      <a:lnTo>
                        <a:pt x="3020" y="2607"/>
                      </a:lnTo>
                      <a:lnTo>
                        <a:pt x="3167" y="2509"/>
                      </a:lnTo>
                      <a:lnTo>
                        <a:pt x="3313" y="2436"/>
                      </a:lnTo>
                      <a:lnTo>
                        <a:pt x="3459" y="2388"/>
                      </a:lnTo>
                      <a:lnTo>
                        <a:pt x="3605" y="2339"/>
                      </a:lnTo>
                      <a:lnTo>
                        <a:pt x="3775" y="2315"/>
                      </a:lnTo>
                      <a:lnTo>
                        <a:pt x="3922" y="2290"/>
                      </a:lnTo>
                      <a:lnTo>
                        <a:pt x="4092" y="2315"/>
                      </a:lnTo>
                      <a:lnTo>
                        <a:pt x="4263" y="2315"/>
                      </a:lnTo>
                      <a:lnTo>
                        <a:pt x="4409" y="2363"/>
                      </a:lnTo>
                      <a:lnTo>
                        <a:pt x="4579" y="2412"/>
                      </a:lnTo>
                      <a:lnTo>
                        <a:pt x="4725" y="2485"/>
                      </a:lnTo>
                      <a:lnTo>
                        <a:pt x="4725" y="2485"/>
                      </a:lnTo>
                      <a:lnTo>
                        <a:pt x="4871" y="2558"/>
                      </a:lnTo>
                      <a:lnTo>
                        <a:pt x="5018" y="2656"/>
                      </a:lnTo>
                      <a:lnTo>
                        <a:pt x="5139" y="2777"/>
                      </a:lnTo>
                      <a:lnTo>
                        <a:pt x="5261" y="2875"/>
                      </a:lnTo>
                      <a:lnTo>
                        <a:pt x="5359" y="3021"/>
                      </a:lnTo>
                      <a:lnTo>
                        <a:pt x="5432" y="3143"/>
                      </a:lnTo>
                      <a:lnTo>
                        <a:pt x="5505" y="3289"/>
                      </a:lnTo>
                      <a:lnTo>
                        <a:pt x="5578" y="3435"/>
                      </a:lnTo>
                      <a:lnTo>
                        <a:pt x="5602" y="3605"/>
                      </a:lnTo>
                      <a:lnTo>
                        <a:pt x="5626" y="3752"/>
                      </a:lnTo>
                      <a:lnTo>
                        <a:pt x="5651" y="3922"/>
                      </a:lnTo>
                      <a:lnTo>
                        <a:pt x="5651" y="4068"/>
                      </a:lnTo>
                      <a:lnTo>
                        <a:pt x="5626" y="4239"/>
                      </a:lnTo>
                      <a:lnTo>
                        <a:pt x="5602" y="4409"/>
                      </a:lnTo>
                      <a:lnTo>
                        <a:pt x="5553" y="4555"/>
                      </a:lnTo>
                      <a:lnTo>
                        <a:pt x="5480" y="4726"/>
                      </a:lnTo>
                      <a:lnTo>
                        <a:pt x="5480" y="4726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</p:grpSp>
        <p:grpSp>
          <p:nvGrpSpPr>
            <p:cNvPr id="1129" name="Shape 1129"/>
            <p:cNvGrpSpPr/>
            <p:nvPr/>
          </p:nvGrpSpPr>
          <p:grpSpPr>
            <a:xfrm>
              <a:off x="-129715" y="3597923"/>
              <a:ext cx="1945759" cy="342398"/>
              <a:chOff x="-129715" y="3525598"/>
              <a:chExt cx="1945759" cy="342398"/>
            </a:xfrm>
          </p:grpSpPr>
          <p:grpSp>
            <p:nvGrpSpPr>
              <p:cNvPr id="1130" name="Shape 1130"/>
              <p:cNvGrpSpPr/>
              <p:nvPr/>
            </p:nvGrpSpPr>
            <p:grpSpPr>
              <a:xfrm>
                <a:off x="675548" y="3530462"/>
                <a:ext cx="332669" cy="332669"/>
                <a:chOff x="6649150" y="309350"/>
                <a:chExt cx="395800" cy="395800"/>
              </a:xfrm>
            </p:grpSpPr>
            <p:sp>
              <p:nvSpPr>
                <p:cNvPr id="1131" name="Shape 1131"/>
                <p:cNvSpPr/>
                <p:nvPr/>
              </p:nvSpPr>
              <p:spPr>
                <a:xfrm>
                  <a:off x="6649150" y="309350"/>
                  <a:ext cx="395800" cy="3958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5832" h="15832" fill="none" extrusionOk="0">
                      <a:moveTo>
                        <a:pt x="7916" y="1"/>
                      </a:moveTo>
                      <a:lnTo>
                        <a:pt x="7916" y="1"/>
                      </a:lnTo>
                      <a:lnTo>
                        <a:pt x="7502" y="25"/>
                      </a:lnTo>
                      <a:lnTo>
                        <a:pt x="7112" y="49"/>
                      </a:lnTo>
                      <a:lnTo>
                        <a:pt x="6723" y="98"/>
                      </a:lnTo>
                      <a:lnTo>
                        <a:pt x="6333" y="171"/>
                      </a:lnTo>
                      <a:lnTo>
                        <a:pt x="5943" y="244"/>
                      </a:lnTo>
                      <a:lnTo>
                        <a:pt x="5553" y="366"/>
                      </a:lnTo>
                      <a:lnTo>
                        <a:pt x="5188" y="488"/>
                      </a:lnTo>
                      <a:lnTo>
                        <a:pt x="4847" y="634"/>
                      </a:lnTo>
                      <a:lnTo>
                        <a:pt x="4482" y="780"/>
                      </a:lnTo>
                      <a:lnTo>
                        <a:pt x="4141" y="950"/>
                      </a:lnTo>
                      <a:lnTo>
                        <a:pt x="3824" y="1145"/>
                      </a:lnTo>
                      <a:lnTo>
                        <a:pt x="3483" y="1364"/>
                      </a:lnTo>
                      <a:lnTo>
                        <a:pt x="3191" y="1584"/>
                      </a:lnTo>
                      <a:lnTo>
                        <a:pt x="2874" y="1803"/>
                      </a:lnTo>
                      <a:lnTo>
                        <a:pt x="2607" y="2071"/>
                      </a:lnTo>
                      <a:lnTo>
                        <a:pt x="2314" y="2314"/>
                      </a:lnTo>
                      <a:lnTo>
                        <a:pt x="2071" y="2607"/>
                      </a:lnTo>
                      <a:lnTo>
                        <a:pt x="1803" y="2874"/>
                      </a:lnTo>
                      <a:lnTo>
                        <a:pt x="1584" y="3191"/>
                      </a:lnTo>
                      <a:lnTo>
                        <a:pt x="1364" y="3483"/>
                      </a:lnTo>
                      <a:lnTo>
                        <a:pt x="1145" y="3824"/>
                      </a:lnTo>
                      <a:lnTo>
                        <a:pt x="950" y="4141"/>
                      </a:lnTo>
                      <a:lnTo>
                        <a:pt x="780" y="4482"/>
                      </a:lnTo>
                      <a:lnTo>
                        <a:pt x="634" y="4847"/>
                      </a:lnTo>
                      <a:lnTo>
                        <a:pt x="488" y="5188"/>
                      </a:lnTo>
                      <a:lnTo>
                        <a:pt x="366" y="5553"/>
                      </a:lnTo>
                      <a:lnTo>
                        <a:pt x="244" y="5943"/>
                      </a:lnTo>
                      <a:lnTo>
                        <a:pt x="171" y="6333"/>
                      </a:lnTo>
                      <a:lnTo>
                        <a:pt x="98" y="6722"/>
                      </a:lnTo>
                      <a:lnTo>
                        <a:pt x="49" y="7112"/>
                      </a:lnTo>
                      <a:lnTo>
                        <a:pt x="25" y="7502"/>
                      </a:lnTo>
                      <a:lnTo>
                        <a:pt x="1" y="7916"/>
                      </a:lnTo>
                      <a:lnTo>
                        <a:pt x="1" y="7916"/>
                      </a:lnTo>
                      <a:lnTo>
                        <a:pt x="25" y="8330"/>
                      </a:lnTo>
                      <a:lnTo>
                        <a:pt x="49" y="8720"/>
                      </a:lnTo>
                      <a:lnTo>
                        <a:pt x="98" y="9109"/>
                      </a:lnTo>
                      <a:lnTo>
                        <a:pt x="171" y="9499"/>
                      </a:lnTo>
                      <a:lnTo>
                        <a:pt x="244" y="9889"/>
                      </a:lnTo>
                      <a:lnTo>
                        <a:pt x="366" y="10278"/>
                      </a:lnTo>
                      <a:lnTo>
                        <a:pt x="488" y="10644"/>
                      </a:lnTo>
                      <a:lnTo>
                        <a:pt x="634" y="10985"/>
                      </a:lnTo>
                      <a:lnTo>
                        <a:pt x="780" y="11350"/>
                      </a:lnTo>
                      <a:lnTo>
                        <a:pt x="950" y="11691"/>
                      </a:lnTo>
                      <a:lnTo>
                        <a:pt x="1145" y="12008"/>
                      </a:lnTo>
                      <a:lnTo>
                        <a:pt x="1364" y="12348"/>
                      </a:lnTo>
                      <a:lnTo>
                        <a:pt x="1584" y="12641"/>
                      </a:lnTo>
                      <a:lnTo>
                        <a:pt x="1803" y="12957"/>
                      </a:lnTo>
                      <a:lnTo>
                        <a:pt x="2071" y="13225"/>
                      </a:lnTo>
                      <a:lnTo>
                        <a:pt x="2314" y="13518"/>
                      </a:lnTo>
                      <a:lnTo>
                        <a:pt x="2607" y="13761"/>
                      </a:lnTo>
                      <a:lnTo>
                        <a:pt x="2874" y="14029"/>
                      </a:lnTo>
                      <a:lnTo>
                        <a:pt x="3191" y="14248"/>
                      </a:lnTo>
                      <a:lnTo>
                        <a:pt x="3483" y="14467"/>
                      </a:lnTo>
                      <a:lnTo>
                        <a:pt x="3824" y="14687"/>
                      </a:lnTo>
                      <a:lnTo>
                        <a:pt x="4141" y="14881"/>
                      </a:lnTo>
                      <a:lnTo>
                        <a:pt x="4482" y="15052"/>
                      </a:lnTo>
                      <a:lnTo>
                        <a:pt x="4847" y="15198"/>
                      </a:lnTo>
                      <a:lnTo>
                        <a:pt x="5188" y="15344"/>
                      </a:lnTo>
                      <a:lnTo>
                        <a:pt x="5553" y="15466"/>
                      </a:lnTo>
                      <a:lnTo>
                        <a:pt x="5943" y="15588"/>
                      </a:lnTo>
                      <a:lnTo>
                        <a:pt x="6333" y="15661"/>
                      </a:lnTo>
                      <a:lnTo>
                        <a:pt x="6723" y="15734"/>
                      </a:lnTo>
                      <a:lnTo>
                        <a:pt x="7112" y="15783"/>
                      </a:lnTo>
                      <a:lnTo>
                        <a:pt x="7502" y="15807"/>
                      </a:lnTo>
                      <a:lnTo>
                        <a:pt x="7916" y="15831"/>
                      </a:lnTo>
                      <a:lnTo>
                        <a:pt x="7916" y="15831"/>
                      </a:lnTo>
                      <a:lnTo>
                        <a:pt x="8330" y="15807"/>
                      </a:lnTo>
                      <a:lnTo>
                        <a:pt x="8720" y="15783"/>
                      </a:lnTo>
                      <a:lnTo>
                        <a:pt x="9109" y="15734"/>
                      </a:lnTo>
                      <a:lnTo>
                        <a:pt x="9499" y="15661"/>
                      </a:lnTo>
                      <a:lnTo>
                        <a:pt x="9889" y="15588"/>
                      </a:lnTo>
                      <a:lnTo>
                        <a:pt x="10278" y="15466"/>
                      </a:lnTo>
                      <a:lnTo>
                        <a:pt x="10644" y="15344"/>
                      </a:lnTo>
                      <a:lnTo>
                        <a:pt x="10985" y="15198"/>
                      </a:lnTo>
                      <a:lnTo>
                        <a:pt x="11350" y="15052"/>
                      </a:lnTo>
                      <a:lnTo>
                        <a:pt x="11691" y="14881"/>
                      </a:lnTo>
                      <a:lnTo>
                        <a:pt x="12008" y="14687"/>
                      </a:lnTo>
                      <a:lnTo>
                        <a:pt x="12349" y="14467"/>
                      </a:lnTo>
                      <a:lnTo>
                        <a:pt x="12641" y="14248"/>
                      </a:lnTo>
                      <a:lnTo>
                        <a:pt x="12957" y="14029"/>
                      </a:lnTo>
                      <a:lnTo>
                        <a:pt x="13225" y="13761"/>
                      </a:lnTo>
                      <a:lnTo>
                        <a:pt x="13518" y="13518"/>
                      </a:lnTo>
                      <a:lnTo>
                        <a:pt x="13761" y="13225"/>
                      </a:lnTo>
                      <a:lnTo>
                        <a:pt x="14029" y="12957"/>
                      </a:lnTo>
                      <a:lnTo>
                        <a:pt x="14248" y="12641"/>
                      </a:lnTo>
                      <a:lnTo>
                        <a:pt x="14467" y="12348"/>
                      </a:lnTo>
                      <a:lnTo>
                        <a:pt x="14687" y="12008"/>
                      </a:lnTo>
                      <a:lnTo>
                        <a:pt x="14881" y="11691"/>
                      </a:lnTo>
                      <a:lnTo>
                        <a:pt x="15052" y="11350"/>
                      </a:lnTo>
                      <a:lnTo>
                        <a:pt x="15198" y="10985"/>
                      </a:lnTo>
                      <a:lnTo>
                        <a:pt x="15344" y="10644"/>
                      </a:lnTo>
                      <a:lnTo>
                        <a:pt x="15466" y="10278"/>
                      </a:lnTo>
                      <a:lnTo>
                        <a:pt x="15588" y="9889"/>
                      </a:lnTo>
                      <a:lnTo>
                        <a:pt x="15661" y="9499"/>
                      </a:lnTo>
                      <a:lnTo>
                        <a:pt x="15734" y="9109"/>
                      </a:lnTo>
                      <a:lnTo>
                        <a:pt x="15783" y="8720"/>
                      </a:lnTo>
                      <a:lnTo>
                        <a:pt x="15807" y="8330"/>
                      </a:lnTo>
                      <a:lnTo>
                        <a:pt x="15831" y="7916"/>
                      </a:lnTo>
                      <a:lnTo>
                        <a:pt x="15831" y="7916"/>
                      </a:lnTo>
                      <a:lnTo>
                        <a:pt x="15807" y="7502"/>
                      </a:lnTo>
                      <a:lnTo>
                        <a:pt x="15783" y="7112"/>
                      </a:lnTo>
                      <a:lnTo>
                        <a:pt x="15734" y="6722"/>
                      </a:lnTo>
                      <a:lnTo>
                        <a:pt x="15661" y="6333"/>
                      </a:lnTo>
                      <a:lnTo>
                        <a:pt x="15588" y="5943"/>
                      </a:lnTo>
                      <a:lnTo>
                        <a:pt x="15466" y="5553"/>
                      </a:lnTo>
                      <a:lnTo>
                        <a:pt x="15344" y="5188"/>
                      </a:lnTo>
                      <a:lnTo>
                        <a:pt x="15198" y="4847"/>
                      </a:lnTo>
                      <a:lnTo>
                        <a:pt x="15052" y="4482"/>
                      </a:lnTo>
                      <a:lnTo>
                        <a:pt x="14881" y="4141"/>
                      </a:lnTo>
                      <a:lnTo>
                        <a:pt x="14687" y="3824"/>
                      </a:lnTo>
                      <a:lnTo>
                        <a:pt x="14467" y="3483"/>
                      </a:lnTo>
                      <a:lnTo>
                        <a:pt x="14248" y="3191"/>
                      </a:lnTo>
                      <a:lnTo>
                        <a:pt x="14029" y="2874"/>
                      </a:lnTo>
                      <a:lnTo>
                        <a:pt x="13761" y="2607"/>
                      </a:lnTo>
                      <a:lnTo>
                        <a:pt x="13518" y="2314"/>
                      </a:lnTo>
                      <a:lnTo>
                        <a:pt x="13225" y="2071"/>
                      </a:lnTo>
                      <a:lnTo>
                        <a:pt x="12957" y="1803"/>
                      </a:lnTo>
                      <a:lnTo>
                        <a:pt x="12641" y="1584"/>
                      </a:lnTo>
                      <a:lnTo>
                        <a:pt x="12349" y="1364"/>
                      </a:lnTo>
                      <a:lnTo>
                        <a:pt x="12008" y="1145"/>
                      </a:lnTo>
                      <a:lnTo>
                        <a:pt x="11691" y="950"/>
                      </a:lnTo>
                      <a:lnTo>
                        <a:pt x="11350" y="780"/>
                      </a:lnTo>
                      <a:lnTo>
                        <a:pt x="10985" y="634"/>
                      </a:lnTo>
                      <a:lnTo>
                        <a:pt x="10644" y="488"/>
                      </a:lnTo>
                      <a:lnTo>
                        <a:pt x="10278" y="366"/>
                      </a:lnTo>
                      <a:lnTo>
                        <a:pt x="9889" y="244"/>
                      </a:lnTo>
                      <a:lnTo>
                        <a:pt x="9499" y="171"/>
                      </a:lnTo>
                      <a:lnTo>
                        <a:pt x="9109" y="98"/>
                      </a:lnTo>
                      <a:lnTo>
                        <a:pt x="8720" y="49"/>
                      </a:lnTo>
                      <a:lnTo>
                        <a:pt x="8330" y="25"/>
                      </a:lnTo>
                      <a:lnTo>
                        <a:pt x="7916" y="1"/>
                      </a:lnTo>
                      <a:lnTo>
                        <a:pt x="7916" y="1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32" name="Shape 1132"/>
                <p:cNvSpPr/>
                <p:nvPr/>
              </p:nvSpPr>
              <p:spPr>
                <a:xfrm>
                  <a:off x="6673500" y="333700"/>
                  <a:ext cx="347100" cy="3471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3884" h="13884" fill="none" extrusionOk="0">
                      <a:moveTo>
                        <a:pt x="6942" y="13883"/>
                      </a:moveTo>
                      <a:lnTo>
                        <a:pt x="6942" y="13883"/>
                      </a:lnTo>
                      <a:lnTo>
                        <a:pt x="6577" y="13883"/>
                      </a:lnTo>
                      <a:lnTo>
                        <a:pt x="6236" y="13834"/>
                      </a:lnTo>
                      <a:lnTo>
                        <a:pt x="5895" y="13810"/>
                      </a:lnTo>
                      <a:lnTo>
                        <a:pt x="5554" y="13737"/>
                      </a:lnTo>
                      <a:lnTo>
                        <a:pt x="5213" y="13664"/>
                      </a:lnTo>
                      <a:lnTo>
                        <a:pt x="4872" y="13566"/>
                      </a:lnTo>
                      <a:lnTo>
                        <a:pt x="4555" y="13469"/>
                      </a:lnTo>
                      <a:lnTo>
                        <a:pt x="4239" y="13323"/>
                      </a:lnTo>
                      <a:lnTo>
                        <a:pt x="3946" y="13201"/>
                      </a:lnTo>
                      <a:lnTo>
                        <a:pt x="3630" y="13031"/>
                      </a:lnTo>
                      <a:lnTo>
                        <a:pt x="3337" y="12884"/>
                      </a:lnTo>
                      <a:lnTo>
                        <a:pt x="3069" y="12690"/>
                      </a:lnTo>
                      <a:lnTo>
                        <a:pt x="2802" y="12495"/>
                      </a:lnTo>
                      <a:lnTo>
                        <a:pt x="2534" y="12300"/>
                      </a:lnTo>
                      <a:lnTo>
                        <a:pt x="2290" y="12081"/>
                      </a:lnTo>
                      <a:lnTo>
                        <a:pt x="2047" y="11837"/>
                      </a:lnTo>
                      <a:lnTo>
                        <a:pt x="1803" y="11594"/>
                      </a:lnTo>
                      <a:lnTo>
                        <a:pt x="1584" y="11350"/>
                      </a:lnTo>
                      <a:lnTo>
                        <a:pt x="1389" y="11082"/>
                      </a:lnTo>
                      <a:lnTo>
                        <a:pt x="1194" y="10814"/>
                      </a:lnTo>
                      <a:lnTo>
                        <a:pt x="999" y="10546"/>
                      </a:lnTo>
                      <a:lnTo>
                        <a:pt x="853" y="10254"/>
                      </a:lnTo>
                      <a:lnTo>
                        <a:pt x="683" y="9938"/>
                      </a:lnTo>
                      <a:lnTo>
                        <a:pt x="561" y="9645"/>
                      </a:lnTo>
                      <a:lnTo>
                        <a:pt x="415" y="9329"/>
                      </a:lnTo>
                      <a:lnTo>
                        <a:pt x="317" y="9012"/>
                      </a:lnTo>
                      <a:lnTo>
                        <a:pt x="220" y="8671"/>
                      </a:lnTo>
                      <a:lnTo>
                        <a:pt x="147" y="8330"/>
                      </a:lnTo>
                      <a:lnTo>
                        <a:pt x="74" y="7989"/>
                      </a:lnTo>
                      <a:lnTo>
                        <a:pt x="49" y="7648"/>
                      </a:lnTo>
                      <a:lnTo>
                        <a:pt x="1" y="7307"/>
                      </a:lnTo>
                      <a:lnTo>
                        <a:pt x="1" y="6942"/>
                      </a:lnTo>
                      <a:lnTo>
                        <a:pt x="1" y="6942"/>
                      </a:lnTo>
                      <a:lnTo>
                        <a:pt x="1" y="6577"/>
                      </a:lnTo>
                      <a:lnTo>
                        <a:pt x="49" y="6236"/>
                      </a:lnTo>
                      <a:lnTo>
                        <a:pt x="74" y="5895"/>
                      </a:lnTo>
                      <a:lnTo>
                        <a:pt x="147" y="5554"/>
                      </a:lnTo>
                      <a:lnTo>
                        <a:pt x="220" y="5213"/>
                      </a:lnTo>
                      <a:lnTo>
                        <a:pt x="317" y="4872"/>
                      </a:lnTo>
                      <a:lnTo>
                        <a:pt x="415" y="4555"/>
                      </a:lnTo>
                      <a:lnTo>
                        <a:pt x="561" y="4238"/>
                      </a:lnTo>
                      <a:lnTo>
                        <a:pt x="683" y="3946"/>
                      </a:lnTo>
                      <a:lnTo>
                        <a:pt x="853" y="3630"/>
                      </a:lnTo>
                      <a:lnTo>
                        <a:pt x="999" y="3337"/>
                      </a:lnTo>
                      <a:lnTo>
                        <a:pt x="1194" y="3069"/>
                      </a:lnTo>
                      <a:lnTo>
                        <a:pt x="1389" y="2802"/>
                      </a:lnTo>
                      <a:lnTo>
                        <a:pt x="1584" y="2534"/>
                      </a:lnTo>
                      <a:lnTo>
                        <a:pt x="1803" y="2290"/>
                      </a:lnTo>
                      <a:lnTo>
                        <a:pt x="2047" y="2047"/>
                      </a:lnTo>
                      <a:lnTo>
                        <a:pt x="2290" y="1803"/>
                      </a:lnTo>
                      <a:lnTo>
                        <a:pt x="2534" y="1584"/>
                      </a:lnTo>
                      <a:lnTo>
                        <a:pt x="2802" y="1389"/>
                      </a:lnTo>
                      <a:lnTo>
                        <a:pt x="3069" y="1194"/>
                      </a:lnTo>
                      <a:lnTo>
                        <a:pt x="3337" y="999"/>
                      </a:lnTo>
                      <a:lnTo>
                        <a:pt x="3630" y="853"/>
                      </a:lnTo>
                      <a:lnTo>
                        <a:pt x="3946" y="683"/>
                      </a:lnTo>
                      <a:lnTo>
                        <a:pt x="4239" y="561"/>
                      </a:lnTo>
                      <a:lnTo>
                        <a:pt x="4555" y="415"/>
                      </a:lnTo>
                      <a:lnTo>
                        <a:pt x="4872" y="317"/>
                      </a:lnTo>
                      <a:lnTo>
                        <a:pt x="5213" y="220"/>
                      </a:lnTo>
                      <a:lnTo>
                        <a:pt x="5554" y="147"/>
                      </a:lnTo>
                      <a:lnTo>
                        <a:pt x="5895" y="74"/>
                      </a:lnTo>
                      <a:lnTo>
                        <a:pt x="6236" y="49"/>
                      </a:lnTo>
                      <a:lnTo>
                        <a:pt x="6577" y="1"/>
                      </a:lnTo>
                      <a:lnTo>
                        <a:pt x="6942" y="1"/>
                      </a:lnTo>
                      <a:lnTo>
                        <a:pt x="6942" y="1"/>
                      </a:lnTo>
                      <a:lnTo>
                        <a:pt x="7307" y="1"/>
                      </a:lnTo>
                      <a:lnTo>
                        <a:pt x="7648" y="49"/>
                      </a:lnTo>
                      <a:lnTo>
                        <a:pt x="7989" y="74"/>
                      </a:lnTo>
                      <a:lnTo>
                        <a:pt x="8330" y="147"/>
                      </a:lnTo>
                      <a:lnTo>
                        <a:pt x="8671" y="220"/>
                      </a:lnTo>
                      <a:lnTo>
                        <a:pt x="9012" y="317"/>
                      </a:lnTo>
                      <a:lnTo>
                        <a:pt x="9329" y="415"/>
                      </a:lnTo>
                      <a:lnTo>
                        <a:pt x="9645" y="561"/>
                      </a:lnTo>
                      <a:lnTo>
                        <a:pt x="9938" y="683"/>
                      </a:lnTo>
                      <a:lnTo>
                        <a:pt x="10254" y="853"/>
                      </a:lnTo>
                      <a:lnTo>
                        <a:pt x="10546" y="999"/>
                      </a:lnTo>
                      <a:lnTo>
                        <a:pt x="10814" y="1194"/>
                      </a:lnTo>
                      <a:lnTo>
                        <a:pt x="11082" y="1389"/>
                      </a:lnTo>
                      <a:lnTo>
                        <a:pt x="11350" y="1584"/>
                      </a:lnTo>
                      <a:lnTo>
                        <a:pt x="11594" y="1803"/>
                      </a:lnTo>
                      <a:lnTo>
                        <a:pt x="11837" y="2047"/>
                      </a:lnTo>
                      <a:lnTo>
                        <a:pt x="12081" y="2290"/>
                      </a:lnTo>
                      <a:lnTo>
                        <a:pt x="12300" y="2534"/>
                      </a:lnTo>
                      <a:lnTo>
                        <a:pt x="12495" y="2802"/>
                      </a:lnTo>
                      <a:lnTo>
                        <a:pt x="12690" y="3069"/>
                      </a:lnTo>
                      <a:lnTo>
                        <a:pt x="12885" y="3337"/>
                      </a:lnTo>
                      <a:lnTo>
                        <a:pt x="13031" y="3630"/>
                      </a:lnTo>
                      <a:lnTo>
                        <a:pt x="13201" y="3946"/>
                      </a:lnTo>
                      <a:lnTo>
                        <a:pt x="13323" y="4238"/>
                      </a:lnTo>
                      <a:lnTo>
                        <a:pt x="13469" y="4555"/>
                      </a:lnTo>
                      <a:lnTo>
                        <a:pt x="13566" y="4872"/>
                      </a:lnTo>
                      <a:lnTo>
                        <a:pt x="13664" y="5213"/>
                      </a:lnTo>
                      <a:lnTo>
                        <a:pt x="13737" y="5554"/>
                      </a:lnTo>
                      <a:lnTo>
                        <a:pt x="13810" y="5895"/>
                      </a:lnTo>
                      <a:lnTo>
                        <a:pt x="13834" y="6236"/>
                      </a:lnTo>
                      <a:lnTo>
                        <a:pt x="13883" y="6577"/>
                      </a:lnTo>
                      <a:lnTo>
                        <a:pt x="13883" y="6942"/>
                      </a:lnTo>
                      <a:lnTo>
                        <a:pt x="13883" y="6942"/>
                      </a:lnTo>
                      <a:lnTo>
                        <a:pt x="13883" y="7307"/>
                      </a:lnTo>
                      <a:lnTo>
                        <a:pt x="13834" y="7648"/>
                      </a:lnTo>
                      <a:lnTo>
                        <a:pt x="13810" y="7989"/>
                      </a:lnTo>
                      <a:lnTo>
                        <a:pt x="13737" y="8330"/>
                      </a:lnTo>
                      <a:lnTo>
                        <a:pt x="13664" y="8671"/>
                      </a:lnTo>
                      <a:lnTo>
                        <a:pt x="13566" y="9012"/>
                      </a:lnTo>
                      <a:lnTo>
                        <a:pt x="13469" y="9329"/>
                      </a:lnTo>
                      <a:lnTo>
                        <a:pt x="13323" y="9645"/>
                      </a:lnTo>
                      <a:lnTo>
                        <a:pt x="13201" y="9938"/>
                      </a:lnTo>
                      <a:lnTo>
                        <a:pt x="13031" y="10254"/>
                      </a:lnTo>
                      <a:lnTo>
                        <a:pt x="12885" y="10546"/>
                      </a:lnTo>
                      <a:lnTo>
                        <a:pt x="12690" y="10814"/>
                      </a:lnTo>
                      <a:lnTo>
                        <a:pt x="12495" y="11082"/>
                      </a:lnTo>
                      <a:lnTo>
                        <a:pt x="12300" y="11350"/>
                      </a:lnTo>
                      <a:lnTo>
                        <a:pt x="12081" y="11594"/>
                      </a:lnTo>
                      <a:lnTo>
                        <a:pt x="11837" y="11837"/>
                      </a:lnTo>
                      <a:lnTo>
                        <a:pt x="11594" y="12081"/>
                      </a:lnTo>
                      <a:lnTo>
                        <a:pt x="11350" y="12300"/>
                      </a:lnTo>
                      <a:lnTo>
                        <a:pt x="11082" y="12495"/>
                      </a:lnTo>
                      <a:lnTo>
                        <a:pt x="10814" y="12690"/>
                      </a:lnTo>
                      <a:lnTo>
                        <a:pt x="10546" y="12884"/>
                      </a:lnTo>
                      <a:lnTo>
                        <a:pt x="10254" y="13031"/>
                      </a:lnTo>
                      <a:lnTo>
                        <a:pt x="9938" y="13201"/>
                      </a:lnTo>
                      <a:lnTo>
                        <a:pt x="9645" y="13323"/>
                      </a:lnTo>
                      <a:lnTo>
                        <a:pt x="9329" y="13469"/>
                      </a:lnTo>
                      <a:lnTo>
                        <a:pt x="9012" y="13566"/>
                      </a:lnTo>
                      <a:lnTo>
                        <a:pt x="8671" y="13664"/>
                      </a:lnTo>
                      <a:lnTo>
                        <a:pt x="8330" y="13737"/>
                      </a:lnTo>
                      <a:lnTo>
                        <a:pt x="7989" y="13810"/>
                      </a:lnTo>
                      <a:lnTo>
                        <a:pt x="7648" y="13834"/>
                      </a:lnTo>
                      <a:lnTo>
                        <a:pt x="7307" y="13883"/>
                      </a:lnTo>
                      <a:lnTo>
                        <a:pt x="6942" y="13883"/>
                      </a:lnTo>
                      <a:lnTo>
                        <a:pt x="6942" y="13883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33" name="Shape 1133"/>
                <p:cNvSpPr/>
                <p:nvPr/>
              </p:nvSpPr>
              <p:spPr>
                <a:xfrm>
                  <a:off x="6848850" y="397625"/>
                  <a:ext cx="54825" cy="1693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193" h="6772" fill="none" extrusionOk="0">
                      <a:moveTo>
                        <a:pt x="1" y="1"/>
                      </a:moveTo>
                      <a:lnTo>
                        <a:pt x="1" y="4580"/>
                      </a:lnTo>
                      <a:lnTo>
                        <a:pt x="2193" y="6772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34" name="Shape 1134"/>
                <p:cNvSpPr/>
                <p:nvPr/>
              </p:nvSpPr>
              <p:spPr>
                <a:xfrm>
                  <a:off x="6847025" y="333700"/>
                  <a:ext cx="25" cy="292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170" fill="none" extrusionOk="0">
                      <a:moveTo>
                        <a:pt x="1" y="1170"/>
                      </a:moveTo>
                      <a:lnTo>
                        <a:pt x="1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35" name="Shape 1135"/>
                <p:cNvSpPr/>
                <p:nvPr/>
              </p:nvSpPr>
              <p:spPr>
                <a:xfrm>
                  <a:off x="6760575" y="356850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1" y="0"/>
                      </a:moveTo>
                      <a:lnTo>
                        <a:pt x="1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36" name="Shape 1136"/>
                <p:cNvSpPr/>
                <p:nvPr/>
              </p:nvSpPr>
              <p:spPr>
                <a:xfrm>
                  <a:off x="6760575" y="356850"/>
                  <a:ext cx="14025" cy="249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561" h="999" fill="none" extrusionOk="0">
                      <a:moveTo>
                        <a:pt x="1" y="0"/>
                      </a:moveTo>
                      <a:lnTo>
                        <a:pt x="561" y="999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37" name="Shape 1137"/>
                <p:cNvSpPr/>
                <p:nvPr/>
              </p:nvSpPr>
              <p:spPr>
                <a:xfrm>
                  <a:off x="6696650" y="420775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0" y="0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38" name="Shape 1138"/>
                <p:cNvSpPr/>
                <p:nvPr/>
              </p:nvSpPr>
              <p:spPr>
                <a:xfrm>
                  <a:off x="6696650" y="420775"/>
                  <a:ext cx="24975" cy="140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999" h="561" fill="none" extrusionOk="0">
                      <a:moveTo>
                        <a:pt x="0" y="0"/>
                      </a:moveTo>
                      <a:lnTo>
                        <a:pt x="999" y="56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39" name="Shape 1139"/>
                <p:cNvSpPr/>
                <p:nvPr/>
              </p:nvSpPr>
              <p:spPr>
                <a:xfrm>
                  <a:off x="6673500" y="507225"/>
                  <a:ext cx="29250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170" h="1" fill="none" extrusionOk="0">
                      <a:moveTo>
                        <a:pt x="1" y="1"/>
                      </a:moveTo>
                      <a:lnTo>
                        <a:pt x="1170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40" name="Shape 1140"/>
                <p:cNvSpPr/>
                <p:nvPr/>
              </p:nvSpPr>
              <p:spPr>
                <a:xfrm>
                  <a:off x="6696650" y="593700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0" y="0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41" name="Shape 1141"/>
                <p:cNvSpPr/>
                <p:nvPr/>
              </p:nvSpPr>
              <p:spPr>
                <a:xfrm>
                  <a:off x="6696650" y="579700"/>
                  <a:ext cx="24975" cy="140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999" h="561" fill="none" extrusionOk="0">
                      <a:moveTo>
                        <a:pt x="0" y="560"/>
                      </a:moveTo>
                      <a:lnTo>
                        <a:pt x="999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42" name="Shape 1142"/>
                <p:cNvSpPr/>
                <p:nvPr/>
              </p:nvSpPr>
              <p:spPr>
                <a:xfrm>
                  <a:off x="6760575" y="632675"/>
                  <a:ext cx="14025" cy="249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561" h="999" fill="none" extrusionOk="0">
                      <a:moveTo>
                        <a:pt x="1" y="999"/>
                      </a:moveTo>
                      <a:lnTo>
                        <a:pt x="561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43" name="Shape 1143"/>
                <p:cNvSpPr/>
                <p:nvPr/>
              </p:nvSpPr>
              <p:spPr>
                <a:xfrm>
                  <a:off x="6760575" y="657625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1" y="1"/>
                      </a:moveTo>
                      <a:lnTo>
                        <a:pt x="1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44" name="Shape 1144"/>
                <p:cNvSpPr/>
                <p:nvPr/>
              </p:nvSpPr>
              <p:spPr>
                <a:xfrm>
                  <a:off x="6847025" y="651550"/>
                  <a:ext cx="25" cy="292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170" fill="none" extrusionOk="0">
                      <a:moveTo>
                        <a:pt x="1" y="0"/>
                      </a:moveTo>
                      <a:lnTo>
                        <a:pt x="1" y="1169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45" name="Shape 1145"/>
                <p:cNvSpPr/>
                <p:nvPr/>
              </p:nvSpPr>
              <p:spPr>
                <a:xfrm>
                  <a:off x="6919500" y="632675"/>
                  <a:ext cx="14025" cy="249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561" h="999" fill="none" extrusionOk="0">
                      <a:moveTo>
                        <a:pt x="560" y="999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46" name="Shape 1146"/>
                <p:cNvSpPr/>
                <p:nvPr/>
              </p:nvSpPr>
              <p:spPr>
                <a:xfrm>
                  <a:off x="6933500" y="657625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0" y="1"/>
                      </a:moveTo>
                      <a:lnTo>
                        <a:pt x="0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47" name="Shape 1147"/>
                <p:cNvSpPr/>
                <p:nvPr/>
              </p:nvSpPr>
              <p:spPr>
                <a:xfrm>
                  <a:off x="6972475" y="579700"/>
                  <a:ext cx="24975" cy="140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999" h="561" fill="none" extrusionOk="0">
                      <a:moveTo>
                        <a:pt x="999" y="560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48" name="Shape 1148"/>
                <p:cNvSpPr/>
                <p:nvPr/>
              </p:nvSpPr>
              <p:spPr>
                <a:xfrm>
                  <a:off x="6997425" y="593700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1" y="0"/>
                      </a:moveTo>
                      <a:lnTo>
                        <a:pt x="1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49" name="Shape 1149"/>
                <p:cNvSpPr/>
                <p:nvPr/>
              </p:nvSpPr>
              <p:spPr>
                <a:xfrm>
                  <a:off x="6991350" y="507225"/>
                  <a:ext cx="29250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170" h="1" fill="none" extrusionOk="0">
                      <a:moveTo>
                        <a:pt x="1169" y="1"/>
                      </a:moveTo>
                      <a:lnTo>
                        <a:pt x="0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50" name="Shape 1150"/>
                <p:cNvSpPr/>
                <p:nvPr/>
              </p:nvSpPr>
              <p:spPr>
                <a:xfrm>
                  <a:off x="6972475" y="420775"/>
                  <a:ext cx="24975" cy="140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999" h="561" fill="none" extrusionOk="0">
                      <a:moveTo>
                        <a:pt x="0" y="561"/>
                      </a:moveTo>
                      <a:lnTo>
                        <a:pt x="999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51" name="Shape 1151"/>
                <p:cNvSpPr/>
                <p:nvPr/>
              </p:nvSpPr>
              <p:spPr>
                <a:xfrm>
                  <a:off x="6997425" y="420775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1" y="0"/>
                      </a:moveTo>
                      <a:lnTo>
                        <a:pt x="1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52" name="Shape 1152"/>
                <p:cNvSpPr/>
                <p:nvPr/>
              </p:nvSpPr>
              <p:spPr>
                <a:xfrm>
                  <a:off x="6919500" y="356850"/>
                  <a:ext cx="14025" cy="249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561" h="999" fill="none" extrusionOk="0">
                      <a:moveTo>
                        <a:pt x="560" y="0"/>
                      </a:moveTo>
                      <a:lnTo>
                        <a:pt x="0" y="999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53" name="Shape 1153"/>
                <p:cNvSpPr/>
                <p:nvPr/>
              </p:nvSpPr>
              <p:spPr>
                <a:xfrm>
                  <a:off x="6933500" y="356850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0" y="0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  <p:grpSp>
            <p:nvGrpSpPr>
              <p:cNvPr id="1154" name="Shape 1154"/>
              <p:cNvGrpSpPr/>
              <p:nvPr/>
            </p:nvGrpSpPr>
            <p:grpSpPr>
              <a:xfrm>
                <a:off x="-129715" y="3525598"/>
                <a:ext cx="215966" cy="342398"/>
                <a:chOff x="6718575" y="2318625"/>
                <a:chExt cx="256950" cy="407375"/>
              </a:xfrm>
            </p:grpSpPr>
            <p:sp>
              <p:nvSpPr>
                <p:cNvPr id="1155" name="Shape 1155"/>
                <p:cNvSpPr/>
                <p:nvPr/>
              </p:nvSpPr>
              <p:spPr>
                <a:xfrm>
                  <a:off x="6795900" y="2673600"/>
                  <a:ext cx="102300" cy="225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4092" h="902" fill="none" extrusionOk="0">
                      <a:moveTo>
                        <a:pt x="4092" y="902"/>
                      </a:moveTo>
                      <a:lnTo>
                        <a:pt x="4092" y="1"/>
                      </a:lnTo>
                      <a:lnTo>
                        <a:pt x="0" y="1"/>
                      </a:lnTo>
                      <a:lnTo>
                        <a:pt x="0" y="902"/>
                      </a:lnTo>
                      <a:lnTo>
                        <a:pt x="4092" y="902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56" name="Shape 1156"/>
                <p:cNvSpPr/>
                <p:nvPr/>
              </p:nvSpPr>
              <p:spPr>
                <a:xfrm>
                  <a:off x="6795900" y="2650475"/>
                  <a:ext cx="102300" cy="225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4092" h="902" fill="none" extrusionOk="0">
                      <a:moveTo>
                        <a:pt x="4092" y="901"/>
                      </a:moveTo>
                      <a:lnTo>
                        <a:pt x="4092" y="0"/>
                      </a:lnTo>
                      <a:lnTo>
                        <a:pt x="0" y="0"/>
                      </a:lnTo>
                      <a:lnTo>
                        <a:pt x="0" y="901"/>
                      </a:lnTo>
                      <a:lnTo>
                        <a:pt x="4092" y="901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57" name="Shape 1157"/>
                <p:cNvSpPr/>
                <p:nvPr/>
              </p:nvSpPr>
              <p:spPr>
                <a:xfrm>
                  <a:off x="6795900" y="2696125"/>
                  <a:ext cx="102300" cy="298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4092" h="1195" fill="none" extrusionOk="0">
                      <a:moveTo>
                        <a:pt x="0" y="1"/>
                      </a:moveTo>
                      <a:lnTo>
                        <a:pt x="0" y="171"/>
                      </a:lnTo>
                      <a:lnTo>
                        <a:pt x="0" y="171"/>
                      </a:lnTo>
                      <a:lnTo>
                        <a:pt x="24" y="318"/>
                      </a:lnTo>
                      <a:lnTo>
                        <a:pt x="98" y="464"/>
                      </a:lnTo>
                      <a:lnTo>
                        <a:pt x="195" y="585"/>
                      </a:lnTo>
                      <a:lnTo>
                        <a:pt x="341" y="659"/>
                      </a:lnTo>
                      <a:lnTo>
                        <a:pt x="1875" y="1170"/>
                      </a:lnTo>
                      <a:lnTo>
                        <a:pt x="1875" y="1170"/>
                      </a:lnTo>
                      <a:lnTo>
                        <a:pt x="2046" y="1194"/>
                      </a:lnTo>
                      <a:lnTo>
                        <a:pt x="2046" y="1194"/>
                      </a:lnTo>
                      <a:lnTo>
                        <a:pt x="2216" y="1170"/>
                      </a:lnTo>
                      <a:lnTo>
                        <a:pt x="3751" y="659"/>
                      </a:lnTo>
                      <a:lnTo>
                        <a:pt x="3751" y="659"/>
                      </a:lnTo>
                      <a:lnTo>
                        <a:pt x="3897" y="585"/>
                      </a:lnTo>
                      <a:lnTo>
                        <a:pt x="3994" y="464"/>
                      </a:lnTo>
                      <a:lnTo>
                        <a:pt x="4067" y="318"/>
                      </a:lnTo>
                      <a:lnTo>
                        <a:pt x="4092" y="171"/>
                      </a:lnTo>
                      <a:lnTo>
                        <a:pt x="4092" y="1"/>
                      </a:lnTo>
                      <a:lnTo>
                        <a:pt x="0" y="1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58" name="Shape 1158"/>
                <p:cNvSpPr/>
                <p:nvPr/>
              </p:nvSpPr>
              <p:spPr>
                <a:xfrm>
                  <a:off x="6784925" y="2459275"/>
                  <a:ext cx="35350" cy="1668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414" h="6675" fill="none" extrusionOk="0">
                      <a:moveTo>
                        <a:pt x="1413" y="6674"/>
                      </a:moveTo>
                      <a:lnTo>
                        <a:pt x="1413" y="6674"/>
                      </a:lnTo>
                      <a:lnTo>
                        <a:pt x="585" y="2850"/>
                      </a:lnTo>
                      <a:lnTo>
                        <a:pt x="1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59" name="Shape 1159"/>
                <p:cNvSpPr/>
                <p:nvPr/>
              </p:nvSpPr>
              <p:spPr>
                <a:xfrm>
                  <a:off x="6718575" y="2318625"/>
                  <a:ext cx="256950" cy="3075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0278" h="12301" fill="none" extrusionOk="0">
                      <a:moveTo>
                        <a:pt x="7185" y="12300"/>
                      </a:moveTo>
                      <a:lnTo>
                        <a:pt x="7185" y="12300"/>
                      </a:lnTo>
                      <a:lnTo>
                        <a:pt x="7307" y="11764"/>
                      </a:lnTo>
                      <a:lnTo>
                        <a:pt x="7477" y="11253"/>
                      </a:lnTo>
                      <a:lnTo>
                        <a:pt x="7672" y="10766"/>
                      </a:lnTo>
                      <a:lnTo>
                        <a:pt x="7891" y="10327"/>
                      </a:lnTo>
                      <a:lnTo>
                        <a:pt x="8135" y="9913"/>
                      </a:lnTo>
                      <a:lnTo>
                        <a:pt x="8378" y="9499"/>
                      </a:lnTo>
                      <a:lnTo>
                        <a:pt x="8914" y="8720"/>
                      </a:lnTo>
                      <a:lnTo>
                        <a:pt x="9182" y="8330"/>
                      </a:lnTo>
                      <a:lnTo>
                        <a:pt x="9425" y="7941"/>
                      </a:lnTo>
                      <a:lnTo>
                        <a:pt x="9645" y="7551"/>
                      </a:lnTo>
                      <a:lnTo>
                        <a:pt x="9864" y="7113"/>
                      </a:lnTo>
                      <a:lnTo>
                        <a:pt x="10034" y="6674"/>
                      </a:lnTo>
                      <a:lnTo>
                        <a:pt x="10156" y="6187"/>
                      </a:lnTo>
                      <a:lnTo>
                        <a:pt x="10229" y="5676"/>
                      </a:lnTo>
                      <a:lnTo>
                        <a:pt x="10253" y="5408"/>
                      </a:lnTo>
                      <a:lnTo>
                        <a:pt x="10278" y="5140"/>
                      </a:lnTo>
                      <a:lnTo>
                        <a:pt x="10278" y="5140"/>
                      </a:lnTo>
                      <a:lnTo>
                        <a:pt x="10229" y="4604"/>
                      </a:lnTo>
                      <a:lnTo>
                        <a:pt x="10156" y="4093"/>
                      </a:lnTo>
                      <a:lnTo>
                        <a:pt x="10034" y="3605"/>
                      </a:lnTo>
                      <a:lnTo>
                        <a:pt x="9864" y="3143"/>
                      </a:lnTo>
                      <a:lnTo>
                        <a:pt x="9645" y="2680"/>
                      </a:lnTo>
                      <a:lnTo>
                        <a:pt x="9401" y="2266"/>
                      </a:lnTo>
                      <a:lnTo>
                        <a:pt x="9084" y="1876"/>
                      </a:lnTo>
                      <a:lnTo>
                        <a:pt x="8768" y="1511"/>
                      </a:lnTo>
                      <a:lnTo>
                        <a:pt x="8402" y="1170"/>
                      </a:lnTo>
                      <a:lnTo>
                        <a:pt x="8013" y="878"/>
                      </a:lnTo>
                      <a:lnTo>
                        <a:pt x="7574" y="634"/>
                      </a:lnTo>
                      <a:lnTo>
                        <a:pt x="7136" y="415"/>
                      </a:lnTo>
                      <a:lnTo>
                        <a:pt x="6673" y="244"/>
                      </a:lnTo>
                      <a:lnTo>
                        <a:pt x="6162" y="98"/>
                      </a:lnTo>
                      <a:lnTo>
                        <a:pt x="5675" y="25"/>
                      </a:lnTo>
                      <a:lnTo>
                        <a:pt x="5139" y="1"/>
                      </a:lnTo>
                      <a:lnTo>
                        <a:pt x="5139" y="1"/>
                      </a:lnTo>
                      <a:lnTo>
                        <a:pt x="4603" y="25"/>
                      </a:lnTo>
                      <a:lnTo>
                        <a:pt x="4116" y="98"/>
                      </a:lnTo>
                      <a:lnTo>
                        <a:pt x="3605" y="244"/>
                      </a:lnTo>
                      <a:lnTo>
                        <a:pt x="3142" y="415"/>
                      </a:lnTo>
                      <a:lnTo>
                        <a:pt x="2703" y="634"/>
                      </a:lnTo>
                      <a:lnTo>
                        <a:pt x="2265" y="878"/>
                      </a:lnTo>
                      <a:lnTo>
                        <a:pt x="1875" y="1170"/>
                      </a:lnTo>
                      <a:lnTo>
                        <a:pt x="1510" y="1511"/>
                      </a:lnTo>
                      <a:lnTo>
                        <a:pt x="1193" y="1876"/>
                      </a:lnTo>
                      <a:lnTo>
                        <a:pt x="877" y="2266"/>
                      </a:lnTo>
                      <a:lnTo>
                        <a:pt x="633" y="2680"/>
                      </a:lnTo>
                      <a:lnTo>
                        <a:pt x="414" y="3143"/>
                      </a:lnTo>
                      <a:lnTo>
                        <a:pt x="244" y="3605"/>
                      </a:lnTo>
                      <a:lnTo>
                        <a:pt x="122" y="4093"/>
                      </a:lnTo>
                      <a:lnTo>
                        <a:pt x="49" y="4604"/>
                      </a:lnTo>
                      <a:lnTo>
                        <a:pt x="0" y="5140"/>
                      </a:lnTo>
                      <a:lnTo>
                        <a:pt x="0" y="5140"/>
                      </a:lnTo>
                      <a:lnTo>
                        <a:pt x="24" y="5408"/>
                      </a:lnTo>
                      <a:lnTo>
                        <a:pt x="49" y="5676"/>
                      </a:lnTo>
                      <a:lnTo>
                        <a:pt x="122" y="6187"/>
                      </a:lnTo>
                      <a:lnTo>
                        <a:pt x="244" y="6674"/>
                      </a:lnTo>
                      <a:lnTo>
                        <a:pt x="414" y="7113"/>
                      </a:lnTo>
                      <a:lnTo>
                        <a:pt x="633" y="7551"/>
                      </a:lnTo>
                      <a:lnTo>
                        <a:pt x="852" y="7941"/>
                      </a:lnTo>
                      <a:lnTo>
                        <a:pt x="1096" y="8330"/>
                      </a:lnTo>
                      <a:lnTo>
                        <a:pt x="1364" y="8720"/>
                      </a:lnTo>
                      <a:lnTo>
                        <a:pt x="1900" y="9499"/>
                      </a:lnTo>
                      <a:lnTo>
                        <a:pt x="2143" y="9913"/>
                      </a:lnTo>
                      <a:lnTo>
                        <a:pt x="2387" y="10327"/>
                      </a:lnTo>
                      <a:lnTo>
                        <a:pt x="2606" y="10766"/>
                      </a:lnTo>
                      <a:lnTo>
                        <a:pt x="2801" y="11253"/>
                      </a:lnTo>
                      <a:lnTo>
                        <a:pt x="2971" y="11764"/>
                      </a:lnTo>
                      <a:lnTo>
                        <a:pt x="3093" y="1230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60" name="Shape 1160"/>
                <p:cNvSpPr/>
                <p:nvPr/>
              </p:nvSpPr>
              <p:spPr>
                <a:xfrm>
                  <a:off x="6873825" y="2459275"/>
                  <a:ext cx="35350" cy="1668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414" h="6675" fill="none" extrusionOk="0">
                      <a:moveTo>
                        <a:pt x="1413" y="1"/>
                      </a:moveTo>
                      <a:lnTo>
                        <a:pt x="1413" y="1"/>
                      </a:lnTo>
                      <a:lnTo>
                        <a:pt x="829" y="2850"/>
                      </a:lnTo>
                      <a:lnTo>
                        <a:pt x="1" y="6674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61" name="Shape 1161"/>
                <p:cNvSpPr/>
                <p:nvPr/>
              </p:nvSpPr>
              <p:spPr>
                <a:xfrm>
                  <a:off x="6801975" y="2453200"/>
                  <a:ext cx="90150" cy="195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3606" h="780" fill="none" extrusionOk="0">
                      <a:moveTo>
                        <a:pt x="1" y="73"/>
                      </a:moveTo>
                      <a:lnTo>
                        <a:pt x="829" y="780"/>
                      </a:lnTo>
                      <a:lnTo>
                        <a:pt x="1657" y="73"/>
                      </a:lnTo>
                      <a:lnTo>
                        <a:pt x="1657" y="73"/>
                      </a:lnTo>
                      <a:lnTo>
                        <a:pt x="1730" y="25"/>
                      </a:lnTo>
                      <a:lnTo>
                        <a:pt x="1803" y="0"/>
                      </a:lnTo>
                      <a:lnTo>
                        <a:pt x="1876" y="25"/>
                      </a:lnTo>
                      <a:lnTo>
                        <a:pt x="1949" y="73"/>
                      </a:lnTo>
                      <a:lnTo>
                        <a:pt x="2777" y="780"/>
                      </a:lnTo>
                      <a:lnTo>
                        <a:pt x="3605" y="73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62" name="Shape 1162"/>
                <p:cNvSpPr/>
                <p:nvPr/>
              </p:nvSpPr>
              <p:spPr>
                <a:xfrm>
                  <a:off x="6795900" y="2628550"/>
                  <a:ext cx="102300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4092" h="1" fill="none" extrusionOk="0">
                      <a:moveTo>
                        <a:pt x="0" y="1"/>
                      </a:moveTo>
                      <a:lnTo>
                        <a:pt x="4092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  <p:sp>
            <p:nvSpPr>
              <p:cNvPr id="1163" name="Shape 1163"/>
              <p:cNvSpPr/>
              <p:nvPr/>
            </p:nvSpPr>
            <p:spPr>
              <a:xfrm>
                <a:off x="1475200" y="3526365"/>
                <a:ext cx="340843" cy="340864"/>
              </a:xfrm>
              <a:custGeom>
                <a:avLst/>
                <a:gdLst/>
                <a:ahLst/>
                <a:cxnLst/>
                <a:rect l="0" t="0" r="0" b="0"/>
                <a:pathLst>
                  <a:path w="16221" h="16222" fill="none" extrusionOk="0">
                    <a:moveTo>
                      <a:pt x="0" y="8111"/>
                    </a:moveTo>
                    <a:lnTo>
                      <a:pt x="0" y="8111"/>
                    </a:lnTo>
                    <a:lnTo>
                      <a:pt x="0" y="7697"/>
                    </a:lnTo>
                    <a:lnTo>
                      <a:pt x="49" y="7283"/>
                    </a:lnTo>
                    <a:lnTo>
                      <a:pt x="98" y="6869"/>
                    </a:lnTo>
                    <a:lnTo>
                      <a:pt x="171" y="6479"/>
                    </a:lnTo>
                    <a:lnTo>
                      <a:pt x="244" y="6090"/>
                    </a:lnTo>
                    <a:lnTo>
                      <a:pt x="366" y="5700"/>
                    </a:lnTo>
                    <a:lnTo>
                      <a:pt x="487" y="5335"/>
                    </a:lnTo>
                    <a:lnTo>
                      <a:pt x="634" y="4945"/>
                    </a:lnTo>
                    <a:lnTo>
                      <a:pt x="804" y="4604"/>
                    </a:lnTo>
                    <a:lnTo>
                      <a:pt x="975" y="4239"/>
                    </a:lnTo>
                    <a:lnTo>
                      <a:pt x="1169" y="3898"/>
                    </a:lnTo>
                    <a:lnTo>
                      <a:pt x="1389" y="3581"/>
                    </a:lnTo>
                    <a:lnTo>
                      <a:pt x="1608" y="3264"/>
                    </a:lnTo>
                    <a:lnTo>
                      <a:pt x="1851" y="2948"/>
                    </a:lnTo>
                    <a:lnTo>
                      <a:pt x="2119" y="2656"/>
                    </a:lnTo>
                    <a:lnTo>
                      <a:pt x="2387" y="2388"/>
                    </a:lnTo>
                    <a:lnTo>
                      <a:pt x="2655" y="2120"/>
                    </a:lnTo>
                    <a:lnTo>
                      <a:pt x="2947" y="1852"/>
                    </a:lnTo>
                    <a:lnTo>
                      <a:pt x="3264" y="1608"/>
                    </a:lnTo>
                    <a:lnTo>
                      <a:pt x="3581" y="1389"/>
                    </a:lnTo>
                    <a:lnTo>
                      <a:pt x="3897" y="1170"/>
                    </a:lnTo>
                    <a:lnTo>
                      <a:pt x="4238" y="975"/>
                    </a:lnTo>
                    <a:lnTo>
                      <a:pt x="4603" y="805"/>
                    </a:lnTo>
                    <a:lnTo>
                      <a:pt x="4944" y="634"/>
                    </a:lnTo>
                    <a:lnTo>
                      <a:pt x="5334" y="488"/>
                    </a:lnTo>
                    <a:lnTo>
                      <a:pt x="5699" y="366"/>
                    </a:lnTo>
                    <a:lnTo>
                      <a:pt x="6089" y="244"/>
                    </a:lnTo>
                    <a:lnTo>
                      <a:pt x="6479" y="171"/>
                    </a:lnTo>
                    <a:lnTo>
                      <a:pt x="6868" y="98"/>
                    </a:lnTo>
                    <a:lnTo>
                      <a:pt x="7282" y="50"/>
                    </a:lnTo>
                    <a:lnTo>
                      <a:pt x="7696" y="1"/>
                    </a:lnTo>
                    <a:lnTo>
                      <a:pt x="8111" y="1"/>
                    </a:lnTo>
                    <a:lnTo>
                      <a:pt x="8111" y="1"/>
                    </a:lnTo>
                    <a:lnTo>
                      <a:pt x="8525" y="1"/>
                    </a:lnTo>
                    <a:lnTo>
                      <a:pt x="8939" y="50"/>
                    </a:lnTo>
                    <a:lnTo>
                      <a:pt x="9353" y="98"/>
                    </a:lnTo>
                    <a:lnTo>
                      <a:pt x="9742" y="171"/>
                    </a:lnTo>
                    <a:lnTo>
                      <a:pt x="10132" y="244"/>
                    </a:lnTo>
                    <a:lnTo>
                      <a:pt x="10522" y="366"/>
                    </a:lnTo>
                    <a:lnTo>
                      <a:pt x="10911" y="488"/>
                    </a:lnTo>
                    <a:lnTo>
                      <a:pt x="11277" y="634"/>
                    </a:lnTo>
                    <a:lnTo>
                      <a:pt x="11618" y="805"/>
                    </a:lnTo>
                    <a:lnTo>
                      <a:pt x="11983" y="975"/>
                    </a:lnTo>
                    <a:lnTo>
                      <a:pt x="12324" y="1170"/>
                    </a:lnTo>
                    <a:lnTo>
                      <a:pt x="12641" y="1389"/>
                    </a:lnTo>
                    <a:lnTo>
                      <a:pt x="12957" y="1608"/>
                    </a:lnTo>
                    <a:lnTo>
                      <a:pt x="13274" y="1852"/>
                    </a:lnTo>
                    <a:lnTo>
                      <a:pt x="13566" y="2120"/>
                    </a:lnTo>
                    <a:lnTo>
                      <a:pt x="13834" y="2388"/>
                    </a:lnTo>
                    <a:lnTo>
                      <a:pt x="14126" y="2656"/>
                    </a:lnTo>
                    <a:lnTo>
                      <a:pt x="14370" y="2948"/>
                    </a:lnTo>
                    <a:lnTo>
                      <a:pt x="14613" y="3264"/>
                    </a:lnTo>
                    <a:lnTo>
                      <a:pt x="14832" y="3581"/>
                    </a:lnTo>
                    <a:lnTo>
                      <a:pt x="15052" y="3898"/>
                    </a:lnTo>
                    <a:lnTo>
                      <a:pt x="15247" y="4239"/>
                    </a:lnTo>
                    <a:lnTo>
                      <a:pt x="15417" y="4604"/>
                    </a:lnTo>
                    <a:lnTo>
                      <a:pt x="15587" y="4945"/>
                    </a:lnTo>
                    <a:lnTo>
                      <a:pt x="15734" y="5335"/>
                    </a:lnTo>
                    <a:lnTo>
                      <a:pt x="15855" y="5700"/>
                    </a:lnTo>
                    <a:lnTo>
                      <a:pt x="15977" y="6090"/>
                    </a:lnTo>
                    <a:lnTo>
                      <a:pt x="16050" y="6479"/>
                    </a:lnTo>
                    <a:lnTo>
                      <a:pt x="16123" y="6869"/>
                    </a:lnTo>
                    <a:lnTo>
                      <a:pt x="16172" y="7283"/>
                    </a:lnTo>
                    <a:lnTo>
                      <a:pt x="16221" y="7697"/>
                    </a:lnTo>
                    <a:lnTo>
                      <a:pt x="16221" y="8111"/>
                    </a:lnTo>
                    <a:lnTo>
                      <a:pt x="16221" y="8111"/>
                    </a:lnTo>
                    <a:lnTo>
                      <a:pt x="16221" y="8525"/>
                    </a:lnTo>
                    <a:lnTo>
                      <a:pt x="16172" y="8939"/>
                    </a:lnTo>
                    <a:lnTo>
                      <a:pt x="16123" y="9353"/>
                    </a:lnTo>
                    <a:lnTo>
                      <a:pt x="16050" y="9743"/>
                    </a:lnTo>
                    <a:lnTo>
                      <a:pt x="15977" y="10133"/>
                    </a:lnTo>
                    <a:lnTo>
                      <a:pt x="15855" y="10522"/>
                    </a:lnTo>
                    <a:lnTo>
                      <a:pt x="15734" y="10888"/>
                    </a:lnTo>
                    <a:lnTo>
                      <a:pt x="15587" y="11277"/>
                    </a:lnTo>
                    <a:lnTo>
                      <a:pt x="15417" y="11618"/>
                    </a:lnTo>
                    <a:lnTo>
                      <a:pt x="15247" y="11984"/>
                    </a:lnTo>
                    <a:lnTo>
                      <a:pt x="15052" y="12324"/>
                    </a:lnTo>
                    <a:lnTo>
                      <a:pt x="14832" y="12641"/>
                    </a:lnTo>
                    <a:lnTo>
                      <a:pt x="14613" y="12958"/>
                    </a:lnTo>
                    <a:lnTo>
                      <a:pt x="14370" y="13274"/>
                    </a:lnTo>
                    <a:lnTo>
                      <a:pt x="14126" y="13567"/>
                    </a:lnTo>
                    <a:lnTo>
                      <a:pt x="13834" y="13835"/>
                    </a:lnTo>
                    <a:lnTo>
                      <a:pt x="13566" y="14102"/>
                    </a:lnTo>
                    <a:lnTo>
                      <a:pt x="13274" y="14370"/>
                    </a:lnTo>
                    <a:lnTo>
                      <a:pt x="12957" y="14614"/>
                    </a:lnTo>
                    <a:lnTo>
                      <a:pt x="12641" y="14833"/>
                    </a:lnTo>
                    <a:lnTo>
                      <a:pt x="12324" y="15052"/>
                    </a:lnTo>
                    <a:lnTo>
                      <a:pt x="11983" y="15247"/>
                    </a:lnTo>
                    <a:lnTo>
                      <a:pt x="11618" y="15418"/>
                    </a:lnTo>
                    <a:lnTo>
                      <a:pt x="11277" y="15588"/>
                    </a:lnTo>
                    <a:lnTo>
                      <a:pt x="10911" y="15734"/>
                    </a:lnTo>
                    <a:lnTo>
                      <a:pt x="10522" y="15856"/>
                    </a:lnTo>
                    <a:lnTo>
                      <a:pt x="10132" y="15978"/>
                    </a:lnTo>
                    <a:lnTo>
                      <a:pt x="9742" y="16051"/>
                    </a:lnTo>
                    <a:lnTo>
                      <a:pt x="9353" y="16124"/>
                    </a:lnTo>
                    <a:lnTo>
                      <a:pt x="8939" y="16173"/>
                    </a:lnTo>
                    <a:lnTo>
                      <a:pt x="8525" y="16221"/>
                    </a:lnTo>
                    <a:lnTo>
                      <a:pt x="8111" y="16221"/>
                    </a:lnTo>
                    <a:lnTo>
                      <a:pt x="8111" y="16221"/>
                    </a:lnTo>
                    <a:lnTo>
                      <a:pt x="7696" y="16221"/>
                    </a:lnTo>
                    <a:lnTo>
                      <a:pt x="7282" y="16173"/>
                    </a:lnTo>
                    <a:lnTo>
                      <a:pt x="6868" y="16124"/>
                    </a:lnTo>
                    <a:lnTo>
                      <a:pt x="6479" y="16051"/>
                    </a:lnTo>
                    <a:lnTo>
                      <a:pt x="6089" y="15978"/>
                    </a:lnTo>
                    <a:lnTo>
                      <a:pt x="5699" y="15856"/>
                    </a:lnTo>
                    <a:lnTo>
                      <a:pt x="5334" y="15734"/>
                    </a:lnTo>
                    <a:lnTo>
                      <a:pt x="4944" y="15588"/>
                    </a:lnTo>
                    <a:lnTo>
                      <a:pt x="4603" y="15418"/>
                    </a:lnTo>
                    <a:lnTo>
                      <a:pt x="4238" y="15247"/>
                    </a:lnTo>
                    <a:lnTo>
                      <a:pt x="3897" y="15052"/>
                    </a:lnTo>
                    <a:lnTo>
                      <a:pt x="3581" y="14833"/>
                    </a:lnTo>
                    <a:lnTo>
                      <a:pt x="3264" y="14614"/>
                    </a:lnTo>
                    <a:lnTo>
                      <a:pt x="2947" y="14370"/>
                    </a:lnTo>
                    <a:lnTo>
                      <a:pt x="2655" y="14102"/>
                    </a:lnTo>
                    <a:lnTo>
                      <a:pt x="2387" y="13835"/>
                    </a:lnTo>
                    <a:lnTo>
                      <a:pt x="2119" y="13567"/>
                    </a:lnTo>
                    <a:lnTo>
                      <a:pt x="1851" y="13274"/>
                    </a:lnTo>
                    <a:lnTo>
                      <a:pt x="1608" y="12958"/>
                    </a:lnTo>
                    <a:lnTo>
                      <a:pt x="1389" y="12641"/>
                    </a:lnTo>
                    <a:lnTo>
                      <a:pt x="1169" y="12324"/>
                    </a:lnTo>
                    <a:lnTo>
                      <a:pt x="975" y="11984"/>
                    </a:lnTo>
                    <a:lnTo>
                      <a:pt x="804" y="11618"/>
                    </a:lnTo>
                    <a:lnTo>
                      <a:pt x="634" y="11277"/>
                    </a:lnTo>
                    <a:lnTo>
                      <a:pt x="487" y="10888"/>
                    </a:lnTo>
                    <a:lnTo>
                      <a:pt x="366" y="10522"/>
                    </a:lnTo>
                    <a:lnTo>
                      <a:pt x="244" y="10133"/>
                    </a:lnTo>
                    <a:lnTo>
                      <a:pt x="171" y="9743"/>
                    </a:lnTo>
                    <a:lnTo>
                      <a:pt x="98" y="9353"/>
                    </a:lnTo>
                    <a:lnTo>
                      <a:pt x="49" y="8939"/>
                    </a:lnTo>
                    <a:lnTo>
                      <a:pt x="0" y="8525"/>
                    </a:lnTo>
                    <a:lnTo>
                      <a:pt x="0" y="8111"/>
                    </a:lnTo>
                    <a:lnTo>
                      <a:pt x="0" y="8111"/>
                    </a:lnTo>
                    <a:close/>
                    <a:moveTo>
                      <a:pt x="7234" y="11180"/>
                    </a:moveTo>
                    <a:lnTo>
                      <a:pt x="7234" y="11180"/>
                    </a:lnTo>
                    <a:lnTo>
                      <a:pt x="7282" y="11180"/>
                    </a:lnTo>
                    <a:lnTo>
                      <a:pt x="7282" y="11180"/>
                    </a:lnTo>
                    <a:lnTo>
                      <a:pt x="7453" y="11155"/>
                    </a:lnTo>
                    <a:lnTo>
                      <a:pt x="7623" y="11082"/>
                    </a:lnTo>
                    <a:lnTo>
                      <a:pt x="7794" y="10985"/>
                    </a:lnTo>
                    <a:lnTo>
                      <a:pt x="7916" y="10863"/>
                    </a:lnTo>
                    <a:lnTo>
                      <a:pt x="12007" y="6747"/>
                    </a:lnTo>
                    <a:lnTo>
                      <a:pt x="12007" y="6747"/>
                    </a:lnTo>
                    <a:lnTo>
                      <a:pt x="12105" y="6625"/>
                    </a:lnTo>
                    <a:lnTo>
                      <a:pt x="12153" y="6504"/>
                    </a:lnTo>
                    <a:lnTo>
                      <a:pt x="12202" y="6358"/>
                    </a:lnTo>
                    <a:lnTo>
                      <a:pt x="12202" y="6211"/>
                    </a:lnTo>
                    <a:lnTo>
                      <a:pt x="12202" y="6211"/>
                    </a:lnTo>
                    <a:lnTo>
                      <a:pt x="12178" y="6017"/>
                    </a:lnTo>
                    <a:lnTo>
                      <a:pt x="12129" y="5822"/>
                    </a:lnTo>
                    <a:lnTo>
                      <a:pt x="12032" y="5676"/>
                    </a:lnTo>
                    <a:lnTo>
                      <a:pt x="11886" y="5529"/>
                    </a:lnTo>
                    <a:lnTo>
                      <a:pt x="11886" y="5529"/>
                    </a:lnTo>
                    <a:lnTo>
                      <a:pt x="11764" y="5432"/>
                    </a:lnTo>
                    <a:lnTo>
                      <a:pt x="11618" y="5383"/>
                    </a:lnTo>
                    <a:lnTo>
                      <a:pt x="11472" y="5335"/>
                    </a:lnTo>
                    <a:lnTo>
                      <a:pt x="11325" y="5335"/>
                    </a:lnTo>
                    <a:lnTo>
                      <a:pt x="11325" y="5335"/>
                    </a:lnTo>
                    <a:lnTo>
                      <a:pt x="11131" y="5359"/>
                    </a:lnTo>
                    <a:lnTo>
                      <a:pt x="10960" y="5408"/>
                    </a:lnTo>
                    <a:lnTo>
                      <a:pt x="10790" y="5505"/>
                    </a:lnTo>
                    <a:lnTo>
                      <a:pt x="10643" y="5651"/>
                    </a:lnTo>
                    <a:lnTo>
                      <a:pt x="7161" y="8988"/>
                    </a:lnTo>
                    <a:lnTo>
                      <a:pt x="5797" y="7648"/>
                    </a:lnTo>
                    <a:lnTo>
                      <a:pt x="5797" y="7648"/>
                    </a:lnTo>
                    <a:lnTo>
                      <a:pt x="5675" y="7527"/>
                    </a:lnTo>
                    <a:lnTo>
                      <a:pt x="5505" y="7454"/>
                    </a:lnTo>
                    <a:lnTo>
                      <a:pt x="5358" y="7405"/>
                    </a:lnTo>
                    <a:lnTo>
                      <a:pt x="5188" y="7380"/>
                    </a:lnTo>
                    <a:lnTo>
                      <a:pt x="5188" y="7380"/>
                    </a:lnTo>
                    <a:lnTo>
                      <a:pt x="5017" y="7405"/>
                    </a:lnTo>
                    <a:lnTo>
                      <a:pt x="4847" y="7454"/>
                    </a:lnTo>
                    <a:lnTo>
                      <a:pt x="4701" y="7527"/>
                    </a:lnTo>
                    <a:lnTo>
                      <a:pt x="4555" y="7648"/>
                    </a:lnTo>
                    <a:lnTo>
                      <a:pt x="4555" y="7648"/>
                    </a:lnTo>
                    <a:lnTo>
                      <a:pt x="4457" y="7770"/>
                    </a:lnTo>
                    <a:lnTo>
                      <a:pt x="4360" y="7916"/>
                    </a:lnTo>
                    <a:lnTo>
                      <a:pt x="4311" y="8087"/>
                    </a:lnTo>
                    <a:lnTo>
                      <a:pt x="4311" y="8257"/>
                    </a:lnTo>
                    <a:lnTo>
                      <a:pt x="4311" y="8257"/>
                    </a:lnTo>
                    <a:lnTo>
                      <a:pt x="4311" y="8428"/>
                    </a:lnTo>
                    <a:lnTo>
                      <a:pt x="4360" y="8598"/>
                    </a:lnTo>
                    <a:lnTo>
                      <a:pt x="4457" y="8744"/>
                    </a:lnTo>
                    <a:lnTo>
                      <a:pt x="4555" y="8890"/>
                    </a:lnTo>
                    <a:lnTo>
                      <a:pt x="6601" y="10936"/>
                    </a:lnTo>
                    <a:lnTo>
                      <a:pt x="6601" y="10936"/>
                    </a:lnTo>
                    <a:lnTo>
                      <a:pt x="6747" y="11034"/>
                    </a:lnTo>
                    <a:lnTo>
                      <a:pt x="6893" y="11131"/>
                    </a:lnTo>
                    <a:lnTo>
                      <a:pt x="7063" y="11180"/>
                    </a:lnTo>
                    <a:lnTo>
                      <a:pt x="7234" y="11180"/>
                    </a:lnTo>
                    <a:lnTo>
                      <a:pt x="7234" y="11180"/>
                    </a:lnTo>
                    <a:close/>
                  </a:path>
                </a:pathLst>
              </a:custGeom>
              <a:noFill/>
              <a:ln w="9525" cap="rnd" cmpd="sng">
                <a:solidFill>
                  <a:srgbClr val="6B97CE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</p:grpSp>
        <p:grpSp>
          <p:nvGrpSpPr>
            <p:cNvPr id="1164" name="Shape 1164"/>
            <p:cNvGrpSpPr/>
            <p:nvPr/>
          </p:nvGrpSpPr>
          <p:grpSpPr>
            <a:xfrm>
              <a:off x="-129715" y="-120176"/>
              <a:ext cx="1945759" cy="342398"/>
              <a:chOff x="-129715" y="-196376"/>
              <a:chExt cx="1945759" cy="342398"/>
            </a:xfrm>
          </p:grpSpPr>
          <p:grpSp>
            <p:nvGrpSpPr>
              <p:cNvPr id="1165" name="Shape 1165"/>
              <p:cNvGrpSpPr/>
              <p:nvPr/>
            </p:nvGrpSpPr>
            <p:grpSpPr>
              <a:xfrm>
                <a:off x="675548" y="-191512"/>
                <a:ext cx="332669" cy="332669"/>
                <a:chOff x="6649150" y="309350"/>
                <a:chExt cx="395800" cy="395800"/>
              </a:xfrm>
            </p:grpSpPr>
            <p:sp>
              <p:nvSpPr>
                <p:cNvPr id="1166" name="Shape 1166"/>
                <p:cNvSpPr/>
                <p:nvPr/>
              </p:nvSpPr>
              <p:spPr>
                <a:xfrm>
                  <a:off x="6649150" y="309350"/>
                  <a:ext cx="395800" cy="3958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5832" h="15832" fill="none" extrusionOk="0">
                      <a:moveTo>
                        <a:pt x="7916" y="1"/>
                      </a:moveTo>
                      <a:lnTo>
                        <a:pt x="7916" y="1"/>
                      </a:lnTo>
                      <a:lnTo>
                        <a:pt x="7502" y="25"/>
                      </a:lnTo>
                      <a:lnTo>
                        <a:pt x="7112" y="49"/>
                      </a:lnTo>
                      <a:lnTo>
                        <a:pt x="6723" y="98"/>
                      </a:lnTo>
                      <a:lnTo>
                        <a:pt x="6333" y="171"/>
                      </a:lnTo>
                      <a:lnTo>
                        <a:pt x="5943" y="244"/>
                      </a:lnTo>
                      <a:lnTo>
                        <a:pt x="5553" y="366"/>
                      </a:lnTo>
                      <a:lnTo>
                        <a:pt x="5188" y="488"/>
                      </a:lnTo>
                      <a:lnTo>
                        <a:pt x="4847" y="634"/>
                      </a:lnTo>
                      <a:lnTo>
                        <a:pt x="4482" y="780"/>
                      </a:lnTo>
                      <a:lnTo>
                        <a:pt x="4141" y="950"/>
                      </a:lnTo>
                      <a:lnTo>
                        <a:pt x="3824" y="1145"/>
                      </a:lnTo>
                      <a:lnTo>
                        <a:pt x="3483" y="1364"/>
                      </a:lnTo>
                      <a:lnTo>
                        <a:pt x="3191" y="1584"/>
                      </a:lnTo>
                      <a:lnTo>
                        <a:pt x="2874" y="1803"/>
                      </a:lnTo>
                      <a:lnTo>
                        <a:pt x="2607" y="2071"/>
                      </a:lnTo>
                      <a:lnTo>
                        <a:pt x="2314" y="2314"/>
                      </a:lnTo>
                      <a:lnTo>
                        <a:pt x="2071" y="2607"/>
                      </a:lnTo>
                      <a:lnTo>
                        <a:pt x="1803" y="2874"/>
                      </a:lnTo>
                      <a:lnTo>
                        <a:pt x="1584" y="3191"/>
                      </a:lnTo>
                      <a:lnTo>
                        <a:pt x="1364" y="3483"/>
                      </a:lnTo>
                      <a:lnTo>
                        <a:pt x="1145" y="3824"/>
                      </a:lnTo>
                      <a:lnTo>
                        <a:pt x="950" y="4141"/>
                      </a:lnTo>
                      <a:lnTo>
                        <a:pt x="780" y="4482"/>
                      </a:lnTo>
                      <a:lnTo>
                        <a:pt x="634" y="4847"/>
                      </a:lnTo>
                      <a:lnTo>
                        <a:pt x="488" y="5188"/>
                      </a:lnTo>
                      <a:lnTo>
                        <a:pt x="366" y="5553"/>
                      </a:lnTo>
                      <a:lnTo>
                        <a:pt x="244" y="5943"/>
                      </a:lnTo>
                      <a:lnTo>
                        <a:pt x="171" y="6333"/>
                      </a:lnTo>
                      <a:lnTo>
                        <a:pt x="98" y="6722"/>
                      </a:lnTo>
                      <a:lnTo>
                        <a:pt x="49" y="7112"/>
                      </a:lnTo>
                      <a:lnTo>
                        <a:pt x="25" y="7502"/>
                      </a:lnTo>
                      <a:lnTo>
                        <a:pt x="1" y="7916"/>
                      </a:lnTo>
                      <a:lnTo>
                        <a:pt x="1" y="7916"/>
                      </a:lnTo>
                      <a:lnTo>
                        <a:pt x="25" y="8330"/>
                      </a:lnTo>
                      <a:lnTo>
                        <a:pt x="49" y="8720"/>
                      </a:lnTo>
                      <a:lnTo>
                        <a:pt x="98" y="9109"/>
                      </a:lnTo>
                      <a:lnTo>
                        <a:pt x="171" y="9499"/>
                      </a:lnTo>
                      <a:lnTo>
                        <a:pt x="244" y="9889"/>
                      </a:lnTo>
                      <a:lnTo>
                        <a:pt x="366" y="10278"/>
                      </a:lnTo>
                      <a:lnTo>
                        <a:pt x="488" y="10644"/>
                      </a:lnTo>
                      <a:lnTo>
                        <a:pt x="634" y="10985"/>
                      </a:lnTo>
                      <a:lnTo>
                        <a:pt x="780" y="11350"/>
                      </a:lnTo>
                      <a:lnTo>
                        <a:pt x="950" y="11691"/>
                      </a:lnTo>
                      <a:lnTo>
                        <a:pt x="1145" y="12008"/>
                      </a:lnTo>
                      <a:lnTo>
                        <a:pt x="1364" y="12348"/>
                      </a:lnTo>
                      <a:lnTo>
                        <a:pt x="1584" y="12641"/>
                      </a:lnTo>
                      <a:lnTo>
                        <a:pt x="1803" y="12957"/>
                      </a:lnTo>
                      <a:lnTo>
                        <a:pt x="2071" y="13225"/>
                      </a:lnTo>
                      <a:lnTo>
                        <a:pt x="2314" y="13518"/>
                      </a:lnTo>
                      <a:lnTo>
                        <a:pt x="2607" y="13761"/>
                      </a:lnTo>
                      <a:lnTo>
                        <a:pt x="2874" y="14029"/>
                      </a:lnTo>
                      <a:lnTo>
                        <a:pt x="3191" y="14248"/>
                      </a:lnTo>
                      <a:lnTo>
                        <a:pt x="3483" y="14467"/>
                      </a:lnTo>
                      <a:lnTo>
                        <a:pt x="3824" y="14687"/>
                      </a:lnTo>
                      <a:lnTo>
                        <a:pt x="4141" y="14881"/>
                      </a:lnTo>
                      <a:lnTo>
                        <a:pt x="4482" y="15052"/>
                      </a:lnTo>
                      <a:lnTo>
                        <a:pt x="4847" y="15198"/>
                      </a:lnTo>
                      <a:lnTo>
                        <a:pt x="5188" y="15344"/>
                      </a:lnTo>
                      <a:lnTo>
                        <a:pt x="5553" y="15466"/>
                      </a:lnTo>
                      <a:lnTo>
                        <a:pt x="5943" y="15588"/>
                      </a:lnTo>
                      <a:lnTo>
                        <a:pt x="6333" y="15661"/>
                      </a:lnTo>
                      <a:lnTo>
                        <a:pt x="6723" y="15734"/>
                      </a:lnTo>
                      <a:lnTo>
                        <a:pt x="7112" y="15783"/>
                      </a:lnTo>
                      <a:lnTo>
                        <a:pt x="7502" y="15807"/>
                      </a:lnTo>
                      <a:lnTo>
                        <a:pt x="7916" y="15831"/>
                      </a:lnTo>
                      <a:lnTo>
                        <a:pt x="7916" y="15831"/>
                      </a:lnTo>
                      <a:lnTo>
                        <a:pt x="8330" y="15807"/>
                      </a:lnTo>
                      <a:lnTo>
                        <a:pt x="8720" y="15783"/>
                      </a:lnTo>
                      <a:lnTo>
                        <a:pt x="9109" y="15734"/>
                      </a:lnTo>
                      <a:lnTo>
                        <a:pt x="9499" y="15661"/>
                      </a:lnTo>
                      <a:lnTo>
                        <a:pt x="9889" y="15588"/>
                      </a:lnTo>
                      <a:lnTo>
                        <a:pt x="10278" y="15466"/>
                      </a:lnTo>
                      <a:lnTo>
                        <a:pt x="10644" y="15344"/>
                      </a:lnTo>
                      <a:lnTo>
                        <a:pt x="10985" y="15198"/>
                      </a:lnTo>
                      <a:lnTo>
                        <a:pt x="11350" y="15052"/>
                      </a:lnTo>
                      <a:lnTo>
                        <a:pt x="11691" y="14881"/>
                      </a:lnTo>
                      <a:lnTo>
                        <a:pt x="12008" y="14687"/>
                      </a:lnTo>
                      <a:lnTo>
                        <a:pt x="12349" y="14467"/>
                      </a:lnTo>
                      <a:lnTo>
                        <a:pt x="12641" y="14248"/>
                      </a:lnTo>
                      <a:lnTo>
                        <a:pt x="12957" y="14029"/>
                      </a:lnTo>
                      <a:lnTo>
                        <a:pt x="13225" y="13761"/>
                      </a:lnTo>
                      <a:lnTo>
                        <a:pt x="13518" y="13518"/>
                      </a:lnTo>
                      <a:lnTo>
                        <a:pt x="13761" y="13225"/>
                      </a:lnTo>
                      <a:lnTo>
                        <a:pt x="14029" y="12957"/>
                      </a:lnTo>
                      <a:lnTo>
                        <a:pt x="14248" y="12641"/>
                      </a:lnTo>
                      <a:lnTo>
                        <a:pt x="14467" y="12348"/>
                      </a:lnTo>
                      <a:lnTo>
                        <a:pt x="14687" y="12008"/>
                      </a:lnTo>
                      <a:lnTo>
                        <a:pt x="14881" y="11691"/>
                      </a:lnTo>
                      <a:lnTo>
                        <a:pt x="15052" y="11350"/>
                      </a:lnTo>
                      <a:lnTo>
                        <a:pt x="15198" y="10985"/>
                      </a:lnTo>
                      <a:lnTo>
                        <a:pt x="15344" y="10644"/>
                      </a:lnTo>
                      <a:lnTo>
                        <a:pt x="15466" y="10278"/>
                      </a:lnTo>
                      <a:lnTo>
                        <a:pt x="15588" y="9889"/>
                      </a:lnTo>
                      <a:lnTo>
                        <a:pt x="15661" y="9499"/>
                      </a:lnTo>
                      <a:lnTo>
                        <a:pt x="15734" y="9109"/>
                      </a:lnTo>
                      <a:lnTo>
                        <a:pt x="15783" y="8720"/>
                      </a:lnTo>
                      <a:lnTo>
                        <a:pt x="15807" y="8330"/>
                      </a:lnTo>
                      <a:lnTo>
                        <a:pt x="15831" y="7916"/>
                      </a:lnTo>
                      <a:lnTo>
                        <a:pt x="15831" y="7916"/>
                      </a:lnTo>
                      <a:lnTo>
                        <a:pt x="15807" y="7502"/>
                      </a:lnTo>
                      <a:lnTo>
                        <a:pt x="15783" y="7112"/>
                      </a:lnTo>
                      <a:lnTo>
                        <a:pt x="15734" y="6722"/>
                      </a:lnTo>
                      <a:lnTo>
                        <a:pt x="15661" y="6333"/>
                      </a:lnTo>
                      <a:lnTo>
                        <a:pt x="15588" y="5943"/>
                      </a:lnTo>
                      <a:lnTo>
                        <a:pt x="15466" y="5553"/>
                      </a:lnTo>
                      <a:lnTo>
                        <a:pt x="15344" y="5188"/>
                      </a:lnTo>
                      <a:lnTo>
                        <a:pt x="15198" y="4847"/>
                      </a:lnTo>
                      <a:lnTo>
                        <a:pt x="15052" y="4482"/>
                      </a:lnTo>
                      <a:lnTo>
                        <a:pt x="14881" y="4141"/>
                      </a:lnTo>
                      <a:lnTo>
                        <a:pt x="14687" y="3824"/>
                      </a:lnTo>
                      <a:lnTo>
                        <a:pt x="14467" y="3483"/>
                      </a:lnTo>
                      <a:lnTo>
                        <a:pt x="14248" y="3191"/>
                      </a:lnTo>
                      <a:lnTo>
                        <a:pt x="14029" y="2874"/>
                      </a:lnTo>
                      <a:lnTo>
                        <a:pt x="13761" y="2607"/>
                      </a:lnTo>
                      <a:lnTo>
                        <a:pt x="13518" y="2314"/>
                      </a:lnTo>
                      <a:lnTo>
                        <a:pt x="13225" y="2071"/>
                      </a:lnTo>
                      <a:lnTo>
                        <a:pt x="12957" y="1803"/>
                      </a:lnTo>
                      <a:lnTo>
                        <a:pt x="12641" y="1584"/>
                      </a:lnTo>
                      <a:lnTo>
                        <a:pt x="12349" y="1364"/>
                      </a:lnTo>
                      <a:lnTo>
                        <a:pt x="12008" y="1145"/>
                      </a:lnTo>
                      <a:lnTo>
                        <a:pt x="11691" y="950"/>
                      </a:lnTo>
                      <a:lnTo>
                        <a:pt x="11350" y="780"/>
                      </a:lnTo>
                      <a:lnTo>
                        <a:pt x="10985" y="634"/>
                      </a:lnTo>
                      <a:lnTo>
                        <a:pt x="10644" y="488"/>
                      </a:lnTo>
                      <a:lnTo>
                        <a:pt x="10278" y="366"/>
                      </a:lnTo>
                      <a:lnTo>
                        <a:pt x="9889" y="244"/>
                      </a:lnTo>
                      <a:lnTo>
                        <a:pt x="9499" y="171"/>
                      </a:lnTo>
                      <a:lnTo>
                        <a:pt x="9109" y="98"/>
                      </a:lnTo>
                      <a:lnTo>
                        <a:pt x="8720" y="49"/>
                      </a:lnTo>
                      <a:lnTo>
                        <a:pt x="8330" y="25"/>
                      </a:lnTo>
                      <a:lnTo>
                        <a:pt x="7916" y="1"/>
                      </a:lnTo>
                      <a:lnTo>
                        <a:pt x="7916" y="1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67" name="Shape 1167"/>
                <p:cNvSpPr/>
                <p:nvPr/>
              </p:nvSpPr>
              <p:spPr>
                <a:xfrm>
                  <a:off x="6673500" y="333700"/>
                  <a:ext cx="347100" cy="3471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3884" h="13884" fill="none" extrusionOk="0">
                      <a:moveTo>
                        <a:pt x="6942" y="13883"/>
                      </a:moveTo>
                      <a:lnTo>
                        <a:pt x="6942" y="13883"/>
                      </a:lnTo>
                      <a:lnTo>
                        <a:pt x="6577" y="13883"/>
                      </a:lnTo>
                      <a:lnTo>
                        <a:pt x="6236" y="13834"/>
                      </a:lnTo>
                      <a:lnTo>
                        <a:pt x="5895" y="13810"/>
                      </a:lnTo>
                      <a:lnTo>
                        <a:pt x="5554" y="13737"/>
                      </a:lnTo>
                      <a:lnTo>
                        <a:pt x="5213" y="13664"/>
                      </a:lnTo>
                      <a:lnTo>
                        <a:pt x="4872" y="13566"/>
                      </a:lnTo>
                      <a:lnTo>
                        <a:pt x="4555" y="13469"/>
                      </a:lnTo>
                      <a:lnTo>
                        <a:pt x="4239" y="13323"/>
                      </a:lnTo>
                      <a:lnTo>
                        <a:pt x="3946" y="13201"/>
                      </a:lnTo>
                      <a:lnTo>
                        <a:pt x="3630" y="13031"/>
                      </a:lnTo>
                      <a:lnTo>
                        <a:pt x="3337" y="12884"/>
                      </a:lnTo>
                      <a:lnTo>
                        <a:pt x="3069" y="12690"/>
                      </a:lnTo>
                      <a:lnTo>
                        <a:pt x="2802" y="12495"/>
                      </a:lnTo>
                      <a:lnTo>
                        <a:pt x="2534" y="12300"/>
                      </a:lnTo>
                      <a:lnTo>
                        <a:pt x="2290" y="12081"/>
                      </a:lnTo>
                      <a:lnTo>
                        <a:pt x="2047" y="11837"/>
                      </a:lnTo>
                      <a:lnTo>
                        <a:pt x="1803" y="11594"/>
                      </a:lnTo>
                      <a:lnTo>
                        <a:pt x="1584" y="11350"/>
                      </a:lnTo>
                      <a:lnTo>
                        <a:pt x="1389" y="11082"/>
                      </a:lnTo>
                      <a:lnTo>
                        <a:pt x="1194" y="10814"/>
                      </a:lnTo>
                      <a:lnTo>
                        <a:pt x="999" y="10546"/>
                      </a:lnTo>
                      <a:lnTo>
                        <a:pt x="853" y="10254"/>
                      </a:lnTo>
                      <a:lnTo>
                        <a:pt x="683" y="9938"/>
                      </a:lnTo>
                      <a:lnTo>
                        <a:pt x="561" y="9645"/>
                      </a:lnTo>
                      <a:lnTo>
                        <a:pt x="415" y="9329"/>
                      </a:lnTo>
                      <a:lnTo>
                        <a:pt x="317" y="9012"/>
                      </a:lnTo>
                      <a:lnTo>
                        <a:pt x="220" y="8671"/>
                      </a:lnTo>
                      <a:lnTo>
                        <a:pt x="147" y="8330"/>
                      </a:lnTo>
                      <a:lnTo>
                        <a:pt x="74" y="7989"/>
                      </a:lnTo>
                      <a:lnTo>
                        <a:pt x="49" y="7648"/>
                      </a:lnTo>
                      <a:lnTo>
                        <a:pt x="1" y="7307"/>
                      </a:lnTo>
                      <a:lnTo>
                        <a:pt x="1" y="6942"/>
                      </a:lnTo>
                      <a:lnTo>
                        <a:pt x="1" y="6942"/>
                      </a:lnTo>
                      <a:lnTo>
                        <a:pt x="1" y="6577"/>
                      </a:lnTo>
                      <a:lnTo>
                        <a:pt x="49" y="6236"/>
                      </a:lnTo>
                      <a:lnTo>
                        <a:pt x="74" y="5895"/>
                      </a:lnTo>
                      <a:lnTo>
                        <a:pt x="147" y="5554"/>
                      </a:lnTo>
                      <a:lnTo>
                        <a:pt x="220" y="5213"/>
                      </a:lnTo>
                      <a:lnTo>
                        <a:pt x="317" y="4872"/>
                      </a:lnTo>
                      <a:lnTo>
                        <a:pt x="415" y="4555"/>
                      </a:lnTo>
                      <a:lnTo>
                        <a:pt x="561" y="4238"/>
                      </a:lnTo>
                      <a:lnTo>
                        <a:pt x="683" y="3946"/>
                      </a:lnTo>
                      <a:lnTo>
                        <a:pt x="853" y="3630"/>
                      </a:lnTo>
                      <a:lnTo>
                        <a:pt x="999" y="3337"/>
                      </a:lnTo>
                      <a:lnTo>
                        <a:pt x="1194" y="3069"/>
                      </a:lnTo>
                      <a:lnTo>
                        <a:pt x="1389" y="2802"/>
                      </a:lnTo>
                      <a:lnTo>
                        <a:pt x="1584" y="2534"/>
                      </a:lnTo>
                      <a:lnTo>
                        <a:pt x="1803" y="2290"/>
                      </a:lnTo>
                      <a:lnTo>
                        <a:pt x="2047" y="2047"/>
                      </a:lnTo>
                      <a:lnTo>
                        <a:pt x="2290" y="1803"/>
                      </a:lnTo>
                      <a:lnTo>
                        <a:pt x="2534" y="1584"/>
                      </a:lnTo>
                      <a:lnTo>
                        <a:pt x="2802" y="1389"/>
                      </a:lnTo>
                      <a:lnTo>
                        <a:pt x="3069" y="1194"/>
                      </a:lnTo>
                      <a:lnTo>
                        <a:pt x="3337" y="999"/>
                      </a:lnTo>
                      <a:lnTo>
                        <a:pt x="3630" y="853"/>
                      </a:lnTo>
                      <a:lnTo>
                        <a:pt x="3946" y="683"/>
                      </a:lnTo>
                      <a:lnTo>
                        <a:pt x="4239" y="561"/>
                      </a:lnTo>
                      <a:lnTo>
                        <a:pt x="4555" y="415"/>
                      </a:lnTo>
                      <a:lnTo>
                        <a:pt x="4872" y="317"/>
                      </a:lnTo>
                      <a:lnTo>
                        <a:pt x="5213" y="220"/>
                      </a:lnTo>
                      <a:lnTo>
                        <a:pt x="5554" y="147"/>
                      </a:lnTo>
                      <a:lnTo>
                        <a:pt x="5895" y="74"/>
                      </a:lnTo>
                      <a:lnTo>
                        <a:pt x="6236" y="49"/>
                      </a:lnTo>
                      <a:lnTo>
                        <a:pt x="6577" y="1"/>
                      </a:lnTo>
                      <a:lnTo>
                        <a:pt x="6942" y="1"/>
                      </a:lnTo>
                      <a:lnTo>
                        <a:pt x="6942" y="1"/>
                      </a:lnTo>
                      <a:lnTo>
                        <a:pt x="7307" y="1"/>
                      </a:lnTo>
                      <a:lnTo>
                        <a:pt x="7648" y="49"/>
                      </a:lnTo>
                      <a:lnTo>
                        <a:pt x="7989" y="74"/>
                      </a:lnTo>
                      <a:lnTo>
                        <a:pt x="8330" y="147"/>
                      </a:lnTo>
                      <a:lnTo>
                        <a:pt x="8671" y="220"/>
                      </a:lnTo>
                      <a:lnTo>
                        <a:pt x="9012" y="317"/>
                      </a:lnTo>
                      <a:lnTo>
                        <a:pt x="9329" y="415"/>
                      </a:lnTo>
                      <a:lnTo>
                        <a:pt x="9645" y="561"/>
                      </a:lnTo>
                      <a:lnTo>
                        <a:pt x="9938" y="683"/>
                      </a:lnTo>
                      <a:lnTo>
                        <a:pt x="10254" y="853"/>
                      </a:lnTo>
                      <a:lnTo>
                        <a:pt x="10546" y="999"/>
                      </a:lnTo>
                      <a:lnTo>
                        <a:pt x="10814" y="1194"/>
                      </a:lnTo>
                      <a:lnTo>
                        <a:pt x="11082" y="1389"/>
                      </a:lnTo>
                      <a:lnTo>
                        <a:pt x="11350" y="1584"/>
                      </a:lnTo>
                      <a:lnTo>
                        <a:pt x="11594" y="1803"/>
                      </a:lnTo>
                      <a:lnTo>
                        <a:pt x="11837" y="2047"/>
                      </a:lnTo>
                      <a:lnTo>
                        <a:pt x="12081" y="2290"/>
                      </a:lnTo>
                      <a:lnTo>
                        <a:pt x="12300" y="2534"/>
                      </a:lnTo>
                      <a:lnTo>
                        <a:pt x="12495" y="2802"/>
                      </a:lnTo>
                      <a:lnTo>
                        <a:pt x="12690" y="3069"/>
                      </a:lnTo>
                      <a:lnTo>
                        <a:pt x="12885" y="3337"/>
                      </a:lnTo>
                      <a:lnTo>
                        <a:pt x="13031" y="3630"/>
                      </a:lnTo>
                      <a:lnTo>
                        <a:pt x="13201" y="3946"/>
                      </a:lnTo>
                      <a:lnTo>
                        <a:pt x="13323" y="4238"/>
                      </a:lnTo>
                      <a:lnTo>
                        <a:pt x="13469" y="4555"/>
                      </a:lnTo>
                      <a:lnTo>
                        <a:pt x="13566" y="4872"/>
                      </a:lnTo>
                      <a:lnTo>
                        <a:pt x="13664" y="5213"/>
                      </a:lnTo>
                      <a:lnTo>
                        <a:pt x="13737" y="5554"/>
                      </a:lnTo>
                      <a:lnTo>
                        <a:pt x="13810" y="5895"/>
                      </a:lnTo>
                      <a:lnTo>
                        <a:pt x="13834" y="6236"/>
                      </a:lnTo>
                      <a:lnTo>
                        <a:pt x="13883" y="6577"/>
                      </a:lnTo>
                      <a:lnTo>
                        <a:pt x="13883" y="6942"/>
                      </a:lnTo>
                      <a:lnTo>
                        <a:pt x="13883" y="6942"/>
                      </a:lnTo>
                      <a:lnTo>
                        <a:pt x="13883" y="7307"/>
                      </a:lnTo>
                      <a:lnTo>
                        <a:pt x="13834" y="7648"/>
                      </a:lnTo>
                      <a:lnTo>
                        <a:pt x="13810" y="7989"/>
                      </a:lnTo>
                      <a:lnTo>
                        <a:pt x="13737" y="8330"/>
                      </a:lnTo>
                      <a:lnTo>
                        <a:pt x="13664" y="8671"/>
                      </a:lnTo>
                      <a:lnTo>
                        <a:pt x="13566" y="9012"/>
                      </a:lnTo>
                      <a:lnTo>
                        <a:pt x="13469" y="9329"/>
                      </a:lnTo>
                      <a:lnTo>
                        <a:pt x="13323" y="9645"/>
                      </a:lnTo>
                      <a:lnTo>
                        <a:pt x="13201" y="9938"/>
                      </a:lnTo>
                      <a:lnTo>
                        <a:pt x="13031" y="10254"/>
                      </a:lnTo>
                      <a:lnTo>
                        <a:pt x="12885" y="10546"/>
                      </a:lnTo>
                      <a:lnTo>
                        <a:pt x="12690" y="10814"/>
                      </a:lnTo>
                      <a:lnTo>
                        <a:pt x="12495" y="11082"/>
                      </a:lnTo>
                      <a:lnTo>
                        <a:pt x="12300" y="11350"/>
                      </a:lnTo>
                      <a:lnTo>
                        <a:pt x="12081" y="11594"/>
                      </a:lnTo>
                      <a:lnTo>
                        <a:pt x="11837" y="11837"/>
                      </a:lnTo>
                      <a:lnTo>
                        <a:pt x="11594" y="12081"/>
                      </a:lnTo>
                      <a:lnTo>
                        <a:pt x="11350" y="12300"/>
                      </a:lnTo>
                      <a:lnTo>
                        <a:pt x="11082" y="12495"/>
                      </a:lnTo>
                      <a:lnTo>
                        <a:pt x="10814" y="12690"/>
                      </a:lnTo>
                      <a:lnTo>
                        <a:pt x="10546" y="12884"/>
                      </a:lnTo>
                      <a:lnTo>
                        <a:pt x="10254" y="13031"/>
                      </a:lnTo>
                      <a:lnTo>
                        <a:pt x="9938" y="13201"/>
                      </a:lnTo>
                      <a:lnTo>
                        <a:pt x="9645" y="13323"/>
                      </a:lnTo>
                      <a:lnTo>
                        <a:pt x="9329" y="13469"/>
                      </a:lnTo>
                      <a:lnTo>
                        <a:pt x="9012" y="13566"/>
                      </a:lnTo>
                      <a:lnTo>
                        <a:pt x="8671" y="13664"/>
                      </a:lnTo>
                      <a:lnTo>
                        <a:pt x="8330" y="13737"/>
                      </a:lnTo>
                      <a:lnTo>
                        <a:pt x="7989" y="13810"/>
                      </a:lnTo>
                      <a:lnTo>
                        <a:pt x="7648" y="13834"/>
                      </a:lnTo>
                      <a:lnTo>
                        <a:pt x="7307" y="13883"/>
                      </a:lnTo>
                      <a:lnTo>
                        <a:pt x="6942" y="13883"/>
                      </a:lnTo>
                      <a:lnTo>
                        <a:pt x="6942" y="13883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68" name="Shape 1168"/>
                <p:cNvSpPr/>
                <p:nvPr/>
              </p:nvSpPr>
              <p:spPr>
                <a:xfrm>
                  <a:off x="6848850" y="397625"/>
                  <a:ext cx="54825" cy="1693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193" h="6772" fill="none" extrusionOk="0">
                      <a:moveTo>
                        <a:pt x="1" y="1"/>
                      </a:moveTo>
                      <a:lnTo>
                        <a:pt x="1" y="4580"/>
                      </a:lnTo>
                      <a:lnTo>
                        <a:pt x="2193" y="6772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69" name="Shape 1169"/>
                <p:cNvSpPr/>
                <p:nvPr/>
              </p:nvSpPr>
              <p:spPr>
                <a:xfrm>
                  <a:off x="6847025" y="333700"/>
                  <a:ext cx="25" cy="292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170" fill="none" extrusionOk="0">
                      <a:moveTo>
                        <a:pt x="1" y="1170"/>
                      </a:moveTo>
                      <a:lnTo>
                        <a:pt x="1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70" name="Shape 1170"/>
                <p:cNvSpPr/>
                <p:nvPr/>
              </p:nvSpPr>
              <p:spPr>
                <a:xfrm>
                  <a:off x="6760575" y="356850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1" y="0"/>
                      </a:moveTo>
                      <a:lnTo>
                        <a:pt x="1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71" name="Shape 1171"/>
                <p:cNvSpPr/>
                <p:nvPr/>
              </p:nvSpPr>
              <p:spPr>
                <a:xfrm>
                  <a:off x="6760575" y="356850"/>
                  <a:ext cx="14025" cy="249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561" h="999" fill="none" extrusionOk="0">
                      <a:moveTo>
                        <a:pt x="1" y="0"/>
                      </a:moveTo>
                      <a:lnTo>
                        <a:pt x="561" y="999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72" name="Shape 1172"/>
                <p:cNvSpPr/>
                <p:nvPr/>
              </p:nvSpPr>
              <p:spPr>
                <a:xfrm>
                  <a:off x="6696650" y="420775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0" y="0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73" name="Shape 1173"/>
                <p:cNvSpPr/>
                <p:nvPr/>
              </p:nvSpPr>
              <p:spPr>
                <a:xfrm>
                  <a:off x="6696650" y="420775"/>
                  <a:ext cx="24975" cy="140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999" h="561" fill="none" extrusionOk="0">
                      <a:moveTo>
                        <a:pt x="0" y="0"/>
                      </a:moveTo>
                      <a:lnTo>
                        <a:pt x="999" y="56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74" name="Shape 1174"/>
                <p:cNvSpPr/>
                <p:nvPr/>
              </p:nvSpPr>
              <p:spPr>
                <a:xfrm>
                  <a:off x="6673500" y="507225"/>
                  <a:ext cx="29250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170" h="1" fill="none" extrusionOk="0">
                      <a:moveTo>
                        <a:pt x="1" y="1"/>
                      </a:moveTo>
                      <a:lnTo>
                        <a:pt x="1170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75" name="Shape 1175"/>
                <p:cNvSpPr/>
                <p:nvPr/>
              </p:nvSpPr>
              <p:spPr>
                <a:xfrm>
                  <a:off x="6696650" y="593700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0" y="0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76" name="Shape 1176"/>
                <p:cNvSpPr/>
                <p:nvPr/>
              </p:nvSpPr>
              <p:spPr>
                <a:xfrm>
                  <a:off x="6696650" y="579700"/>
                  <a:ext cx="24975" cy="140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999" h="561" fill="none" extrusionOk="0">
                      <a:moveTo>
                        <a:pt x="0" y="560"/>
                      </a:moveTo>
                      <a:lnTo>
                        <a:pt x="999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77" name="Shape 1177"/>
                <p:cNvSpPr/>
                <p:nvPr/>
              </p:nvSpPr>
              <p:spPr>
                <a:xfrm>
                  <a:off x="6760575" y="632675"/>
                  <a:ext cx="14025" cy="249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561" h="999" fill="none" extrusionOk="0">
                      <a:moveTo>
                        <a:pt x="1" y="999"/>
                      </a:moveTo>
                      <a:lnTo>
                        <a:pt x="561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78" name="Shape 1178"/>
                <p:cNvSpPr/>
                <p:nvPr/>
              </p:nvSpPr>
              <p:spPr>
                <a:xfrm>
                  <a:off x="6760575" y="657625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1" y="1"/>
                      </a:moveTo>
                      <a:lnTo>
                        <a:pt x="1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79" name="Shape 1179"/>
                <p:cNvSpPr/>
                <p:nvPr/>
              </p:nvSpPr>
              <p:spPr>
                <a:xfrm>
                  <a:off x="6847025" y="651550"/>
                  <a:ext cx="25" cy="292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170" fill="none" extrusionOk="0">
                      <a:moveTo>
                        <a:pt x="1" y="0"/>
                      </a:moveTo>
                      <a:lnTo>
                        <a:pt x="1" y="1169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80" name="Shape 1180"/>
                <p:cNvSpPr/>
                <p:nvPr/>
              </p:nvSpPr>
              <p:spPr>
                <a:xfrm>
                  <a:off x="6919500" y="632675"/>
                  <a:ext cx="14025" cy="249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561" h="999" fill="none" extrusionOk="0">
                      <a:moveTo>
                        <a:pt x="560" y="999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81" name="Shape 1181"/>
                <p:cNvSpPr/>
                <p:nvPr/>
              </p:nvSpPr>
              <p:spPr>
                <a:xfrm>
                  <a:off x="6933500" y="657625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0" y="1"/>
                      </a:moveTo>
                      <a:lnTo>
                        <a:pt x="0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82" name="Shape 1182"/>
                <p:cNvSpPr/>
                <p:nvPr/>
              </p:nvSpPr>
              <p:spPr>
                <a:xfrm>
                  <a:off x="6972475" y="579700"/>
                  <a:ext cx="24975" cy="140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999" h="561" fill="none" extrusionOk="0">
                      <a:moveTo>
                        <a:pt x="999" y="560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83" name="Shape 1183"/>
                <p:cNvSpPr/>
                <p:nvPr/>
              </p:nvSpPr>
              <p:spPr>
                <a:xfrm>
                  <a:off x="6997425" y="593700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1" y="0"/>
                      </a:moveTo>
                      <a:lnTo>
                        <a:pt x="1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84" name="Shape 1184"/>
                <p:cNvSpPr/>
                <p:nvPr/>
              </p:nvSpPr>
              <p:spPr>
                <a:xfrm>
                  <a:off x="6991350" y="507225"/>
                  <a:ext cx="29250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170" h="1" fill="none" extrusionOk="0">
                      <a:moveTo>
                        <a:pt x="1169" y="1"/>
                      </a:moveTo>
                      <a:lnTo>
                        <a:pt x="0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85" name="Shape 1185"/>
                <p:cNvSpPr/>
                <p:nvPr/>
              </p:nvSpPr>
              <p:spPr>
                <a:xfrm>
                  <a:off x="6972475" y="420775"/>
                  <a:ext cx="24975" cy="140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999" h="561" fill="none" extrusionOk="0">
                      <a:moveTo>
                        <a:pt x="0" y="561"/>
                      </a:moveTo>
                      <a:lnTo>
                        <a:pt x="999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86" name="Shape 1186"/>
                <p:cNvSpPr/>
                <p:nvPr/>
              </p:nvSpPr>
              <p:spPr>
                <a:xfrm>
                  <a:off x="6997425" y="420775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1" y="0"/>
                      </a:moveTo>
                      <a:lnTo>
                        <a:pt x="1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87" name="Shape 1187"/>
                <p:cNvSpPr/>
                <p:nvPr/>
              </p:nvSpPr>
              <p:spPr>
                <a:xfrm>
                  <a:off x="6919500" y="356850"/>
                  <a:ext cx="14025" cy="249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561" h="999" fill="none" extrusionOk="0">
                      <a:moveTo>
                        <a:pt x="560" y="0"/>
                      </a:moveTo>
                      <a:lnTo>
                        <a:pt x="0" y="999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88" name="Shape 1188"/>
                <p:cNvSpPr/>
                <p:nvPr/>
              </p:nvSpPr>
              <p:spPr>
                <a:xfrm>
                  <a:off x="6933500" y="356850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0" y="0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  <p:grpSp>
            <p:nvGrpSpPr>
              <p:cNvPr id="1189" name="Shape 1189"/>
              <p:cNvGrpSpPr/>
              <p:nvPr/>
            </p:nvGrpSpPr>
            <p:grpSpPr>
              <a:xfrm>
                <a:off x="-129715" y="-196376"/>
                <a:ext cx="215966" cy="342398"/>
                <a:chOff x="6718575" y="2318625"/>
                <a:chExt cx="256950" cy="407375"/>
              </a:xfrm>
            </p:grpSpPr>
            <p:sp>
              <p:nvSpPr>
                <p:cNvPr id="1190" name="Shape 1190"/>
                <p:cNvSpPr/>
                <p:nvPr/>
              </p:nvSpPr>
              <p:spPr>
                <a:xfrm>
                  <a:off x="6795900" y="2673600"/>
                  <a:ext cx="102300" cy="225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4092" h="902" fill="none" extrusionOk="0">
                      <a:moveTo>
                        <a:pt x="4092" y="902"/>
                      </a:moveTo>
                      <a:lnTo>
                        <a:pt x="4092" y="1"/>
                      </a:lnTo>
                      <a:lnTo>
                        <a:pt x="0" y="1"/>
                      </a:lnTo>
                      <a:lnTo>
                        <a:pt x="0" y="902"/>
                      </a:lnTo>
                      <a:lnTo>
                        <a:pt x="4092" y="902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91" name="Shape 1191"/>
                <p:cNvSpPr/>
                <p:nvPr/>
              </p:nvSpPr>
              <p:spPr>
                <a:xfrm>
                  <a:off x="6795900" y="2650475"/>
                  <a:ext cx="102300" cy="225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4092" h="902" fill="none" extrusionOk="0">
                      <a:moveTo>
                        <a:pt x="4092" y="901"/>
                      </a:moveTo>
                      <a:lnTo>
                        <a:pt x="4092" y="0"/>
                      </a:lnTo>
                      <a:lnTo>
                        <a:pt x="0" y="0"/>
                      </a:lnTo>
                      <a:lnTo>
                        <a:pt x="0" y="901"/>
                      </a:lnTo>
                      <a:lnTo>
                        <a:pt x="4092" y="901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92" name="Shape 1192"/>
                <p:cNvSpPr/>
                <p:nvPr/>
              </p:nvSpPr>
              <p:spPr>
                <a:xfrm>
                  <a:off x="6795900" y="2696125"/>
                  <a:ext cx="102300" cy="298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4092" h="1195" fill="none" extrusionOk="0">
                      <a:moveTo>
                        <a:pt x="0" y="1"/>
                      </a:moveTo>
                      <a:lnTo>
                        <a:pt x="0" y="171"/>
                      </a:lnTo>
                      <a:lnTo>
                        <a:pt x="0" y="171"/>
                      </a:lnTo>
                      <a:lnTo>
                        <a:pt x="24" y="318"/>
                      </a:lnTo>
                      <a:lnTo>
                        <a:pt x="98" y="464"/>
                      </a:lnTo>
                      <a:lnTo>
                        <a:pt x="195" y="585"/>
                      </a:lnTo>
                      <a:lnTo>
                        <a:pt x="341" y="659"/>
                      </a:lnTo>
                      <a:lnTo>
                        <a:pt x="1875" y="1170"/>
                      </a:lnTo>
                      <a:lnTo>
                        <a:pt x="1875" y="1170"/>
                      </a:lnTo>
                      <a:lnTo>
                        <a:pt x="2046" y="1194"/>
                      </a:lnTo>
                      <a:lnTo>
                        <a:pt x="2046" y="1194"/>
                      </a:lnTo>
                      <a:lnTo>
                        <a:pt x="2216" y="1170"/>
                      </a:lnTo>
                      <a:lnTo>
                        <a:pt x="3751" y="659"/>
                      </a:lnTo>
                      <a:lnTo>
                        <a:pt x="3751" y="659"/>
                      </a:lnTo>
                      <a:lnTo>
                        <a:pt x="3897" y="585"/>
                      </a:lnTo>
                      <a:lnTo>
                        <a:pt x="3994" y="464"/>
                      </a:lnTo>
                      <a:lnTo>
                        <a:pt x="4067" y="318"/>
                      </a:lnTo>
                      <a:lnTo>
                        <a:pt x="4092" y="171"/>
                      </a:lnTo>
                      <a:lnTo>
                        <a:pt x="4092" y="1"/>
                      </a:lnTo>
                      <a:lnTo>
                        <a:pt x="0" y="1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93" name="Shape 1193"/>
                <p:cNvSpPr/>
                <p:nvPr/>
              </p:nvSpPr>
              <p:spPr>
                <a:xfrm>
                  <a:off x="6784925" y="2459275"/>
                  <a:ext cx="35350" cy="1668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414" h="6675" fill="none" extrusionOk="0">
                      <a:moveTo>
                        <a:pt x="1413" y="6674"/>
                      </a:moveTo>
                      <a:lnTo>
                        <a:pt x="1413" y="6674"/>
                      </a:lnTo>
                      <a:lnTo>
                        <a:pt x="585" y="2850"/>
                      </a:lnTo>
                      <a:lnTo>
                        <a:pt x="1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94" name="Shape 1194"/>
                <p:cNvSpPr/>
                <p:nvPr/>
              </p:nvSpPr>
              <p:spPr>
                <a:xfrm>
                  <a:off x="6718575" y="2318625"/>
                  <a:ext cx="256950" cy="3075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0278" h="12301" fill="none" extrusionOk="0">
                      <a:moveTo>
                        <a:pt x="7185" y="12300"/>
                      </a:moveTo>
                      <a:lnTo>
                        <a:pt x="7185" y="12300"/>
                      </a:lnTo>
                      <a:lnTo>
                        <a:pt x="7307" y="11764"/>
                      </a:lnTo>
                      <a:lnTo>
                        <a:pt x="7477" y="11253"/>
                      </a:lnTo>
                      <a:lnTo>
                        <a:pt x="7672" y="10766"/>
                      </a:lnTo>
                      <a:lnTo>
                        <a:pt x="7891" y="10327"/>
                      </a:lnTo>
                      <a:lnTo>
                        <a:pt x="8135" y="9913"/>
                      </a:lnTo>
                      <a:lnTo>
                        <a:pt x="8378" y="9499"/>
                      </a:lnTo>
                      <a:lnTo>
                        <a:pt x="8914" y="8720"/>
                      </a:lnTo>
                      <a:lnTo>
                        <a:pt x="9182" y="8330"/>
                      </a:lnTo>
                      <a:lnTo>
                        <a:pt x="9425" y="7941"/>
                      </a:lnTo>
                      <a:lnTo>
                        <a:pt x="9645" y="7551"/>
                      </a:lnTo>
                      <a:lnTo>
                        <a:pt x="9864" y="7113"/>
                      </a:lnTo>
                      <a:lnTo>
                        <a:pt x="10034" y="6674"/>
                      </a:lnTo>
                      <a:lnTo>
                        <a:pt x="10156" y="6187"/>
                      </a:lnTo>
                      <a:lnTo>
                        <a:pt x="10229" y="5676"/>
                      </a:lnTo>
                      <a:lnTo>
                        <a:pt x="10253" y="5408"/>
                      </a:lnTo>
                      <a:lnTo>
                        <a:pt x="10278" y="5140"/>
                      </a:lnTo>
                      <a:lnTo>
                        <a:pt x="10278" y="5140"/>
                      </a:lnTo>
                      <a:lnTo>
                        <a:pt x="10229" y="4604"/>
                      </a:lnTo>
                      <a:lnTo>
                        <a:pt x="10156" y="4093"/>
                      </a:lnTo>
                      <a:lnTo>
                        <a:pt x="10034" y="3605"/>
                      </a:lnTo>
                      <a:lnTo>
                        <a:pt x="9864" y="3143"/>
                      </a:lnTo>
                      <a:lnTo>
                        <a:pt x="9645" y="2680"/>
                      </a:lnTo>
                      <a:lnTo>
                        <a:pt x="9401" y="2266"/>
                      </a:lnTo>
                      <a:lnTo>
                        <a:pt x="9084" y="1876"/>
                      </a:lnTo>
                      <a:lnTo>
                        <a:pt x="8768" y="1511"/>
                      </a:lnTo>
                      <a:lnTo>
                        <a:pt x="8402" y="1170"/>
                      </a:lnTo>
                      <a:lnTo>
                        <a:pt x="8013" y="878"/>
                      </a:lnTo>
                      <a:lnTo>
                        <a:pt x="7574" y="634"/>
                      </a:lnTo>
                      <a:lnTo>
                        <a:pt x="7136" y="415"/>
                      </a:lnTo>
                      <a:lnTo>
                        <a:pt x="6673" y="244"/>
                      </a:lnTo>
                      <a:lnTo>
                        <a:pt x="6162" y="98"/>
                      </a:lnTo>
                      <a:lnTo>
                        <a:pt x="5675" y="25"/>
                      </a:lnTo>
                      <a:lnTo>
                        <a:pt x="5139" y="1"/>
                      </a:lnTo>
                      <a:lnTo>
                        <a:pt x="5139" y="1"/>
                      </a:lnTo>
                      <a:lnTo>
                        <a:pt x="4603" y="25"/>
                      </a:lnTo>
                      <a:lnTo>
                        <a:pt x="4116" y="98"/>
                      </a:lnTo>
                      <a:lnTo>
                        <a:pt x="3605" y="244"/>
                      </a:lnTo>
                      <a:lnTo>
                        <a:pt x="3142" y="415"/>
                      </a:lnTo>
                      <a:lnTo>
                        <a:pt x="2703" y="634"/>
                      </a:lnTo>
                      <a:lnTo>
                        <a:pt x="2265" y="878"/>
                      </a:lnTo>
                      <a:lnTo>
                        <a:pt x="1875" y="1170"/>
                      </a:lnTo>
                      <a:lnTo>
                        <a:pt x="1510" y="1511"/>
                      </a:lnTo>
                      <a:lnTo>
                        <a:pt x="1193" y="1876"/>
                      </a:lnTo>
                      <a:lnTo>
                        <a:pt x="877" y="2266"/>
                      </a:lnTo>
                      <a:lnTo>
                        <a:pt x="633" y="2680"/>
                      </a:lnTo>
                      <a:lnTo>
                        <a:pt x="414" y="3143"/>
                      </a:lnTo>
                      <a:lnTo>
                        <a:pt x="244" y="3605"/>
                      </a:lnTo>
                      <a:lnTo>
                        <a:pt x="122" y="4093"/>
                      </a:lnTo>
                      <a:lnTo>
                        <a:pt x="49" y="4604"/>
                      </a:lnTo>
                      <a:lnTo>
                        <a:pt x="0" y="5140"/>
                      </a:lnTo>
                      <a:lnTo>
                        <a:pt x="0" y="5140"/>
                      </a:lnTo>
                      <a:lnTo>
                        <a:pt x="24" y="5408"/>
                      </a:lnTo>
                      <a:lnTo>
                        <a:pt x="49" y="5676"/>
                      </a:lnTo>
                      <a:lnTo>
                        <a:pt x="122" y="6187"/>
                      </a:lnTo>
                      <a:lnTo>
                        <a:pt x="244" y="6674"/>
                      </a:lnTo>
                      <a:lnTo>
                        <a:pt x="414" y="7113"/>
                      </a:lnTo>
                      <a:lnTo>
                        <a:pt x="633" y="7551"/>
                      </a:lnTo>
                      <a:lnTo>
                        <a:pt x="852" y="7941"/>
                      </a:lnTo>
                      <a:lnTo>
                        <a:pt x="1096" y="8330"/>
                      </a:lnTo>
                      <a:lnTo>
                        <a:pt x="1364" y="8720"/>
                      </a:lnTo>
                      <a:lnTo>
                        <a:pt x="1900" y="9499"/>
                      </a:lnTo>
                      <a:lnTo>
                        <a:pt x="2143" y="9913"/>
                      </a:lnTo>
                      <a:lnTo>
                        <a:pt x="2387" y="10327"/>
                      </a:lnTo>
                      <a:lnTo>
                        <a:pt x="2606" y="10766"/>
                      </a:lnTo>
                      <a:lnTo>
                        <a:pt x="2801" y="11253"/>
                      </a:lnTo>
                      <a:lnTo>
                        <a:pt x="2971" y="11764"/>
                      </a:lnTo>
                      <a:lnTo>
                        <a:pt x="3093" y="1230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95" name="Shape 1195"/>
                <p:cNvSpPr/>
                <p:nvPr/>
              </p:nvSpPr>
              <p:spPr>
                <a:xfrm>
                  <a:off x="6873825" y="2459275"/>
                  <a:ext cx="35350" cy="1668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414" h="6675" fill="none" extrusionOk="0">
                      <a:moveTo>
                        <a:pt x="1413" y="1"/>
                      </a:moveTo>
                      <a:lnTo>
                        <a:pt x="1413" y="1"/>
                      </a:lnTo>
                      <a:lnTo>
                        <a:pt x="829" y="2850"/>
                      </a:lnTo>
                      <a:lnTo>
                        <a:pt x="1" y="6674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96" name="Shape 1196"/>
                <p:cNvSpPr/>
                <p:nvPr/>
              </p:nvSpPr>
              <p:spPr>
                <a:xfrm>
                  <a:off x="6801975" y="2453200"/>
                  <a:ext cx="90150" cy="195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3606" h="780" fill="none" extrusionOk="0">
                      <a:moveTo>
                        <a:pt x="1" y="73"/>
                      </a:moveTo>
                      <a:lnTo>
                        <a:pt x="829" y="780"/>
                      </a:lnTo>
                      <a:lnTo>
                        <a:pt x="1657" y="73"/>
                      </a:lnTo>
                      <a:lnTo>
                        <a:pt x="1657" y="73"/>
                      </a:lnTo>
                      <a:lnTo>
                        <a:pt x="1730" y="25"/>
                      </a:lnTo>
                      <a:lnTo>
                        <a:pt x="1803" y="0"/>
                      </a:lnTo>
                      <a:lnTo>
                        <a:pt x="1876" y="25"/>
                      </a:lnTo>
                      <a:lnTo>
                        <a:pt x="1949" y="73"/>
                      </a:lnTo>
                      <a:lnTo>
                        <a:pt x="2777" y="780"/>
                      </a:lnTo>
                      <a:lnTo>
                        <a:pt x="3605" y="73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197" name="Shape 1197"/>
                <p:cNvSpPr/>
                <p:nvPr/>
              </p:nvSpPr>
              <p:spPr>
                <a:xfrm>
                  <a:off x="6795900" y="2628550"/>
                  <a:ext cx="102300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4092" h="1" fill="none" extrusionOk="0">
                      <a:moveTo>
                        <a:pt x="0" y="1"/>
                      </a:moveTo>
                      <a:lnTo>
                        <a:pt x="4092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  <p:sp>
            <p:nvSpPr>
              <p:cNvPr id="1198" name="Shape 1198"/>
              <p:cNvSpPr/>
              <p:nvPr/>
            </p:nvSpPr>
            <p:spPr>
              <a:xfrm>
                <a:off x="1475200" y="-195609"/>
                <a:ext cx="340843" cy="340864"/>
              </a:xfrm>
              <a:custGeom>
                <a:avLst/>
                <a:gdLst/>
                <a:ahLst/>
                <a:cxnLst/>
                <a:rect l="0" t="0" r="0" b="0"/>
                <a:pathLst>
                  <a:path w="16221" h="16222" fill="none" extrusionOk="0">
                    <a:moveTo>
                      <a:pt x="0" y="8111"/>
                    </a:moveTo>
                    <a:lnTo>
                      <a:pt x="0" y="8111"/>
                    </a:lnTo>
                    <a:lnTo>
                      <a:pt x="0" y="7697"/>
                    </a:lnTo>
                    <a:lnTo>
                      <a:pt x="49" y="7283"/>
                    </a:lnTo>
                    <a:lnTo>
                      <a:pt x="98" y="6869"/>
                    </a:lnTo>
                    <a:lnTo>
                      <a:pt x="171" y="6479"/>
                    </a:lnTo>
                    <a:lnTo>
                      <a:pt x="244" y="6090"/>
                    </a:lnTo>
                    <a:lnTo>
                      <a:pt x="366" y="5700"/>
                    </a:lnTo>
                    <a:lnTo>
                      <a:pt x="487" y="5335"/>
                    </a:lnTo>
                    <a:lnTo>
                      <a:pt x="634" y="4945"/>
                    </a:lnTo>
                    <a:lnTo>
                      <a:pt x="804" y="4604"/>
                    </a:lnTo>
                    <a:lnTo>
                      <a:pt x="975" y="4239"/>
                    </a:lnTo>
                    <a:lnTo>
                      <a:pt x="1169" y="3898"/>
                    </a:lnTo>
                    <a:lnTo>
                      <a:pt x="1389" y="3581"/>
                    </a:lnTo>
                    <a:lnTo>
                      <a:pt x="1608" y="3264"/>
                    </a:lnTo>
                    <a:lnTo>
                      <a:pt x="1851" y="2948"/>
                    </a:lnTo>
                    <a:lnTo>
                      <a:pt x="2119" y="2656"/>
                    </a:lnTo>
                    <a:lnTo>
                      <a:pt x="2387" y="2388"/>
                    </a:lnTo>
                    <a:lnTo>
                      <a:pt x="2655" y="2120"/>
                    </a:lnTo>
                    <a:lnTo>
                      <a:pt x="2947" y="1852"/>
                    </a:lnTo>
                    <a:lnTo>
                      <a:pt x="3264" y="1608"/>
                    </a:lnTo>
                    <a:lnTo>
                      <a:pt x="3581" y="1389"/>
                    </a:lnTo>
                    <a:lnTo>
                      <a:pt x="3897" y="1170"/>
                    </a:lnTo>
                    <a:lnTo>
                      <a:pt x="4238" y="975"/>
                    </a:lnTo>
                    <a:lnTo>
                      <a:pt x="4603" y="805"/>
                    </a:lnTo>
                    <a:lnTo>
                      <a:pt x="4944" y="634"/>
                    </a:lnTo>
                    <a:lnTo>
                      <a:pt x="5334" y="488"/>
                    </a:lnTo>
                    <a:lnTo>
                      <a:pt x="5699" y="366"/>
                    </a:lnTo>
                    <a:lnTo>
                      <a:pt x="6089" y="244"/>
                    </a:lnTo>
                    <a:lnTo>
                      <a:pt x="6479" y="171"/>
                    </a:lnTo>
                    <a:lnTo>
                      <a:pt x="6868" y="98"/>
                    </a:lnTo>
                    <a:lnTo>
                      <a:pt x="7282" y="50"/>
                    </a:lnTo>
                    <a:lnTo>
                      <a:pt x="7696" y="1"/>
                    </a:lnTo>
                    <a:lnTo>
                      <a:pt x="8111" y="1"/>
                    </a:lnTo>
                    <a:lnTo>
                      <a:pt x="8111" y="1"/>
                    </a:lnTo>
                    <a:lnTo>
                      <a:pt x="8525" y="1"/>
                    </a:lnTo>
                    <a:lnTo>
                      <a:pt x="8939" y="50"/>
                    </a:lnTo>
                    <a:lnTo>
                      <a:pt x="9353" y="98"/>
                    </a:lnTo>
                    <a:lnTo>
                      <a:pt x="9742" y="171"/>
                    </a:lnTo>
                    <a:lnTo>
                      <a:pt x="10132" y="244"/>
                    </a:lnTo>
                    <a:lnTo>
                      <a:pt x="10522" y="366"/>
                    </a:lnTo>
                    <a:lnTo>
                      <a:pt x="10911" y="488"/>
                    </a:lnTo>
                    <a:lnTo>
                      <a:pt x="11277" y="634"/>
                    </a:lnTo>
                    <a:lnTo>
                      <a:pt x="11618" y="805"/>
                    </a:lnTo>
                    <a:lnTo>
                      <a:pt x="11983" y="975"/>
                    </a:lnTo>
                    <a:lnTo>
                      <a:pt x="12324" y="1170"/>
                    </a:lnTo>
                    <a:lnTo>
                      <a:pt x="12641" y="1389"/>
                    </a:lnTo>
                    <a:lnTo>
                      <a:pt x="12957" y="1608"/>
                    </a:lnTo>
                    <a:lnTo>
                      <a:pt x="13274" y="1852"/>
                    </a:lnTo>
                    <a:lnTo>
                      <a:pt x="13566" y="2120"/>
                    </a:lnTo>
                    <a:lnTo>
                      <a:pt x="13834" y="2388"/>
                    </a:lnTo>
                    <a:lnTo>
                      <a:pt x="14126" y="2656"/>
                    </a:lnTo>
                    <a:lnTo>
                      <a:pt x="14370" y="2948"/>
                    </a:lnTo>
                    <a:lnTo>
                      <a:pt x="14613" y="3264"/>
                    </a:lnTo>
                    <a:lnTo>
                      <a:pt x="14832" y="3581"/>
                    </a:lnTo>
                    <a:lnTo>
                      <a:pt x="15052" y="3898"/>
                    </a:lnTo>
                    <a:lnTo>
                      <a:pt x="15247" y="4239"/>
                    </a:lnTo>
                    <a:lnTo>
                      <a:pt x="15417" y="4604"/>
                    </a:lnTo>
                    <a:lnTo>
                      <a:pt x="15587" y="4945"/>
                    </a:lnTo>
                    <a:lnTo>
                      <a:pt x="15734" y="5335"/>
                    </a:lnTo>
                    <a:lnTo>
                      <a:pt x="15855" y="5700"/>
                    </a:lnTo>
                    <a:lnTo>
                      <a:pt x="15977" y="6090"/>
                    </a:lnTo>
                    <a:lnTo>
                      <a:pt x="16050" y="6479"/>
                    </a:lnTo>
                    <a:lnTo>
                      <a:pt x="16123" y="6869"/>
                    </a:lnTo>
                    <a:lnTo>
                      <a:pt x="16172" y="7283"/>
                    </a:lnTo>
                    <a:lnTo>
                      <a:pt x="16221" y="7697"/>
                    </a:lnTo>
                    <a:lnTo>
                      <a:pt x="16221" y="8111"/>
                    </a:lnTo>
                    <a:lnTo>
                      <a:pt x="16221" y="8111"/>
                    </a:lnTo>
                    <a:lnTo>
                      <a:pt x="16221" y="8525"/>
                    </a:lnTo>
                    <a:lnTo>
                      <a:pt x="16172" y="8939"/>
                    </a:lnTo>
                    <a:lnTo>
                      <a:pt x="16123" y="9353"/>
                    </a:lnTo>
                    <a:lnTo>
                      <a:pt x="16050" y="9743"/>
                    </a:lnTo>
                    <a:lnTo>
                      <a:pt x="15977" y="10133"/>
                    </a:lnTo>
                    <a:lnTo>
                      <a:pt x="15855" y="10522"/>
                    </a:lnTo>
                    <a:lnTo>
                      <a:pt x="15734" y="10888"/>
                    </a:lnTo>
                    <a:lnTo>
                      <a:pt x="15587" y="11277"/>
                    </a:lnTo>
                    <a:lnTo>
                      <a:pt x="15417" y="11618"/>
                    </a:lnTo>
                    <a:lnTo>
                      <a:pt x="15247" y="11984"/>
                    </a:lnTo>
                    <a:lnTo>
                      <a:pt x="15052" y="12324"/>
                    </a:lnTo>
                    <a:lnTo>
                      <a:pt x="14832" y="12641"/>
                    </a:lnTo>
                    <a:lnTo>
                      <a:pt x="14613" y="12958"/>
                    </a:lnTo>
                    <a:lnTo>
                      <a:pt x="14370" y="13274"/>
                    </a:lnTo>
                    <a:lnTo>
                      <a:pt x="14126" y="13567"/>
                    </a:lnTo>
                    <a:lnTo>
                      <a:pt x="13834" y="13835"/>
                    </a:lnTo>
                    <a:lnTo>
                      <a:pt x="13566" y="14102"/>
                    </a:lnTo>
                    <a:lnTo>
                      <a:pt x="13274" y="14370"/>
                    </a:lnTo>
                    <a:lnTo>
                      <a:pt x="12957" y="14614"/>
                    </a:lnTo>
                    <a:lnTo>
                      <a:pt x="12641" y="14833"/>
                    </a:lnTo>
                    <a:lnTo>
                      <a:pt x="12324" y="15052"/>
                    </a:lnTo>
                    <a:lnTo>
                      <a:pt x="11983" y="15247"/>
                    </a:lnTo>
                    <a:lnTo>
                      <a:pt x="11618" y="15418"/>
                    </a:lnTo>
                    <a:lnTo>
                      <a:pt x="11277" y="15588"/>
                    </a:lnTo>
                    <a:lnTo>
                      <a:pt x="10911" y="15734"/>
                    </a:lnTo>
                    <a:lnTo>
                      <a:pt x="10522" y="15856"/>
                    </a:lnTo>
                    <a:lnTo>
                      <a:pt x="10132" y="15978"/>
                    </a:lnTo>
                    <a:lnTo>
                      <a:pt x="9742" y="16051"/>
                    </a:lnTo>
                    <a:lnTo>
                      <a:pt x="9353" y="16124"/>
                    </a:lnTo>
                    <a:lnTo>
                      <a:pt x="8939" y="16173"/>
                    </a:lnTo>
                    <a:lnTo>
                      <a:pt x="8525" y="16221"/>
                    </a:lnTo>
                    <a:lnTo>
                      <a:pt x="8111" y="16221"/>
                    </a:lnTo>
                    <a:lnTo>
                      <a:pt x="8111" y="16221"/>
                    </a:lnTo>
                    <a:lnTo>
                      <a:pt x="7696" y="16221"/>
                    </a:lnTo>
                    <a:lnTo>
                      <a:pt x="7282" y="16173"/>
                    </a:lnTo>
                    <a:lnTo>
                      <a:pt x="6868" y="16124"/>
                    </a:lnTo>
                    <a:lnTo>
                      <a:pt x="6479" y="16051"/>
                    </a:lnTo>
                    <a:lnTo>
                      <a:pt x="6089" y="15978"/>
                    </a:lnTo>
                    <a:lnTo>
                      <a:pt x="5699" y="15856"/>
                    </a:lnTo>
                    <a:lnTo>
                      <a:pt x="5334" y="15734"/>
                    </a:lnTo>
                    <a:lnTo>
                      <a:pt x="4944" y="15588"/>
                    </a:lnTo>
                    <a:lnTo>
                      <a:pt x="4603" y="15418"/>
                    </a:lnTo>
                    <a:lnTo>
                      <a:pt x="4238" y="15247"/>
                    </a:lnTo>
                    <a:lnTo>
                      <a:pt x="3897" y="15052"/>
                    </a:lnTo>
                    <a:lnTo>
                      <a:pt x="3581" y="14833"/>
                    </a:lnTo>
                    <a:lnTo>
                      <a:pt x="3264" y="14614"/>
                    </a:lnTo>
                    <a:lnTo>
                      <a:pt x="2947" y="14370"/>
                    </a:lnTo>
                    <a:lnTo>
                      <a:pt x="2655" y="14102"/>
                    </a:lnTo>
                    <a:lnTo>
                      <a:pt x="2387" y="13835"/>
                    </a:lnTo>
                    <a:lnTo>
                      <a:pt x="2119" y="13567"/>
                    </a:lnTo>
                    <a:lnTo>
                      <a:pt x="1851" y="13274"/>
                    </a:lnTo>
                    <a:lnTo>
                      <a:pt x="1608" y="12958"/>
                    </a:lnTo>
                    <a:lnTo>
                      <a:pt x="1389" y="12641"/>
                    </a:lnTo>
                    <a:lnTo>
                      <a:pt x="1169" y="12324"/>
                    </a:lnTo>
                    <a:lnTo>
                      <a:pt x="975" y="11984"/>
                    </a:lnTo>
                    <a:lnTo>
                      <a:pt x="804" y="11618"/>
                    </a:lnTo>
                    <a:lnTo>
                      <a:pt x="634" y="11277"/>
                    </a:lnTo>
                    <a:lnTo>
                      <a:pt x="487" y="10888"/>
                    </a:lnTo>
                    <a:lnTo>
                      <a:pt x="366" y="10522"/>
                    </a:lnTo>
                    <a:lnTo>
                      <a:pt x="244" y="10133"/>
                    </a:lnTo>
                    <a:lnTo>
                      <a:pt x="171" y="9743"/>
                    </a:lnTo>
                    <a:lnTo>
                      <a:pt x="98" y="9353"/>
                    </a:lnTo>
                    <a:lnTo>
                      <a:pt x="49" y="8939"/>
                    </a:lnTo>
                    <a:lnTo>
                      <a:pt x="0" y="8525"/>
                    </a:lnTo>
                    <a:lnTo>
                      <a:pt x="0" y="8111"/>
                    </a:lnTo>
                    <a:lnTo>
                      <a:pt x="0" y="8111"/>
                    </a:lnTo>
                    <a:close/>
                    <a:moveTo>
                      <a:pt x="7234" y="11180"/>
                    </a:moveTo>
                    <a:lnTo>
                      <a:pt x="7234" y="11180"/>
                    </a:lnTo>
                    <a:lnTo>
                      <a:pt x="7282" y="11180"/>
                    </a:lnTo>
                    <a:lnTo>
                      <a:pt x="7282" y="11180"/>
                    </a:lnTo>
                    <a:lnTo>
                      <a:pt x="7453" y="11155"/>
                    </a:lnTo>
                    <a:lnTo>
                      <a:pt x="7623" y="11082"/>
                    </a:lnTo>
                    <a:lnTo>
                      <a:pt x="7794" y="10985"/>
                    </a:lnTo>
                    <a:lnTo>
                      <a:pt x="7916" y="10863"/>
                    </a:lnTo>
                    <a:lnTo>
                      <a:pt x="12007" y="6747"/>
                    </a:lnTo>
                    <a:lnTo>
                      <a:pt x="12007" y="6747"/>
                    </a:lnTo>
                    <a:lnTo>
                      <a:pt x="12105" y="6625"/>
                    </a:lnTo>
                    <a:lnTo>
                      <a:pt x="12153" y="6504"/>
                    </a:lnTo>
                    <a:lnTo>
                      <a:pt x="12202" y="6358"/>
                    </a:lnTo>
                    <a:lnTo>
                      <a:pt x="12202" y="6211"/>
                    </a:lnTo>
                    <a:lnTo>
                      <a:pt x="12202" y="6211"/>
                    </a:lnTo>
                    <a:lnTo>
                      <a:pt x="12178" y="6017"/>
                    </a:lnTo>
                    <a:lnTo>
                      <a:pt x="12129" y="5822"/>
                    </a:lnTo>
                    <a:lnTo>
                      <a:pt x="12032" y="5676"/>
                    </a:lnTo>
                    <a:lnTo>
                      <a:pt x="11886" y="5529"/>
                    </a:lnTo>
                    <a:lnTo>
                      <a:pt x="11886" y="5529"/>
                    </a:lnTo>
                    <a:lnTo>
                      <a:pt x="11764" y="5432"/>
                    </a:lnTo>
                    <a:lnTo>
                      <a:pt x="11618" y="5383"/>
                    </a:lnTo>
                    <a:lnTo>
                      <a:pt x="11472" y="5335"/>
                    </a:lnTo>
                    <a:lnTo>
                      <a:pt x="11325" y="5335"/>
                    </a:lnTo>
                    <a:lnTo>
                      <a:pt x="11325" y="5335"/>
                    </a:lnTo>
                    <a:lnTo>
                      <a:pt x="11131" y="5359"/>
                    </a:lnTo>
                    <a:lnTo>
                      <a:pt x="10960" y="5408"/>
                    </a:lnTo>
                    <a:lnTo>
                      <a:pt x="10790" y="5505"/>
                    </a:lnTo>
                    <a:lnTo>
                      <a:pt x="10643" y="5651"/>
                    </a:lnTo>
                    <a:lnTo>
                      <a:pt x="7161" y="8988"/>
                    </a:lnTo>
                    <a:lnTo>
                      <a:pt x="5797" y="7648"/>
                    </a:lnTo>
                    <a:lnTo>
                      <a:pt x="5797" y="7648"/>
                    </a:lnTo>
                    <a:lnTo>
                      <a:pt x="5675" y="7527"/>
                    </a:lnTo>
                    <a:lnTo>
                      <a:pt x="5505" y="7454"/>
                    </a:lnTo>
                    <a:lnTo>
                      <a:pt x="5358" y="7405"/>
                    </a:lnTo>
                    <a:lnTo>
                      <a:pt x="5188" y="7380"/>
                    </a:lnTo>
                    <a:lnTo>
                      <a:pt x="5188" y="7380"/>
                    </a:lnTo>
                    <a:lnTo>
                      <a:pt x="5017" y="7405"/>
                    </a:lnTo>
                    <a:lnTo>
                      <a:pt x="4847" y="7454"/>
                    </a:lnTo>
                    <a:lnTo>
                      <a:pt x="4701" y="7527"/>
                    </a:lnTo>
                    <a:lnTo>
                      <a:pt x="4555" y="7648"/>
                    </a:lnTo>
                    <a:lnTo>
                      <a:pt x="4555" y="7648"/>
                    </a:lnTo>
                    <a:lnTo>
                      <a:pt x="4457" y="7770"/>
                    </a:lnTo>
                    <a:lnTo>
                      <a:pt x="4360" y="7916"/>
                    </a:lnTo>
                    <a:lnTo>
                      <a:pt x="4311" y="8087"/>
                    </a:lnTo>
                    <a:lnTo>
                      <a:pt x="4311" y="8257"/>
                    </a:lnTo>
                    <a:lnTo>
                      <a:pt x="4311" y="8257"/>
                    </a:lnTo>
                    <a:lnTo>
                      <a:pt x="4311" y="8428"/>
                    </a:lnTo>
                    <a:lnTo>
                      <a:pt x="4360" y="8598"/>
                    </a:lnTo>
                    <a:lnTo>
                      <a:pt x="4457" y="8744"/>
                    </a:lnTo>
                    <a:lnTo>
                      <a:pt x="4555" y="8890"/>
                    </a:lnTo>
                    <a:lnTo>
                      <a:pt x="6601" y="10936"/>
                    </a:lnTo>
                    <a:lnTo>
                      <a:pt x="6601" y="10936"/>
                    </a:lnTo>
                    <a:lnTo>
                      <a:pt x="6747" y="11034"/>
                    </a:lnTo>
                    <a:lnTo>
                      <a:pt x="6893" y="11131"/>
                    </a:lnTo>
                    <a:lnTo>
                      <a:pt x="7063" y="11180"/>
                    </a:lnTo>
                    <a:lnTo>
                      <a:pt x="7234" y="11180"/>
                    </a:lnTo>
                    <a:lnTo>
                      <a:pt x="7234" y="11180"/>
                    </a:lnTo>
                    <a:close/>
                  </a:path>
                </a:pathLst>
              </a:custGeom>
              <a:noFill/>
              <a:ln w="9525" cap="rnd" cmpd="sng">
                <a:solidFill>
                  <a:srgbClr val="6B97CE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</p:grpSp>
      </p:grpSp>
      <p:sp>
        <p:nvSpPr>
          <p:cNvPr id="1199" name="Shape 1199"/>
          <p:cNvSpPr/>
          <p:nvPr/>
        </p:nvSpPr>
        <p:spPr>
          <a:xfrm flipH="1">
            <a:off x="2095199" y="0"/>
            <a:ext cx="7048800" cy="5143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>
              <a:solidFill>
                <a:srgbClr val="FFFFFF"/>
              </a:solidFill>
            </a:endParaRPr>
          </a:p>
        </p:txBody>
      </p:sp>
      <p:sp>
        <p:nvSpPr>
          <p:cNvPr id="1200" name="Shape 1200"/>
          <p:cNvSpPr txBox="1">
            <a:spLocks noGrp="1"/>
          </p:cNvSpPr>
          <p:nvPr>
            <p:ph type="title"/>
          </p:nvPr>
        </p:nvSpPr>
        <p:spPr>
          <a:xfrm>
            <a:off x="203875" y="1626750"/>
            <a:ext cx="1712400" cy="857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201" name="Shape 1201"/>
          <p:cNvSpPr txBox="1">
            <a:spLocks noGrp="1"/>
          </p:cNvSpPr>
          <p:nvPr>
            <p:ph type="body" idx="1"/>
          </p:nvPr>
        </p:nvSpPr>
        <p:spPr>
          <a:xfrm>
            <a:off x="2544225" y="297366"/>
            <a:ext cx="2981399" cy="46613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buSzPct val="100000"/>
              <a:defRPr sz="2400"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buSzPct val="100000"/>
              <a:defRPr sz="2400"/>
            </a:lvl4pPr>
            <a:lvl5pPr>
              <a:spcBef>
                <a:spcPts val="0"/>
              </a:spcBef>
              <a:buSzPct val="100000"/>
              <a:defRPr sz="2400"/>
            </a:lvl5pPr>
            <a:lvl6pPr>
              <a:spcBef>
                <a:spcPts val="0"/>
              </a:spcBef>
              <a:buSzPct val="100000"/>
              <a:defRPr sz="2400"/>
            </a:lvl6pPr>
            <a:lvl7pPr>
              <a:spcBef>
                <a:spcPts val="0"/>
              </a:spcBef>
              <a:buSzPct val="100000"/>
              <a:defRPr sz="2400"/>
            </a:lvl7pPr>
            <a:lvl8pPr>
              <a:spcBef>
                <a:spcPts val="0"/>
              </a:spcBef>
              <a:buSzPct val="100000"/>
              <a:defRPr sz="2400"/>
            </a:lvl8pPr>
            <a:lvl9pPr>
              <a:spcBef>
                <a:spcPts val="0"/>
              </a:spcBef>
              <a:buSzPct val="100000"/>
              <a:defRPr sz="2400"/>
            </a:lvl9pPr>
          </a:lstStyle>
          <a:p>
            <a:endParaRPr/>
          </a:p>
        </p:txBody>
      </p:sp>
      <p:sp>
        <p:nvSpPr>
          <p:cNvPr id="1202" name="Shape 1202"/>
          <p:cNvSpPr txBox="1">
            <a:spLocks noGrp="1"/>
          </p:cNvSpPr>
          <p:nvPr>
            <p:ph type="body" idx="2"/>
          </p:nvPr>
        </p:nvSpPr>
        <p:spPr>
          <a:xfrm>
            <a:off x="5705275" y="297366"/>
            <a:ext cx="2981399" cy="46613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buSzPct val="100000"/>
              <a:defRPr sz="2400"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buSzPct val="100000"/>
              <a:defRPr sz="2400"/>
            </a:lvl4pPr>
            <a:lvl5pPr>
              <a:spcBef>
                <a:spcPts val="0"/>
              </a:spcBef>
              <a:buSzPct val="100000"/>
              <a:defRPr sz="2400"/>
            </a:lvl5pPr>
            <a:lvl6pPr>
              <a:spcBef>
                <a:spcPts val="0"/>
              </a:spcBef>
              <a:buSzPct val="100000"/>
              <a:defRPr sz="2400"/>
            </a:lvl6pPr>
            <a:lvl7pPr>
              <a:spcBef>
                <a:spcPts val="0"/>
              </a:spcBef>
              <a:buSzPct val="100000"/>
              <a:defRPr sz="2400"/>
            </a:lvl7pPr>
            <a:lvl8pPr>
              <a:spcBef>
                <a:spcPts val="0"/>
              </a:spcBef>
              <a:buSzPct val="100000"/>
              <a:defRPr sz="2400"/>
            </a:lvl8pPr>
            <a:lvl9pPr>
              <a:spcBef>
                <a:spcPts val="0"/>
              </a:spcBef>
              <a:buSzPct val="100000"/>
              <a:defRPr sz="2400"/>
            </a:lvl9pPr>
          </a:lstStyle>
          <a:p>
            <a:endParaRPr/>
          </a:p>
        </p:txBody>
      </p:sp>
      <p:sp>
        <p:nvSpPr>
          <p:cNvPr id="1203" name="Shape 1203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"/>
              <a:pPr>
                <a:spcBef>
                  <a:spcPts val="0"/>
                </a:spcBef>
                <a:buNone/>
              </a:pPr>
              <a:t>‹№›</a:t>
            </a:fld>
            <a:endParaRPr lang="en"/>
          </a:p>
        </p:txBody>
      </p:sp>
      <p:pic>
        <p:nvPicPr>
          <p:cNvPr id="157" name="Picture 156" descr="http://mail.me.gov.ua/Logo.png"/>
          <p:cNvPicPr/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23528" y="3723878"/>
            <a:ext cx="1085850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bg>
      <p:bgPr>
        <a:solidFill>
          <a:srgbClr val="6FA8DC"/>
        </a:solidFill>
        <a:effectLst/>
      </p:bgPr>
    </p:bg>
    <p:spTree>
      <p:nvGrpSpPr>
        <p:cNvPr id="1" name="Shape 1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62" name="Shape 1362"/>
          <p:cNvGrpSpPr/>
          <p:nvPr/>
        </p:nvGrpSpPr>
        <p:grpSpPr>
          <a:xfrm>
            <a:off x="-217232" y="-120176"/>
            <a:ext cx="2498094" cy="5384139"/>
            <a:chOff x="-217232" y="-120176"/>
            <a:chExt cx="2498094" cy="5384139"/>
          </a:xfrm>
        </p:grpSpPr>
        <p:grpSp>
          <p:nvGrpSpPr>
            <p:cNvPr id="1363" name="Shape 1363"/>
            <p:cNvGrpSpPr/>
            <p:nvPr/>
          </p:nvGrpSpPr>
          <p:grpSpPr>
            <a:xfrm>
              <a:off x="242469" y="480234"/>
              <a:ext cx="2014333" cy="350068"/>
              <a:chOff x="242469" y="220890"/>
              <a:chExt cx="2014333" cy="350068"/>
            </a:xfrm>
          </p:grpSpPr>
          <p:sp>
            <p:nvSpPr>
              <p:cNvPr id="1364" name="Shape 1364"/>
              <p:cNvSpPr/>
              <p:nvPr/>
            </p:nvSpPr>
            <p:spPr>
              <a:xfrm>
                <a:off x="242469" y="221405"/>
                <a:ext cx="351076" cy="349038"/>
              </a:xfrm>
              <a:custGeom>
                <a:avLst/>
                <a:gdLst/>
                <a:ahLst/>
                <a:cxnLst/>
                <a:rect l="0" t="0" r="0" b="0"/>
                <a:pathLst>
                  <a:path w="16708" h="16611" fill="none" extrusionOk="0">
                    <a:moveTo>
                      <a:pt x="414" y="8842"/>
                    </a:moveTo>
                    <a:lnTo>
                      <a:pt x="8403" y="1048"/>
                    </a:lnTo>
                    <a:lnTo>
                      <a:pt x="8403" y="1048"/>
                    </a:lnTo>
                    <a:lnTo>
                      <a:pt x="8500" y="951"/>
                    </a:lnTo>
                    <a:lnTo>
                      <a:pt x="8597" y="829"/>
                    </a:lnTo>
                    <a:lnTo>
                      <a:pt x="8865" y="658"/>
                    </a:lnTo>
                    <a:lnTo>
                      <a:pt x="9158" y="488"/>
                    </a:lnTo>
                    <a:lnTo>
                      <a:pt x="9450" y="317"/>
                    </a:lnTo>
                    <a:lnTo>
                      <a:pt x="9450" y="317"/>
                    </a:lnTo>
                    <a:lnTo>
                      <a:pt x="9839" y="171"/>
                    </a:lnTo>
                    <a:lnTo>
                      <a:pt x="10180" y="74"/>
                    </a:lnTo>
                    <a:lnTo>
                      <a:pt x="10497" y="25"/>
                    </a:lnTo>
                    <a:lnTo>
                      <a:pt x="10814" y="1"/>
                    </a:lnTo>
                    <a:lnTo>
                      <a:pt x="15344" y="1"/>
                    </a:lnTo>
                    <a:lnTo>
                      <a:pt x="15344" y="1"/>
                    </a:lnTo>
                    <a:lnTo>
                      <a:pt x="15465" y="1"/>
                    </a:lnTo>
                    <a:lnTo>
                      <a:pt x="15587" y="49"/>
                    </a:lnTo>
                    <a:lnTo>
                      <a:pt x="15855" y="122"/>
                    </a:lnTo>
                    <a:lnTo>
                      <a:pt x="16099" y="269"/>
                    </a:lnTo>
                    <a:lnTo>
                      <a:pt x="16294" y="415"/>
                    </a:lnTo>
                    <a:lnTo>
                      <a:pt x="16294" y="415"/>
                    </a:lnTo>
                    <a:lnTo>
                      <a:pt x="16391" y="537"/>
                    </a:lnTo>
                    <a:lnTo>
                      <a:pt x="16488" y="658"/>
                    </a:lnTo>
                    <a:lnTo>
                      <a:pt x="16561" y="780"/>
                    </a:lnTo>
                    <a:lnTo>
                      <a:pt x="16610" y="902"/>
                    </a:lnTo>
                    <a:lnTo>
                      <a:pt x="16659" y="1048"/>
                    </a:lnTo>
                    <a:lnTo>
                      <a:pt x="16683" y="1170"/>
                    </a:lnTo>
                    <a:lnTo>
                      <a:pt x="16708" y="1486"/>
                    </a:lnTo>
                    <a:lnTo>
                      <a:pt x="16708" y="5992"/>
                    </a:lnTo>
                    <a:lnTo>
                      <a:pt x="16708" y="5992"/>
                    </a:lnTo>
                    <a:lnTo>
                      <a:pt x="16683" y="6309"/>
                    </a:lnTo>
                    <a:lnTo>
                      <a:pt x="16635" y="6625"/>
                    </a:lnTo>
                    <a:lnTo>
                      <a:pt x="16537" y="6942"/>
                    </a:lnTo>
                    <a:lnTo>
                      <a:pt x="16391" y="7258"/>
                    </a:lnTo>
                    <a:lnTo>
                      <a:pt x="16391" y="7258"/>
                    </a:lnTo>
                    <a:lnTo>
                      <a:pt x="16342" y="7453"/>
                    </a:lnTo>
                    <a:lnTo>
                      <a:pt x="16294" y="7624"/>
                    </a:lnTo>
                    <a:lnTo>
                      <a:pt x="16196" y="7770"/>
                    </a:lnTo>
                    <a:lnTo>
                      <a:pt x="16123" y="7916"/>
                    </a:lnTo>
                    <a:lnTo>
                      <a:pt x="15928" y="8160"/>
                    </a:lnTo>
                    <a:lnTo>
                      <a:pt x="15758" y="8403"/>
                    </a:lnTo>
                    <a:lnTo>
                      <a:pt x="7891" y="16197"/>
                    </a:lnTo>
                    <a:lnTo>
                      <a:pt x="7891" y="16197"/>
                    </a:lnTo>
                    <a:lnTo>
                      <a:pt x="7794" y="16294"/>
                    </a:lnTo>
                    <a:lnTo>
                      <a:pt x="7696" y="16392"/>
                    </a:lnTo>
                    <a:lnTo>
                      <a:pt x="7574" y="16465"/>
                    </a:lnTo>
                    <a:lnTo>
                      <a:pt x="7453" y="16513"/>
                    </a:lnTo>
                    <a:lnTo>
                      <a:pt x="7185" y="16586"/>
                    </a:lnTo>
                    <a:lnTo>
                      <a:pt x="6941" y="16611"/>
                    </a:lnTo>
                    <a:lnTo>
                      <a:pt x="6941" y="16611"/>
                    </a:lnTo>
                    <a:lnTo>
                      <a:pt x="6649" y="16586"/>
                    </a:lnTo>
                    <a:lnTo>
                      <a:pt x="6503" y="16562"/>
                    </a:lnTo>
                    <a:lnTo>
                      <a:pt x="6381" y="16513"/>
                    </a:lnTo>
                    <a:lnTo>
                      <a:pt x="6235" y="16465"/>
                    </a:lnTo>
                    <a:lnTo>
                      <a:pt x="6113" y="16392"/>
                    </a:lnTo>
                    <a:lnTo>
                      <a:pt x="5991" y="16294"/>
                    </a:lnTo>
                    <a:lnTo>
                      <a:pt x="5894" y="16197"/>
                    </a:lnTo>
                    <a:lnTo>
                      <a:pt x="414" y="10839"/>
                    </a:lnTo>
                    <a:lnTo>
                      <a:pt x="414" y="10839"/>
                    </a:lnTo>
                    <a:lnTo>
                      <a:pt x="268" y="10595"/>
                    </a:lnTo>
                    <a:lnTo>
                      <a:pt x="122" y="10352"/>
                    </a:lnTo>
                    <a:lnTo>
                      <a:pt x="24" y="10108"/>
                    </a:lnTo>
                    <a:lnTo>
                      <a:pt x="0" y="10011"/>
                    </a:lnTo>
                    <a:lnTo>
                      <a:pt x="0" y="9889"/>
                    </a:lnTo>
                    <a:lnTo>
                      <a:pt x="0" y="9889"/>
                    </a:lnTo>
                    <a:lnTo>
                      <a:pt x="0" y="9718"/>
                    </a:lnTo>
                    <a:lnTo>
                      <a:pt x="24" y="9597"/>
                    </a:lnTo>
                    <a:lnTo>
                      <a:pt x="122" y="9329"/>
                    </a:lnTo>
                    <a:lnTo>
                      <a:pt x="268" y="9061"/>
                    </a:lnTo>
                    <a:lnTo>
                      <a:pt x="414" y="8842"/>
                    </a:lnTo>
                    <a:lnTo>
                      <a:pt x="414" y="8842"/>
                    </a:lnTo>
                    <a:close/>
                    <a:moveTo>
                      <a:pt x="12519" y="4190"/>
                    </a:moveTo>
                    <a:lnTo>
                      <a:pt x="12519" y="4190"/>
                    </a:lnTo>
                    <a:lnTo>
                      <a:pt x="12689" y="4336"/>
                    </a:lnTo>
                    <a:lnTo>
                      <a:pt x="12859" y="4433"/>
                    </a:lnTo>
                    <a:lnTo>
                      <a:pt x="13030" y="4482"/>
                    </a:lnTo>
                    <a:lnTo>
                      <a:pt x="13249" y="4482"/>
                    </a:lnTo>
                    <a:lnTo>
                      <a:pt x="13249" y="4482"/>
                    </a:lnTo>
                    <a:lnTo>
                      <a:pt x="13444" y="4482"/>
                    </a:lnTo>
                    <a:lnTo>
                      <a:pt x="13615" y="4433"/>
                    </a:lnTo>
                    <a:lnTo>
                      <a:pt x="13761" y="4336"/>
                    </a:lnTo>
                    <a:lnTo>
                      <a:pt x="13882" y="4190"/>
                    </a:lnTo>
                    <a:lnTo>
                      <a:pt x="13882" y="4190"/>
                    </a:lnTo>
                    <a:lnTo>
                      <a:pt x="14029" y="4044"/>
                    </a:lnTo>
                    <a:lnTo>
                      <a:pt x="14102" y="3873"/>
                    </a:lnTo>
                    <a:lnTo>
                      <a:pt x="14150" y="3727"/>
                    </a:lnTo>
                    <a:lnTo>
                      <a:pt x="14175" y="3557"/>
                    </a:lnTo>
                    <a:lnTo>
                      <a:pt x="14175" y="3557"/>
                    </a:lnTo>
                    <a:lnTo>
                      <a:pt x="14150" y="3362"/>
                    </a:lnTo>
                    <a:lnTo>
                      <a:pt x="14102" y="3167"/>
                    </a:lnTo>
                    <a:lnTo>
                      <a:pt x="14029" y="2996"/>
                    </a:lnTo>
                    <a:lnTo>
                      <a:pt x="13882" y="2850"/>
                    </a:lnTo>
                    <a:lnTo>
                      <a:pt x="13882" y="2850"/>
                    </a:lnTo>
                    <a:lnTo>
                      <a:pt x="13761" y="2728"/>
                    </a:lnTo>
                    <a:lnTo>
                      <a:pt x="13615" y="2655"/>
                    </a:lnTo>
                    <a:lnTo>
                      <a:pt x="13444" y="2582"/>
                    </a:lnTo>
                    <a:lnTo>
                      <a:pt x="13249" y="2558"/>
                    </a:lnTo>
                    <a:lnTo>
                      <a:pt x="13249" y="2558"/>
                    </a:lnTo>
                    <a:lnTo>
                      <a:pt x="13030" y="2582"/>
                    </a:lnTo>
                    <a:lnTo>
                      <a:pt x="12859" y="2655"/>
                    </a:lnTo>
                    <a:lnTo>
                      <a:pt x="12689" y="2728"/>
                    </a:lnTo>
                    <a:lnTo>
                      <a:pt x="12519" y="2850"/>
                    </a:lnTo>
                    <a:lnTo>
                      <a:pt x="12519" y="2850"/>
                    </a:lnTo>
                    <a:lnTo>
                      <a:pt x="12445" y="2996"/>
                    </a:lnTo>
                    <a:lnTo>
                      <a:pt x="12372" y="3167"/>
                    </a:lnTo>
                    <a:lnTo>
                      <a:pt x="12324" y="3362"/>
                    </a:lnTo>
                    <a:lnTo>
                      <a:pt x="12324" y="3557"/>
                    </a:lnTo>
                    <a:lnTo>
                      <a:pt x="12324" y="3557"/>
                    </a:lnTo>
                    <a:lnTo>
                      <a:pt x="12324" y="3727"/>
                    </a:lnTo>
                    <a:lnTo>
                      <a:pt x="12372" y="3873"/>
                    </a:lnTo>
                    <a:lnTo>
                      <a:pt x="12445" y="4044"/>
                    </a:lnTo>
                    <a:lnTo>
                      <a:pt x="12519" y="4190"/>
                    </a:lnTo>
                    <a:lnTo>
                      <a:pt x="12519" y="4190"/>
                    </a:lnTo>
                    <a:close/>
                  </a:path>
                </a:pathLst>
              </a:custGeom>
              <a:noFill/>
              <a:ln w="9525" cap="rnd" cmpd="sng">
                <a:solidFill>
                  <a:srgbClr val="6B97CE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sp>
            <p:nvSpPr>
              <p:cNvPr id="1365" name="Shape 1365"/>
              <p:cNvSpPr/>
              <p:nvPr/>
            </p:nvSpPr>
            <p:spPr>
              <a:xfrm>
                <a:off x="1056431" y="227541"/>
                <a:ext cx="336767" cy="336767"/>
              </a:xfrm>
              <a:custGeom>
                <a:avLst/>
                <a:gdLst/>
                <a:ahLst/>
                <a:cxnLst/>
                <a:rect l="0" t="0" r="0" b="0"/>
                <a:pathLst>
                  <a:path w="16027" h="16027" fill="none" extrusionOk="0">
                    <a:moveTo>
                      <a:pt x="14029" y="4019"/>
                    </a:moveTo>
                    <a:lnTo>
                      <a:pt x="14029" y="4019"/>
                    </a:lnTo>
                    <a:lnTo>
                      <a:pt x="14200" y="3849"/>
                    </a:lnTo>
                    <a:lnTo>
                      <a:pt x="14395" y="3752"/>
                    </a:lnTo>
                    <a:lnTo>
                      <a:pt x="14614" y="3678"/>
                    </a:lnTo>
                    <a:lnTo>
                      <a:pt x="14809" y="3630"/>
                    </a:lnTo>
                    <a:lnTo>
                      <a:pt x="15028" y="3581"/>
                    </a:lnTo>
                    <a:lnTo>
                      <a:pt x="15247" y="3484"/>
                    </a:lnTo>
                    <a:lnTo>
                      <a:pt x="15442" y="3362"/>
                    </a:lnTo>
                    <a:lnTo>
                      <a:pt x="15661" y="3191"/>
                    </a:lnTo>
                    <a:lnTo>
                      <a:pt x="15661" y="3191"/>
                    </a:lnTo>
                    <a:lnTo>
                      <a:pt x="15832" y="2997"/>
                    </a:lnTo>
                    <a:lnTo>
                      <a:pt x="15929" y="2777"/>
                    </a:lnTo>
                    <a:lnTo>
                      <a:pt x="16002" y="2534"/>
                    </a:lnTo>
                    <a:lnTo>
                      <a:pt x="16026" y="2266"/>
                    </a:lnTo>
                    <a:lnTo>
                      <a:pt x="16026" y="2266"/>
                    </a:lnTo>
                    <a:lnTo>
                      <a:pt x="16002" y="2047"/>
                    </a:lnTo>
                    <a:lnTo>
                      <a:pt x="15978" y="1827"/>
                    </a:lnTo>
                    <a:lnTo>
                      <a:pt x="15905" y="1633"/>
                    </a:lnTo>
                    <a:lnTo>
                      <a:pt x="15807" y="1413"/>
                    </a:lnTo>
                    <a:lnTo>
                      <a:pt x="15710" y="1243"/>
                    </a:lnTo>
                    <a:lnTo>
                      <a:pt x="15588" y="1048"/>
                    </a:lnTo>
                    <a:lnTo>
                      <a:pt x="15466" y="878"/>
                    </a:lnTo>
                    <a:lnTo>
                      <a:pt x="15320" y="707"/>
                    </a:lnTo>
                    <a:lnTo>
                      <a:pt x="15320" y="707"/>
                    </a:lnTo>
                    <a:lnTo>
                      <a:pt x="15150" y="561"/>
                    </a:lnTo>
                    <a:lnTo>
                      <a:pt x="14979" y="439"/>
                    </a:lnTo>
                    <a:lnTo>
                      <a:pt x="14784" y="317"/>
                    </a:lnTo>
                    <a:lnTo>
                      <a:pt x="14590" y="196"/>
                    </a:lnTo>
                    <a:lnTo>
                      <a:pt x="14395" y="123"/>
                    </a:lnTo>
                    <a:lnTo>
                      <a:pt x="14175" y="50"/>
                    </a:lnTo>
                    <a:lnTo>
                      <a:pt x="13981" y="25"/>
                    </a:lnTo>
                    <a:lnTo>
                      <a:pt x="13761" y="1"/>
                    </a:lnTo>
                    <a:lnTo>
                      <a:pt x="13761" y="1"/>
                    </a:lnTo>
                    <a:lnTo>
                      <a:pt x="13494" y="25"/>
                    </a:lnTo>
                    <a:lnTo>
                      <a:pt x="13250" y="98"/>
                    </a:lnTo>
                    <a:lnTo>
                      <a:pt x="13031" y="196"/>
                    </a:lnTo>
                    <a:lnTo>
                      <a:pt x="12836" y="366"/>
                    </a:lnTo>
                    <a:lnTo>
                      <a:pt x="12836" y="366"/>
                    </a:lnTo>
                    <a:lnTo>
                      <a:pt x="12665" y="561"/>
                    </a:lnTo>
                    <a:lnTo>
                      <a:pt x="12544" y="780"/>
                    </a:lnTo>
                    <a:lnTo>
                      <a:pt x="12471" y="975"/>
                    </a:lnTo>
                    <a:lnTo>
                      <a:pt x="12422" y="1194"/>
                    </a:lnTo>
                    <a:lnTo>
                      <a:pt x="12349" y="1413"/>
                    </a:lnTo>
                    <a:lnTo>
                      <a:pt x="12276" y="1608"/>
                    </a:lnTo>
                    <a:lnTo>
                      <a:pt x="12178" y="1827"/>
                    </a:lnTo>
                    <a:lnTo>
                      <a:pt x="12008" y="1998"/>
                    </a:lnTo>
                    <a:lnTo>
                      <a:pt x="12008" y="1998"/>
                    </a:lnTo>
                    <a:lnTo>
                      <a:pt x="11740" y="2266"/>
                    </a:lnTo>
                    <a:lnTo>
                      <a:pt x="11496" y="2436"/>
                    </a:lnTo>
                    <a:lnTo>
                      <a:pt x="11277" y="2534"/>
                    </a:lnTo>
                    <a:lnTo>
                      <a:pt x="11082" y="2582"/>
                    </a:lnTo>
                    <a:lnTo>
                      <a:pt x="10888" y="2582"/>
                    </a:lnTo>
                    <a:lnTo>
                      <a:pt x="10717" y="2534"/>
                    </a:lnTo>
                    <a:lnTo>
                      <a:pt x="10547" y="2412"/>
                    </a:lnTo>
                    <a:lnTo>
                      <a:pt x="10376" y="2290"/>
                    </a:lnTo>
                    <a:lnTo>
                      <a:pt x="10206" y="2095"/>
                    </a:lnTo>
                    <a:lnTo>
                      <a:pt x="10035" y="1901"/>
                    </a:lnTo>
                    <a:lnTo>
                      <a:pt x="9670" y="1413"/>
                    </a:lnTo>
                    <a:lnTo>
                      <a:pt x="9231" y="878"/>
                    </a:lnTo>
                    <a:lnTo>
                      <a:pt x="8988" y="585"/>
                    </a:lnTo>
                    <a:lnTo>
                      <a:pt x="8720" y="293"/>
                    </a:lnTo>
                    <a:lnTo>
                      <a:pt x="8720" y="293"/>
                    </a:lnTo>
                    <a:lnTo>
                      <a:pt x="8574" y="171"/>
                    </a:lnTo>
                    <a:lnTo>
                      <a:pt x="8379" y="74"/>
                    </a:lnTo>
                    <a:lnTo>
                      <a:pt x="8209" y="25"/>
                    </a:lnTo>
                    <a:lnTo>
                      <a:pt x="8014" y="1"/>
                    </a:lnTo>
                    <a:lnTo>
                      <a:pt x="8014" y="1"/>
                    </a:lnTo>
                    <a:lnTo>
                      <a:pt x="7916" y="25"/>
                    </a:lnTo>
                    <a:lnTo>
                      <a:pt x="7770" y="98"/>
                    </a:lnTo>
                    <a:lnTo>
                      <a:pt x="7307" y="366"/>
                    </a:lnTo>
                    <a:lnTo>
                      <a:pt x="7039" y="537"/>
                    </a:lnTo>
                    <a:lnTo>
                      <a:pt x="6747" y="756"/>
                    </a:lnTo>
                    <a:lnTo>
                      <a:pt x="6431" y="975"/>
                    </a:lnTo>
                    <a:lnTo>
                      <a:pt x="6138" y="1243"/>
                    </a:lnTo>
                    <a:lnTo>
                      <a:pt x="5870" y="1511"/>
                    </a:lnTo>
                    <a:lnTo>
                      <a:pt x="5627" y="1803"/>
                    </a:lnTo>
                    <a:lnTo>
                      <a:pt x="5432" y="2095"/>
                    </a:lnTo>
                    <a:lnTo>
                      <a:pt x="5359" y="2242"/>
                    </a:lnTo>
                    <a:lnTo>
                      <a:pt x="5310" y="2412"/>
                    </a:lnTo>
                    <a:lnTo>
                      <a:pt x="5262" y="2558"/>
                    </a:lnTo>
                    <a:lnTo>
                      <a:pt x="5237" y="2704"/>
                    </a:lnTo>
                    <a:lnTo>
                      <a:pt x="5237" y="2850"/>
                    </a:lnTo>
                    <a:lnTo>
                      <a:pt x="5262" y="3021"/>
                    </a:lnTo>
                    <a:lnTo>
                      <a:pt x="5310" y="3167"/>
                    </a:lnTo>
                    <a:lnTo>
                      <a:pt x="5383" y="3313"/>
                    </a:lnTo>
                    <a:lnTo>
                      <a:pt x="5481" y="3459"/>
                    </a:lnTo>
                    <a:lnTo>
                      <a:pt x="5603" y="3605"/>
                    </a:lnTo>
                    <a:lnTo>
                      <a:pt x="5603" y="3605"/>
                    </a:lnTo>
                    <a:lnTo>
                      <a:pt x="5797" y="3752"/>
                    </a:lnTo>
                    <a:lnTo>
                      <a:pt x="5992" y="3849"/>
                    </a:lnTo>
                    <a:lnTo>
                      <a:pt x="6187" y="3946"/>
                    </a:lnTo>
                    <a:lnTo>
                      <a:pt x="6406" y="3995"/>
                    </a:lnTo>
                    <a:lnTo>
                      <a:pt x="6625" y="4044"/>
                    </a:lnTo>
                    <a:lnTo>
                      <a:pt x="6845" y="4141"/>
                    </a:lnTo>
                    <a:lnTo>
                      <a:pt x="7039" y="4239"/>
                    </a:lnTo>
                    <a:lnTo>
                      <a:pt x="7234" y="4409"/>
                    </a:lnTo>
                    <a:lnTo>
                      <a:pt x="7234" y="4409"/>
                    </a:lnTo>
                    <a:lnTo>
                      <a:pt x="7405" y="4604"/>
                    </a:lnTo>
                    <a:lnTo>
                      <a:pt x="7502" y="4823"/>
                    </a:lnTo>
                    <a:lnTo>
                      <a:pt x="7575" y="5067"/>
                    </a:lnTo>
                    <a:lnTo>
                      <a:pt x="7600" y="5359"/>
                    </a:lnTo>
                    <a:lnTo>
                      <a:pt x="7600" y="5359"/>
                    </a:lnTo>
                    <a:lnTo>
                      <a:pt x="7575" y="5554"/>
                    </a:lnTo>
                    <a:lnTo>
                      <a:pt x="7551" y="5773"/>
                    </a:lnTo>
                    <a:lnTo>
                      <a:pt x="7478" y="5968"/>
                    </a:lnTo>
                    <a:lnTo>
                      <a:pt x="7405" y="6163"/>
                    </a:lnTo>
                    <a:lnTo>
                      <a:pt x="7307" y="6357"/>
                    </a:lnTo>
                    <a:lnTo>
                      <a:pt x="7186" y="6552"/>
                    </a:lnTo>
                    <a:lnTo>
                      <a:pt x="7039" y="6723"/>
                    </a:lnTo>
                    <a:lnTo>
                      <a:pt x="6893" y="6893"/>
                    </a:lnTo>
                    <a:lnTo>
                      <a:pt x="6893" y="6893"/>
                    </a:lnTo>
                    <a:lnTo>
                      <a:pt x="6723" y="7039"/>
                    </a:lnTo>
                    <a:lnTo>
                      <a:pt x="6552" y="7186"/>
                    </a:lnTo>
                    <a:lnTo>
                      <a:pt x="6382" y="7283"/>
                    </a:lnTo>
                    <a:lnTo>
                      <a:pt x="6187" y="7405"/>
                    </a:lnTo>
                    <a:lnTo>
                      <a:pt x="5992" y="7478"/>
                    </a:lnTo>
                    <a:lnTo>
                      <a:pt x="5773" y="7551"/>
                    </a:lnTo>
                    <a:lnTo>
                      <a:pt x="5554" y="7575"/>
                    </a:lnTo>
                    <a:lnTo>
                      <a:pt x="5359" y="7600"/>
                    </a:lnTo>
                    <a:lnTo>
                      <a:pt x="5359" y="7600"/>
                    </a:lnTo>
                    <a:lnTo>
                      <a:pt x="5091" y="7575"/>
                    </a:lnTo>
                    <a:lnTo>
                      <a:pt x="4848" y="7502"/>
                    </a:lnTo>
                    <a:lnTo>
                      <a:pt x="4604" y="7405"/>
                    </a:lnTo>
                    <a:lnTo>
                      <a:pt x="4409" y="7234"/>
                    </a:lnTo>
                    <a:lnTo>
                      <a:pt x="4409" y="7234"/>
                    </a:lnTo>
                    <a:lnTo>
                      <a:pt x="4239" y="7039"/>
                    </a:lnTo>
                    <a:lnTo>
                      <a:pt x="4117" y="6820"/>
                    </a:lnTo>
                    <a:lnTo>
                      <a:pt x="4044" y="6601"/>
                    </a:lnTo>
                    <a:lnTo>
                      <a:pt x="3971" y="6382"/>
                    </a:lnTo>
                    <a:lnTo>
                      <a:pt x="3922" y="6187"/>
                    </a:lnTo>
                    <a:lnTo>
                      <a:pt x="3849" y="5992"/>
                    </a:lnTo>
                    <a:lnTo>
                      <a:pt x="3752" y="5797"/>
                    </a:lnTo>
                    <a:lnTo>
                      <a:pt x="3605" y="5602"/>
                    </a:lnTo>
                    <a:lnTo>
                      <a:pt x="3605" y="5602"/>
                    </a:lnTo>
                    <a:lnTo>
                      <a:pt x="3459" y="5481"/>
                    </a:lnTo>
                    <a:lnTo>
                      <a:pt x="3313" y="5383"/>
                    </a:lnTo>
                    <a:lnTo>
                      <a:pt x="3167" y="5310"/>
                    </a:lnTo>
                    <a:lnTo>
                      <a:pt x="3021" y="5262"/>
                    </a:lnTo>
                    <a:lnTo>
                      <a:pt x="2850" y="5237"/>
                    </a:lnTo>
                    <a:lnTo>
                      <a:pt x="2704" y="5237"/>
                    </a:lnTo>
                    <a:lnTo>
                      <a:pt x="2558" y="5262"/>
                    </a:lnTo>
                    <a:lnTo>
                      <a:pt x="2412" y="5310"/>
                    </a:lnTo>
                    <a:lnTo>
                      <a:pt x="2242" y="5359"/>
                    </a:lnTo>
                    <a:lnTo>
                      <a:pt x="2095" y="5432"/>
                    </a:lnTo>
                    <a:lnTo>
                      <a:pt x="1803" y="5627"/>
                    </a:lnTo>
                    <a:lnTo>
                      <a:pt x="1511" y="5870"/>
                    </a:lnTo>
                    <a:lnTo>
                      <a:pt x="1243" y="6138"/>
                    </a:lnTo>
                    <a:lnTo>
                      <a:pt x="975" y="6431"/>
                    </a:lnTo>
                    <a:lnTo>
                      <a:pt x="756" y="6747"/>
                    </a:lnTo>
                    <a:lnTo>
                      <a:pt x="537" y="7039"/>
                    </a:lnTo>
                    <a:lnTo>
                      <a:pt x="366" y="7307"/>
                    </a:lnTo>
                    <a:lnTo>
                      <a:pt x="98" y="7770"/>
                    </a:lnTo>
                    <a:lnTo>
                      <a:pt x="25" y="7916"/>
                    </a:lnTo>
                    <a:lnTo>
                      <a:pt x="1" y="8014"/>
                    </a:lnTo>
                    <a:lnTo>
                      <a:pt x="1" y="8014"/>
                    </a:lnTo>
                    <a:lnTo>
                      <a:pt x="25" y="8208"/>
                    </a:lnTo>
                    <a:lnTo>
                      <a:pt x="74" y="8379"/>
                    </a:lnTo>
                    <a:lnTo>
                      <a:pt x="171" y="8574"/>
                    </a:lnTo>
                    <a:lnTo>
                      <a:pt x="293" y="8720"/>
                    </a:lnTo>
                    <a:lnTo>
                      <a:pt x="293" y="8720"/>
                    </a:lnTo>
                    <a:lnTo>
                      <a:pt x="585" y="8988"/>
                    </a:lnTo>
                    <a:lnTo>
                      <a:pt x="878" y="9231"/>
                    </a:lnTo>
                    <a:lnTo>
                      <a:pt x="1413" y="9670"/>
                    </a:lnTo>
                    <a:lnTo>
                      <a:pt x="1901" y="10035"/>
                    </a:lnTo>
                    <a:lnTo>
                      <a:pt x="2095" y="10206"/>
                    </a:lnTo>
                    <a:lnTo>
                      <a:pt x="2290" y="10376"/>
                    </a:lnTo>
                    <a:lnTo>
                      <a:pt x="2412" y="10547"/>
                    </a:lnTo>
                    <a:lnTo>
                      <a:pt x="2534" y="10717"/>
                    </a:lnTo>
                    <a:lnTo>
                      <a:pt x="2583" y="10888"/>
                    </a:lnTo>
                    <a:lnTo>
                      <a:pt x="2583" y="11082"/>
                    </a:lnTo>
                    <a:lnTo>
                      <a:pt x="2534" y="11277"/>
                    </a:lnTo>
                    <a:lnTo>
                      <a:pt x="2436" y="11496"/>
                    </a:lnTo>
                    <a:lnTo>
                      <a:pt x="2266" y="11740"/>
                    </a:lnTo>
                    <a:lnTo>
                      <a:pt x="1998" y="12008"/>
                    </a:lnTo>
                    <a:lnTo>
                      <a:pt x="1998" y="12008"/>
                    </a:lnTo>
                    <a:lnTo>
                      <a:pt x="1828" y="12178"/>
                    </a:lnTo>
                    <a:lnTo>
                      <a:pt x="1633" y="12276"/>
                    </a:lnTo>
                    <a:lnTo>
                      <a:pt x="1413" y="12349"/>
                    </a:lnTo>
                    <a:lnTo>
                      <a:pt x="1219" y="12398"/>
                    </a:lnTo>
                    <a:lnTo>
                      <a:pt x="999" y="12446"/>
                    </a:lnTo>
                    <a:lnTo>
                      <a:pt x="780" y="12544"/>
                    </a:lnTo>
                    <a:lnTo>
                      <a:pt x="585" y="12665"/>
                    </a:lnTo>
                    <a:lnTo>
                      <a:pt x="366" y="12836"/>
                    </a:lnTo>
                    <a:lnTo>
                      <a:pt x="366" y="12836"/>
                    </a:lnTo>
                    <a:lnTo>
                      <a:pt x="196" y="13031"/>
                    </a:lnTo>
                    <a:lnTo>
                      <a:pt x="98" y="13250"/>
                    </a:lnTo>
                    <a:lnTo>
                      <a:pt x="25" y="13493"/>
                    </a:lnTo>
                    <a:lnTo>
                      <a:pt x="1" y="13761"/>
                    </a:lnTo>
                    <a:lnTo>
                      <a:pt x="1" y="13761"/>
                    </a:lnTo>
                    <a:lnTo>
                      <a:pt x="25" y="13981"/>
                    </a:lnTo>
                    <a:lnTo>
                      <a:pt x="50" y="14200"/>
                    </a:lnTo>
                    <a:lnTo>
                      <a:pt x="123" y="14395"/>
                    </a:lnTo>
                    <a:lnTo>
                      <a:pt x="220" y="14614"/>
                    </a:lnTo>
                    <a:lnTo>
                      <a:pt x="318" y="14784"/>
                    </a:lnTo>
                    <a:lnTo>
                      <a:pt x="439" y="14979"/>
                    </a:lnTo>
                    <a:lnTo>
                      <a:pt x="561" y="15150"/>
                    </a:lnTo>
                    <a:lnTo>
                      <a:pt x="707" y="15320"/>
                    </a:lnTo>
                    <a:lnTo>
                      <a:pt x="707" y="15320"/>
                    </a:lnTo>
                    <a:lnTo>
                      <a:pt x="878" y="15466"/>
                    </a:lnTo>
                    <a:lnTo>
                      <a:pt x="1048" y="15588"/>
                    </a:lnTo>
                    <a:lnTo>
                      <a:pt x="1243" y="15710"/>
                    </a:lnTo>
                    <a:lnTo>
                      <a:pt x="1438" y="15832"/>
                    </a:lnTo>
                    <a:lnTo>
                      <a:pt x="1633" y="15905"/>
                    </a:lnTo>
                    <a:lnTo>
                      <a:pt x="1852" y="15978"/>
                    </a:lnTo>
                    <a:lnTo>
                      <a:pt x="2047" y="16002"/>
                    </a:lnTo>
                    <a:lnTo>
                      <a:pt x="2266" y="16026"/>
                    </a:lnTo>
                    <a:lnTo>
                      <a:pt x="2266" y="16026"/>
                    </a:lnTo>
                    <a:lnTo>
                      <a:pt x="2534" y="16002"/>
                    </a:lnTo>
                    <a:lnTo>
                      <a:pt x="2777" y="15929"/>
                    </a:lnTo>
                    <a:lnTo>
                      <a:pt x="2997" y="15832"/>
                    </a:lnTo>
                    <a:lnTo>
                      <a:pt x="3191" y="15661"/>
                    </a:lnTo>
                    <a:lnTo>
                      <a:pt x="3191" y="15661"/>
                    </a:lnTo>
                    <a:lnTo>
                      <a:pt x="3362" y="15466"/>
                    </a:lnTo>
                    <a:lnTo>
                      <a:pt x="3484" y="15247"/>
                    </a:lnTo>
                    <a:lnTo>
                      <a:pt x="3557" y="15052"/>
                    </a:lnTo>
                    <a:lnTo>
                      <a:pt x="3605" y="14833"/>
                    </a:lnTo>
                    <a:lnTo>
                      <a:pt x="3679" y="14614"/>
                    </a:lnTo>
                    <a:lnTo>
                      <a:pt x="3752" y="14419"/>
                    </a:lnTo>
                    <a:lnTo>
                      <a:pt x="3849" y="14200"/>
                    </a:lnTo>
                    <a:lnTo>
                      <a:pt x="4019" y="14029"/>
                    </a:lnTo>
                    <a:lnTo>
                      <a:pt x="4019" y="14029"/>
                    </a:lnTo>
                    <a:lnTo>
                      <a:pt x="4287" y="13786"/>
                    </a:lnTo>
                    <a:lnTo>
                      <a:pt x="4531" y="13591"/>
                    </a:lnTo>
                    <a:lnTo>
                      <a:pt x="4750" y="13493"/>
                    </a:lnTo>
                    <a:lnTo>
                      <a:pt x="4945" y="13445"/>
                    </a:lnTo>
                    <a:lnTo>
                      <a:pt x="5140" y="13445"/>
                    </a:lnTo>
                    <a:lnTo>
                      <a:pt x="5310" y="13493"/>
                    </a:lnTo>
                    <a:lnTo>
                      <a:pt x="5481" y="13615"/>
                    </a:lnTo>
                    <a:lnTo>
                      <a:pt x="5651" y="13737"/>
                    </a:lnTo>
                    <a:lnTo>
                      <a:pt x="5822" y="13932"/>
                    </a:lnTo>
                    <a:lnTo>
                      <a:pt x="5992" y="14127"/>
                    </a:lnTo>
                    <a:lnTo>
                      <a:pt x="6358" y="14614"/>
                    </a:lnTo>
                    <a:lnTo>
                      <a:pt x="6796" y="15150"/>
                    </a:lnTo>
                    <a:lnTo>
                      <a:pt x="7039" y="15442"/>
                    </a:lnTo>
                    <a:lnTo>
                      <a:pt x="7307" y="15734"/>
                    </a:lnTo>
                    <a:lnTo>
                      <a:pt x="7307" y="15734"/>
                    </a:lnTo>
                    <a:lnTo>
                      <a:pt x="7454" y="15856"/>
                    </a:lnTo>
                    <a:lnTo>
                      <a:pt x="7648" y="15953"/>
                    </a:lnTo>
                    <a:lnTo>
                      <a:pt x="7819" y="16002"/>
                    </a:lnTo>
                    <a:lnTo>
                      <a:pt x="8014" y="16026"/>
                    </a:lnTo>
                    <a:lnTo>
                      <a:pt x="8014" y="16026"/>
                    </a:lnTo>
                    <a:lnTo>
                      <a:pt x="8111" y="16002"/>
                    </a:lnTo>
                    <a:lnTo>
                      <a:pt x="8257" y="15929"/>
                    </a:lnTo>
                    <a:lnTo>
                      <a:pt x="8720" y="15661"/>
                    </a:lnTo>
                    <a:lnTo>
                      <a:pt x="8988" y="15491"/>
                    </a:lnTo>
                    <a:lnTo>
                      <a:pt x="9280" y="15271"/>
                    </a:lnTo>
                    <a:lnTo>
                      <a:pt x="9597" y="15052"/>
                    </a:lnTo>
                    <a:lnTo>
                      <a:pt x="9889" y="14784"/>
                    </a:lnTo>
                    <a:lnTo>
                      <a:pt x="10157" y="14516"/>
                    </a:lnTo>
                    <a:lnTo>
                      <a:pt x="10400" y="14224"/>
                    </a:lnTo>
                    <a:lnTo>
                      <a:pt x="10595" y="13932"/>
                    </a:lnTo>
                    <a:lnTo>
                      <a:pt x="10668" y="13786"/>
                    </a:lnTo>
                    <a:lnTo>
                      <a:pt x="10717" y="13615"/>
                    </a:lnTo>
                    <a:lnTo>
                      <a:pt x="10766" y="13469"/>
                    </a:lnTo>
                    <a:lnTo>
                      <a:pt x="10790" y="13323"/>
                    </a:lnTo>
                    <a:lnTo>
                      <a:pt x="10790" y="13177"/>
                    </a:lnTo>
                    <a:lnTo>
                      <a:pt x="10766" y="13006"/>
                    </a:lnTo>
                    <a:lnTo>
                      <a:pt x="10717" y="12860"/>
                    </a:lnTo>
                    <a:lnTo>
                      <a:pt x="10644" y="12714"/>
                    </a:lnTo>
                    <a:lnTo>
                      <a:pt x="10547" y="12568"/>
                    </a:lnTo>
                    <a:lnTo>
                      <a:pt x="10425" y="12422"/>
                    </a:lnTo>
                    <a:lnTo>
                      <a:pt x="10425" y="12422"/>
                    </a:lnTo>
                    <a:lnTo>
                      <a:pt x="10230" y="12276"/>
                    </a:lnTo>
                    <a:lnTo>
                      <a:pt x="10035" y="12178"/>
                    </a:lnTo>
                    <a:lnTo>
                      <a:pt x="9840" y="12105"/>
                    </a:lnTo>
                    <a:lnTo>
                      <a:pt x="9621" y="12032"/>
                    </a:lnTo>
                    <a:lnTo>
                      <a:pt x="9402" y="11983"/>
                    </a:lnTo>
                    <a:lnTo>
                      <a:pt x="9183" y="11886"/>
                    </a:lnTo>
                    <a:lnTo>
                      <a:pt x="8988" y="11789"/>
                    </a:lnTo>
                    <a:lnTo>
                      <a:pt x="8793" y="11618"/>
                    </a:lnTo>
                    <a:lnTo>
                      <a:pt x="8793" y="11618"/>
                    </a:lnTo>
                    <a:lnTo>
                      <a:pt x="8623" y="11423"/>
                    </a:lnTo>
                    <a:lnTo>
                      <a:pt x="8525" y="11204"/>
                    </a:lnTo>
                    <a:lnTo>
                      <a:pt x="8452" y="10961"/>
                    </a:lnTo>
                    <a:lnTo>
                      <a:pt x="8428" y="10668"/>
                    </a:lnTo>
                    <a:lnTo>
                      <a:pt x="8428" y="10668"/>
                    </a:lnTo>
                    <a:lnTo>
                      <a:pt x="8452" y="10473"/>
                    </a:lnTo>
                    <a:lnTo>
                      <a:pt x="8476" y="10254"/>
                    </a:lnTo>
                    <a:lnTo>
                      <a:pt x="8549" y="10059"/>
                    </a:lnTo>
                    <a:lnTo>
                      <a:pt x="8623" y="9865"/>
                    </a:lnTo>
                    <a:lnTo>
                      <a:pt x="8720" y="9670"/>
                    </a:lnTo>
                    <a:lnTo>
                      <a:pt x="8842" y="9475"/>
                    </a:lnTo>
                    <a:lnTo>
                      <a:pt x="8988" y="9304"/>
                    </a:lnTo>
                    <a:lnTo>
                      <a:pt x="9134" y="9134"/>
                    </a:lnTo>
                    <a:lnTo>
                      <a:pt x="9134" y="9134"/>
                    </a:lnTo>
                    <a:lnTo>
                      <a:pt x="9304" y="8988"/>
                    </a:lnTo>
                    <a:lnTo>
                      <a:pt x="9475" y="8866"/>
                    </a:lnTo>
                    <a:lnTo>
                      <a:pt x="9645" y="8744"/>
                    </a:lnTo>
                    <a:lnTo>
                      <a:pt x="9840" y="8622"/>
                    </a:lnTo>
                    <a:lnTo>
                      <a:pt x="10035" y="8549"/>
                    </a:lnTo>
                    <a:lnTo>
                      <a:pt x="10254" y="8476"/>
                    </a:lnTo>
                    <a:lnTo>
                      <a:pt x="10474" y="8452"/>
                    </a:lnTo>
                    <a:lnTo>
                      <a:pt x="10668" y="8428"/>
                    </a:lnTo>
                    <a:lnTo>
                      <a:pt x="10668" y="8428"/>
                    </a:lnTo>
                    <a:lnTo>
                      <a:pt x="10936" y="8452"/>
                    </a:lnTo>
                    <a:lnTo>
                      <a:pt x="11180" y="8525"/>
                    </a:lnTo>
                    <a:lnTo>
                      <a:pt x="11423" y="8622"/>
                    </a:lnTo>
                    <a:lnTo>
                      <a:pt x="11618" y="8793"/>
                    </a:lnTo>
                    <a:lnTo>
                      <a:pt x="11618" y="8793"/>
                    </a:lnTo>
                    <a:lnTo>
                      <a:pt x="11789" y="8988"/>
                    </a:lnTo>
                    <a:lnTo>
                      <a:pt x="11910" y="9207"/>
                    </a:lnTo>
                    <a:lnTo>
                      <a:pt x="11984" y="9426"/>
                    </a:lnTo>
                    <a:lnTo>
                      <a:pt x="12057" y="9645"/>
                    </a:lnTo>
                    <a:lnTo>
                      <a:pt x="12105" y="9840"/>
                    </a:lnTo>
                    <a:lnTo>
                      <a:pt x="12178" y="10035"/>
                    </a:lnTo>
                    <a:lnTo>
                      <a:pt x="12276" y="10230"/>
                    </a:lnTo>
                    <a:lnTo>
                      <a:pt x="12422" y="10425"/>
                    </a:lnTo>
                    <a:lnTo>
                      <a:pt x="12422" y="10425"/>
                    </a:lnTo>
                    <a:lnTo>
                      <a:pt x="12568" y="10547"/>
                    </a:lnTo>
                    <a:lnTo>
                      <a:pt x="12714" y="10644"/>
                    </a:lnTo>
                    <a:lnTo>
                      <a:pt x="12860" y="10717"/>
                    </a:lnTo>
                    <a:lnTo>
                      <a:pt x="13006" y="10766"/>
                    </a:lnTo>
                    <a:lnTo>
                      <a:pt x="13177" y="10790"/>
                    </a:lnTo>
                    <a:lnTo>
                      <a:pt x="13323" y="10790"/>
                    </a:lnTo>
                    <a:lnTo>
                      <a:pt x="13469" y="10766"/>
                    </a:lnTo>
                    <a:lnTo>
                      <a:pt x="13615" y="10717"/>
                    </a:lnTo>
                    <a:lnTo>
                      <a:pt x="13786" y="10668"/>
                    </a:lnTo>
                    <a:lnTo>
                      <a:pt x="13932" y="10595"/>
                    </a:lnTo>
                    <a:lnTo>
                      <a:pt x="14224" y="10400"/>
                    </a:lnTo>
                    <a:lnTo>
                      <a:pt x="14516" y="10157"/>
                    </a:lnTo>
                    <a:lnTo>
                      <a:pt x="14784" y="9889"/>
                    </a:lnTo>
                    <a:lnTo>
                      <a:pt x="15052" y="9597"/>
                    </a:lnTo>
                    <a:lnTo>
                      <a:pt x="15271" y="9280"/>
                    </a:lnTo>
                    <a:lnTo>
                      <a:pt x="15491" y="8988"/>
                    </a:lnTo>
                    <a:lnTo>
                      <a:pt x="15661" y="8720"/>
                    </a:lnTo>
                    <a:lnTo>
                      <a:pt x="15929" y="8257"/>
                    </a:lnTo>
                    <a:lnTo>
                      <a:pt x="16002" y="8111"/>
                    </a:lnTo>
                    <a:lnTo>
                      <a:pt x="16026" y="8014"/>
                    </a:lnTo>
                    <a:lnTo>
                      <a:pt x="16026" y="8014"/>
                    </a:lnTo>
                    <a:lnTo>
                      <a:pt x="16002" y="7819"/>
                    </a:lnTo>
                    <a:lnTo>
                      <a:pt x="15953" y="7648"/>
                    </a:lnTo>
                    <a:lnTo>
                      <a:pt x="15856" y="7453"/>
                    </a:lnTo>
                    <a:lnTo>
                      <a:pt x="15734" y="7307"/>
                    </a:lnTo>
                    <a:lnTo>
                      <a:pt x="15734" y="7307"/>
                    </a:lnTo>
                    <a:lnTo>
                      <a:pt x="15442" y="7039"/>
                    </a:lnTo>
                    <a:lnTo>
                      <a:pt x="15150" y="6796"/>
                    </a:lnTo>
                    <a:lnTo>
                      <a:pt x="14614" y="6357"/>
                    </a:lnTo>
                    <a:lnTo>
                      <a:pt x="14127" y="5992"/>
                    </a:lnTo>
                    <a:lnTo>
                      <a:pt x="13932" y="5822"/>
                    </a:lnTo>
                    <a:lnTo>
                      <a:pt x="13737" y="5651"/>
                    </a:lnTo>
                    <a:lnTo>
                      <a:pt x="13615" y="5481"/>
                    </a:lnTo>
                    <a:lnTo>
                      <a:pt x="13494" y="5310"/>
                    </a:lnTo>
                    <a:lnTo>
                      <a:pt x="13445" y="5140"/>
                    </a:lnTo>
                    <a:lnTo>
                      <a:pt x="13445" y="4945"/>
                    </a:lnTo>
                    <a:lnTo>
                      <a:pt x="13494" y="4750"/>
                    </a:lnTo>
                    <a:lnTo>
                      <a:pt x="13591" y="4531"/>
                    </a:lnTo>
                    <a:lnTo>
                      <a:pt x="13761" y="4287"/>
                    </a:lnTo>
                    <a:lnTo>
                      <a:pt x="14029" y="4019"/>
                    </a:lnTo>
                    <a:lnTo>
                      <a:pt x="14029" y="4019"/>
                    </a:lnTo>
                    <a:close/>
                  </a:path>
                </a:pathLst>
              </a:custGeom>
              <a:noFill/>
              <a:ln w="9525" cap="rnd" cmpd="sng">
                <a:solidFill>
                  <a:srgbClr val="6B97CE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grpSp>
            <p:nvGrpSpPr>
              <p:cNvPr id="1366" name="Shape 1366"/>
              <p:cNvGrpSpPr/>
              <p:nvPr/>
            </p:nvGrpSpPr>
            <p:grpSpPr>
              <a:xfrm>
                <a:off x="1913921" y="220890"/>
                <a:ext cx="342881" cy="350068"/>
                <a:chOff x="3951850" y="2985350"/>
                <a:chExt cx="407950" cy="416500"/>
              </a:xfrm>
            </p:grpSpPr>
            <p:sp>
              <p:nvSpPr>
                <p:cNvPr id="1367" name="Shape 1367"/>
                <p:cNvSpPr/>
                <p:nvPr/>
              </p:nvSpPr>
              <p:spPr>
                <a:xfrm>
                  <a:off x="3951850" y="2985350"/>
                  <a:ext cx="314800" cy="3148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592" h="12593" fill="none" extrusionOk="0">
                      <a:moveTo>
                        <a:pt x="6284" y="1"/>
                      </a:moveTo>
                      <a:lnTo>
                        <a:pt x="6284" y="1"/>
                      </a:lnTo>
                      <a:lnTo>
                        <a:pt x="5967" y="25"/>
                      </a:lnTo>
                      <a:lnTo>
                        <a:pt x="5651" y="49"/>
                      </a:lnTo>
                      <a:lnTo>
                        <a:pt x="5334" y="74"/>
                      </a:lnTo>
                      <a:lnTo>
                        <a:pt x="5017" y="147"/>
                      </a:lnTo>
                      <a:lnTo>
                        <a:pt x="4725" y="220"/>
                      </a:lnTo>
                      <a:lnTo>
                        <a:pt x="4433" y="293"/>
                      </a:lnTo>
                      <a:lnTo>
                        <a:pt x="4141" y="390"/>
                      </a:lnTo>
                      <a:lnTo>
                        <a:pt x="3848" y="512"/>
                      </a:lnTo>
                      <a:lnTo>
                        <a:pt x="3556" y="634"/>
                      </a:lnTo>
                      <a:lnTo>
                        <a:pt x="3288" y="780"/>
                      </a:lnTo>
                      <a:lnTo>
                        <a:pt x="3020" y="926"/>
                      </a:lnTo>
                      <a:lnTo>
                        <a:pt x="2777" y="1072"/>
                      </a:lnTo>
                      <a:lnTo>
                        <a:pt x="2290" y="1437"/>
                      </a:lnTo>
                      <a:lnTo>
                        <a:pt x="1851" y="1852"/>
                      </a:lnTo>
                      <a:lnTo>
                        <a:pt x="1437" y="2290"/>
                      </a:lnTo>
                      <a:lnTo>
                        <a:pt x="1072" y="2777"/>
                      </a:lnTo>
                      <a:lnTo>
                        <a:pt x="901" y="3045"/>
                      </a:lnTo>
                      <a:lnTo>
                        <a:pt x="755" y="3313"/>
                      </a:lnTo>
                      <a:lnTo>
                        <a:pt x="609" y="3581"/>
                      </a:lnTo>
                      <a:lnTo>
                        <a:pt x="487" y="3849"/>
                      </a:lnTo>
                      <a:lnTo>
                        <a:pt x="390" y="4141"/>
                      </a:lnTo>
                      <a:lnTo>
                        <a:pt x="292" y="4433"/>
                      </a:lnTo>
                      <a:lnTo>
                        <a:pt x="195" y="4725"/>
                      </a:lnTo>
                      <a:lnTo>
                        <a:pt x="122" y="5042"/>
                      </a:lnTo>
                      <a:lnTo>
                        <a:pt x="73" y="5334"/>
                      </a:lnTo>
                      <a:lnTo>
                        <a:pt x="25" y="5651"/>
                      </a:lnTo>
                      <a:lnTo>
                        <a:pt x="0" y="5968"/>
                      </a:lnTo>
                      <a:lnTo>
                        <a:pt x="0" y="6308"/>
                      </a:lnTo>
                      <a:lnTo>
                        <a:pt x="0" y="6308"/>
                      </a:lnTo>
                      <a:lnTo>
                        <a:pt x="0" y="6625"/>
                      </a:lnTo>
                      <a:lnTo>
                        <a:pt x="25" y="6942"/>
                      </a:lnTo>
                      <a:lnTo>
                        <a:pt x="73" y="7258"/>
                      </a:lnTo>
                      <a:lnTo>
                        <a:pt x="122" y="7575"/>
                      </a:lnTo>
                      <a:lnTo>
                        <a:pt x="195" y="7867"/>
                      </a:lnTo>
                      <a:lnTo>
                        <a:pt x="292" y="8184"/>
                      </a:lnTo>
                      <a:lnTo>
                        <a:pt x="390" y="8476"/>
                      </a:lnTo>
                      <a:lnTo>
                        <a:pt x="487" y="8744"/>
                      </a:lnTo>
                      <a:lnTo>
                        <a:pt x="609" y="9036"/>
                      </a:lnTo>
                      <a:lnTo>
                        <a:pt x="755" y="9304"/>
                      </a:lnTo>
                      <a:lnTo>
                        <a:pt x="901" y="9572"/>
                      </a:lnTo>
                      <a:lnTo>
                        <a:pt x="1072" y="9816"/>
                      </a:lnTo>
                      <a:lnTo>
                        <a:pt x="1437" y="10303"/>
                      </a:lnTo>
                      <a:lnTo>
                        <a:pt x="1851" y="10741"/>
                      </a:lnTo>
                      <a:lnTo>
                        <a:pt x="2290" y="11155"/>
                      </a:lnTo>
                      <a:lnTo>
                        <a:pt x="2777" y="11520"/>
                      </a:lnTo>
                      <a:lnTo>
                        <a:pt x="3020" y="11691"/>
                      </a:lnTo>
                      <a:lnTo>
                        <a:pt x="3288" y="11837"/>
                      </a:lnTo>
                      <a:lnTo>
                        <a:pt x="3556" y="11983"/>
                      </a:lnTo>
                      <a:lnTo>
                        <a:pt x="3848" y="12105"/>
                      </a:lnTo>
                      <a:lnTo>
                        <a:pt x="4141" y="12202"/>
                      </a:lnTo>
                      <a:lnTo>
                        <a:pt x="4433" y="12300"/>
                      </a:lnTo>
                      <a:lnTo>
                        <a:pt x="4725" y="12397"/>
                      </a:lnTo>
                      <a:lnTo>
                        <a:pt x="5017" y="12470"/>
                      </a:lnTo>
                      <a:lnTo>
                        <a:pt x="5334" y="12519"/>
                      </a:lnTo>
                      <a:lnTo>
                        <a:pt x="5651" y="12568"/>
                      </a:lnTo>
                      <a:lnTo>
                        <a:pt x="5967" y="12592"/>
                      </a:lnTo>
                      <a:lnTo>
                        <a:pt x="6284" y="12592"/>
                      </a:lnTo>
                      <a:lnTo>
                        <a:pt x="6284" y="12592"/>
                      </a:lnTo>
                      <a:lnTo>
                        <a:pt x="6625" y="12592"/>
                      </a:lnTo>
                      <a:lnTo>
                        <a:pt x="6941" y="12568"/>
                      </a:lnTo>
                      <a:lnTo>
                        <a:pt x="7258" y="12519"/>
                      </a:lnTo>
                      <a:lnTo>
                        <a:pt x="7550" y="12470"/>
                      </a:lnTo>
                      <a:lnTo>
                        <a:pt x="7867" y="12397"/>
                      </a:lnTo>
                      <a:lnTo>
                        <a:pt x="8159" y="12300"/>
                      </a:lnTo>
                      <a:lnTo>
                        <a:pt x="8451" y="12202"/>
                      </a:lnTo>
                      <a:lnTo>
                        <a:pt x="8744" y="12105"/>
                      </a:lnTo>
                      <a:lnTo>
                        <a:pt x="9012" y="11983"/>
                      </a:lnTo>
                      <a:lnTo>
                        <a:pt x="9279" y="11837"/>
                      </a:lnTo>
                      <a:lnTo>
                        <a:pt x="9547" y="11691"/>
                      </a:lnTo>
                      <a:lnTo>
                        <a:pt x="9815" y="11520"/>
                      </a:lnTo>
                      <a:lnTo>
                        <a:pt x="10302" y="11155"/>
                      </a:lnTo>
                      <a:lnTo>
                        <a:pt x="10741" y="10741"/>
                      </a:lnTo>
                      <a:lnTo>
                        <a:pt x="11155" y="10303"/>
                      </a:lnTo>
                      <a:lnTo>
                        <a:pt x="11520" y="9816"/>
                      </a:lnTo>
                      <a:lnTo>
                        <a:pt x="11666" y="9572"/>
                      </a:lnTo>
                      <a:lnTo>
                        <a:pt x="11812" y="9304"/>
                      </a:lnTo>
                      <a:lnTo>
                        <a:pt x="11958" y="9036"/>
                      </a:lnTo>
                      <a:lnTo>
                        <a:pt x="12080" y="8744"/>
                      </a:lnTo>
                      <a:lnTo>
                        <a:pt x="12202" y="8476"/>
                      </a:lnTo>
                      <a:lnTo>
                        <a:pt x="12299" y="8184"/>
                      </a:lnTo>
                      <a:lnTo>
                        <a:pt x="12397" y="7867"/>
                      </a:lnTo>
                      <a:lnTo>
                        <a:pt x="12446" y="7575"/>
                      </a:lnTo>
                      <a:lnTo>
                        <a:pt x="12519" y="7258"/>
                      </a:lnTo>
                      <a:lnTo>
                        <a:pt x="12543" y="6942"/>
                      </a:lnTo>
                      <a:lnTo>
                        <a:pt x="12567" y="6625"/>
                      </a:lnTo>
                      <a:lnTo>
                        <a:pt x="12592" y="6308"/>
                      </a:lnTo>
                      <a:lnTo>
                        <a:pt x="12592" y="6308"/>
                      </a:lnTo>
                      <a:lnTo>
                        <a:pt x="12567" y="5968"/>
                      </a:lnTo>
                      <a:lnTo>
                        <a:pt x="12543" y="5651"/>
                      </a:lnTo>
                      <a:lnTo>
                        <a:pt x="12519" y="5334"/>
                      </a:lnTo>
                      <a:lnTo>
                        <a:pt x="12446" y="5042"/>
                      </a:lnTo>
                      <a:lnTo>
                        <a:pt x="12397" y="4725"/>
                      </a:lnTo>
                      <a:lnTo>
                        <a:pt x="12299" y="4433"/>
                      </a:lnTo>
                      <a:lnTo>
                        <a:pt x="12202" y="4141"/>
                      </a:lnTo>
                      <a:lnTo>
                        <a:pt x="12080" y="3849"/>
                      </a:lnTo>
                      <a:lnTo>
                        <a:pt x="11958" y="3581"/>
                      </a:lnTo>
                      <a:lnTo>
                        <a:pt x="11812" y="3313"/>
                      </a:lnTo>
                      <a:lnTo>
                        <a:pt x="11666" y="3045"/>
                      </a:lnTo>
                      <a:lnTo>
                        <a:pt x="11520" y="2777"/>
                      </a:lnTo>
                      <a:lnTo>
                        <a:pt x="11155" y="2290"/>
                      </a:lnTo>
                      <a:lnTo>
                        <a:pt x="10741" y="1852"/>
                      </a:lnTo>
                      <a:lnTo>
                        <a:pt x="10302" y="1437"/>
                      </a:lnTo>
                      <a:lnTo>
                        <a:pt x="9815" y="1072"/>
                      </a:lnTo>
                      <a:lnTo>
                        <a:pt x="9547" y="926"/>
                      </a:lnTo>
                      <a:lnTo>
                        <a:pt x="9279" y="780"/>
                      </a:lnTo>
                      <a:lnTo>
                        <a:pt x="9012" y="634"/>
                      </a:lnTo>
                      <a:lnTo>
                        <a:pt x="8744" y="512"/>
                      </a:lnTo>
                      <a:lnTo>
                        <a:pt x="8451" y="390"/>
                      </a:lnTo>
                      <a:lnTo>
                        <a:pt x="8159" y="293"/>
                      </a:lnTo>
                      <a:lnTo>
                        <a:pt x="7867" y="220"/>
                      </a:lnTo>
                      <a:lnTo>
                        <a:pt x="7550" y="147"/>
                      </a:lnTo>
                      <a:lnTo>
                        <a:pt x="7258" y="74"/>
                      </a:lnTo>
                      <a:lnTo>
                        <a:pt x="6941" y="49"/>
                      </a:lnTo>
                      <a:lnTo>
                        <a:pt x="6625" y="25"/>
                      </a:lnTo>
                      <a:lnTo>
                        <a:pt x="6284" y="1"/>
                      </a:lnTo>
                      <a:lnTo>
                        <a:pt x="6284" y="1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368" name="Shape 1368"/>
                <p:cNvSpPr/>
                <p:nvPr/>
              </p:nvSpPr>
              <p:spPr>
                <a:xfrm>
                  <a:off x="3988375" y="3021875"/>
                  <a:ext cx="241750" cy="2417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9670" h="9670" fill="none" extrusionOk="0">
                      <a:moveTo>
                        <a:pt x="4823" y="1"/>
                      </a:moveTo>
                      <a:lnTo>
                        <a:pt x="4823" y="1"/>
                      </a:lnTo>
                      <a:lnTo>
                        <a:pt x="4336" y="25"/>
                      </a:lnTo>
                      <a:lnTo>
                        <a:pt x="3849" y="98"/>
                      </a:lnTo>
                      <a:lnTo>
                        <a:pt x="3386" y="220"/>
                      </a:lnTo>
                      <a:lnTo>
                        <a:pt x="2947" y="391"/>
                      </a:lnTo>
                      <a:lnTo>
                        <a:pt x="2533" y="585"/>
                      </a:lnTo>
                      <a:lnTo>
                        <a:pt x="2144" y="829"/>
                      </a:lnTo>
                      <a:lnTo>
                        <a:pt x="1754" y="1121"/>
                      </a:lnTo>
                      <a:lnTo>
                        <a:pt x="1413" y="1438"/>
                      </a:lnTo>
                      <a:lnTo>
                        <a:pt x="1096" y="1779"/>
                      </a:lnTo>
                      <a:lnTo>
                        <a:pt x="829" y="2144"/>
                      </a:lnTo>
                      <a:lnTo>
                        <a:pt x="585" y="2534"/>
                      </a:lnTo>
                      <a:lnTo>
                        <a:pt x="390" y="2972"/>
                      </a:lnTo>
                      <a:lnTo>
                        <a:pt x="220" y="3411"/>
                      </a:lnTo>
                      <a:lnTo>
                        <a:pt x="98" y="3873"/>
                      </a:lnTo>
                      <a:lnTo>
                        <a:pt x="25" y="4336"/>
                      </a:lnTo>
                      <a:lnTo>
                        <a:pt x="1" y="4847"/>
                      </a:lnTo>
                      <a:lnTo>
                        <a:pt x="1" y="4847"/>
                      </a:lnTo>
                      <a:lnTo>
                        <a:pt x="25" y="5335"/>
                      </a:lnTo>
                      <a:lnTo>
                        <a:pt x="98" y="5822"/>
                      </a:lnTo>
                      <a:lnTo>
                        <a:pt x="220" y="6284"/>
                      </a:lnTo>
                      <a:lnTo>
                        <a:pt x="390" y="6723"/>
                      </a:lnTo>
                      <a:lnTo>
                        <a:pt x="585" y="7137"/>
                      </a:lnTo>
                      <a:lnTo>
                        <a:pt x="829" y="7527"/>
                      </a:lnTo>
                      <a:lnTo>
                        <a:pt x="1096" y="7916"/>
                      </a:lnTo>
                      <a:lnTo>
                        <a:pt x="1413" y="8257"/>
                      </a:lnTo>
                      <a:lnTo>
                        <a:pt x="1754" y="8574"/>
                      </a:lnTo>
                      <a:lnTo>
                        <a:pt x="2144" y="8842"/>
                      </a:lnTo>
                      <a:lnTo>
                        <a:pt x="2533" y="9085"/>
                      </a:lnTo>
                      <a:lnTo>
                        <a:pt x="2947" y="9280"/>
                      </a:lnTo>
                      <a:lnTo>
                        <a:pt x="3386" y="9451"/>
                      </a:lnTo>
                      <a:lnTo>
                        <a:pt x="3849" y="9572"/>
                      </a:lnTo>
                      <a:lnTo>
                        <a:pt x="4336" y="9645"/>
                      </a:lnTo>
                      <a:lnTo>
                        <a:pt x="4823" y="9670"/>
                      </a:lnTo>
                      <a:lnTo>
                        <a:pt x="4823" y="9670"/>
                      </a:lnTo>
                      <a:lnTo>
                        <a:pt x="5334" y="9645"/>
                      </a:lnTo>
                      <a:lnTo>
                        <a:pt x="5797" y="9572"/>
                      </a:lnTo>
                      <a:lnTo>
                        <a:pt x="6260" y="9451"/>
                      </a:lnTo>
                      <a:lnTo>
                        <a:pt x="6698" y="9280"/>
                      </a:lnTo>
                      <a:lnTo>
                        <a:pt x="7136" y="9085"/>
                      </a:lnTo>
                      <a:lnTo>
                        <a:pt x="7526" y="8842"/>
                      </a:lnTo>
                      <a:lnTo>
                        <a:pt x="7892" y="8574"/>
                      </a:lnTo>
                      <a:lnTo>
                        <a:pt x="8232" y="8257"/>
                      </a:lnTo>
                      <a:lnTo>
                        <a:pt x="8549" y="7916"/>
                      </a:lnTo>
                      <a:lnTo>
                        <a:pt x="8841" y="7527"/>
                      </a:lnTo>
                      <a:lnTo>
                        <a:pt x="9085" y="7137"/>
                      </a:lnTo>
                      <a:lnTo>
                        <a:pt x="9280" y="6723"/>
                      </a:lnTo>
                      <a:lnTo>
                        <a:pt x="9450" y="6284"/>
                      </a:lnTo>
                      <a:lnTo>
                        <a:pt x="9572" y="5822"/>
                      </a:lnTo>
                      <a:lnTo>
                        <a:pt x="9645" y="5335"/>
                      </a:lnTo>
                      <a:lnTo>
                        <a:pt x="9669" y="4847"/>
                      </a:lnTo>
                      <a:lnTo>
                        <a:pt x="9669" y="4847"/>
                      </a:lnTo>
                      <a:lnTo>
                        <a:pt x="9645" y="4336"/>
                      </a:lnTo>
                      <a:lnTo>
                        <a:pt x="9572" y="3873"/>
                      </a:lnTo>
                      <a:lnTo>
                        <a:pt x="9450" y="3411"/>
                      </a:lnTo>
                      <a:lnTo>
                        <a:pt x="9280" y="2972"/>
                      </a:lnTo>
                      <a:lnTo>
                        <a:pt x="9085" y="2534"/>
                      </a:lnTo>
                      <a:lnTo>
                        <a:pt x="8841" y="2144"/>
                      </a:lnTo>
                      <a:lnTo>
                        <a:pt x="8549" y="1779"/>
                      </a:lnTo>
                      <a:lnTo>
                        <a:pt x="8232" y="1438"/>
                      </a:lnTo>
                      <a:lnTo>
                        <a:pt x="7892" y="1121"/>
                      </a:lnTo>
                      <a:lnTo>
                        <a:pt x="7526" y="829"/>
                      </a:lnTo>
                      <a:lnTo>
                        <a:pt x="7136" y="585"/>
                      </a:lnTo>
                      <a:lnTo>
                        <a:pt x="6698" y="391"/>
                      </a:lnTo>
                      <a:lnTo>
                        <a:pt x="6260" y="220"/>
                      </a:lnTo>
                      <a:lnTo>
                        <a:pt x="5797" y="98"/>
                      </a:lnTo>
                      <a:lnTo>
                        <a:pt x="5334" y="25"/>
                      </a:lnTo>
                      <a:lnTo>
                        <a:pt x="4823" y="1"/>
                      </a:lnTo>
                      <a:lnTo>
                        <a:pt x="4823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369" name="Shape 1369"/>
                <p:cNvSpPr/>
                <p:nvPr/>
              </p:nvSpPr>
              <p:spPr>
                <a:xfrm>
                  <a:off x="4024300" y="3058425"/>
                  <a:ext cx="84650" cy="846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3386" h="3386" fill="none" extrusionOk="0">
                      <a:moveTo>
                        <a:pt x="0" y="3385"/>
                      </a:moveTo>
                      <a:lnTo>
                        <a:pt x="0" y="3385"/>
                      </a:lnTo>
                      <a:lnTo>
                        <a:pt x="25" y="3020"/>
                      </a:lnTo>
                      <a:lnTo>
                        <a:pt x="74" y="2704"/>
                      </a:lnTo>
                      <a:lnTo>
                        <a:pt x="147" y="2363"/>
                      </a:lnTo>
                      <a:lnTo>
                        <a:pt x="268" y="2070"/>
                      </a:lnTo>
                      <a:lnTo>
                        <a:pt x="414" y="1754"/>
                      </a:lnTo>
                      <a:lnTo>
                        <a:pt x="585" y="1486"/>
                      </a:lnTo>
                      <a:lnTo>
                        <a:pt x="780" y="1218"/>
                      </a:lnTo>
                      <a:lnTo>
                        <a:pt x="999" y="974"/>
                      </a:lnTo>
                      <a:lnTo>
                        <a:pt x="1243" y="755"/>
                      </a:lnTo>
                      <a:lnTo>
                        <a:pt x="1510" y="560"/>
                      </a:lnTo>
                      <a:lnTo>
                        <a:pt x="1778" y="390"/>
                      </a:lnTo>
                      <a:lnTo>
                        <a:pt x="2071" y="244"/>
                      </a:lnTo>
                      <a:lnTo>
                        <a:pt x="2387" y="146"/>
                      </a:lnTo>
                      <a:lnTo>
                        <a:pt x="2704" y="49"/>
                      </a:lnTo>
                      <a:lnTo>
                        <a:pt x="3045" y="0"/>
                      </a:lnTo>
                      <a:lnTo>
                        <a:pt x="3386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370" name="Shape 1370"/>
                <p:cNvSpPr/>
                <p:nvPr/>
              </p:nvSpPr>
              <p:spPr>
                <a:xfrm>
                  <a:off x="4205750" y="3248375"/>
                  <a:ext cx="154050" cy="1534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6162" h="6139" fill="none" extrusionOk="0">
                      <a:moveTo>
                        <a:pt x="0" y="1024"/>
                      </a:moveTo>
                      <a:lnTo>
                        <a:pt x="4969" y="5992"/>
                      </a:lnTo>
                      <a:lnTo>
                        <a:pt x="4969" y="5992"/>
                      </a:lnTo>
                      <a:lnTo>
                        <a:pt x="5042" y="6041"/>
                      </a:lnTo>
                      <a:lnTo>
                        <a:pt x="5115" y="6090"/>
                      </a:lnTo>
                      <a:lnTo>
                        <a:pt x="5212" y="6114"/>
                      </a:lnTo>
                      <a:lnTo>
                        <a:pt x="5310" y="6138"/>
                      </a:lnTo>
                      <a:lnTo>
                        <a:pt x="5407" y="6114"/>
                      </a:lnTo>
                      <a:lnTo>
                        <a:pt x="5480" y="6090"/>
                      </a:lnTo>
                      <a:lnTo>
                        <a:pt x="5577" y="6041"/>
                      </a:lnTo>
                      <a:lnTo>
                        <a:pt x="5651" y="5992"/>
                      </a:lnTo>
                      <a:lnTo>
                        <a:pt x="6016" y="5627"/>
                      </a:lnTo>
                      <a:lnTo>
                        <a:pt x="6016" y="5627"/>
                      </a:lnTo>
                      <a:lnTo>
                        <a:pt x="6089" y="5554"/>
                      </a:lnTo>
                      <a:lnTo>
                        <a:pt x="6138" y="5456"/>
                      </a:lnTo>
                      <a:lnTo>
                        <a:pt x="6162" y="5359"/>
                      </a:lnTo>
                      <a:lnTo>
                        <a:pt x="6162" y="5286"/>
                      </a:lnTo>
                      <a:lnTo>
                        <a:pt x="6162" y="5188"/>
                      </a:lnTo>
                      <a:lnTo>
                        <a:pt x="6138" y="5091"/>
                      </a:lnTo>
                      <a:lnTo>
                        <a:pt x="6089" y="5018"/>
                      </a:lnTo>
                      <a:lnTo>
                        <a:pt x="6016" y="4921"/>
                      </a:lnTo>
                      <a:lnTo>
                        <a:pt x="1072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</p:grpSp>
        <p:grpSp>
          <p:nvGrpSpPr>
            <p:cNvPr id="1371" name="Shape 1371"/>
            <p:cNvGrpSpPr/>
            <p:nvPr/>
          </p:nvGrpSpPr>
          <p:grpSpPr>
            <a:xfrm>
              <a:off x="247585" y="1723019"/>
              <a:ext cx="2010761" cy="340864"/>
              <a:chOff x="247585" y="1471215"/>
              <a:chExt cx="2010761" cy="340864"/>
            </a:xfrm>
          </p:grpSpPr>
          <p:sp>
            <p:nvSpPr>
              <p:cNvPr id="1372" name="Shape 1372"/>
              <p:cNvSpPr/>
              <p:nvPr/>
            </p:nvSpPr>
            <p:spPr>
              <a:xfrm>
                <a:off x="247585" y="1471215"/>
                <a:ext cx="340843" cy="340864"/>
              </a:xfrm>
              <a:custGeom>
                <a:avLst/>
                <a:gdLst/>
                <a:ahLst/>
                <a:cxnLst/>
                <a:rect l="0" t="0" r="0" b="0"/>
                <a:pathLst>
                  <a:path w="16221" h="16222" fill="none" extrusionOk="0">
                    <a:moveTo>
                      <a:pt x="0" y="8111"/>
                    </a:moveTo>
                    <a:lnTo>
                      <a:pt x="0" y="8111"/>
                    </a:lnTo>
                    <a:lnTo>
                      <a:pt x="0" y="7697"/>
                    </a:lnTo>
                    <a:lnTo>
                      <a:pt x="49" y="7283"/>
                    </a:lnTo>
                    <a:lnTo>
                      <a:pt x="98" y="6869"/>
                    </a:lnTo>
                    <a:lnTo>
                      <a:pt x="171" y="6479"/>
                    </a:lnTo>
                    <a:lnTo>
                      <a:pt x="244" y="6090"/>
                    </a:lnTo>
                    <a:lnTo>
                      <a:pt x="366" y="5700"/>
                    </a:lnTo>
                    <a:lnTo>
                      <a:pt x="487" y="5335"/>
                    </a:lnTo>
                    <a:lnTo>
                      <a:pt x="634" y="4945"/>
                    </a:lnTo>
                    <a:lnTo>
                      <a:pt x="804" y="4604"/>
                    </a:lnTo>
                    <a:lnTo>
                      <a:pt x="975" y="4239"/>
                    </a:lnTo>
                    <a:lnTo>
                      <a:pt x="1169" y="3898"/>
                    </a:lnTo>
                    <a:lnTo>
                      <a:pt x="1389" y="3581"/>
                    </a:lnTo>
                    <a:lnTo>
                      <a:pt x="1608" y="3264"/>
                    </a:lnTo>
                    <a:lnTo>
                      <a:pt x="1851" y="2948"/>
                    </a:lnTo>
                    <a:lnTo>
                      <a:pt x="2119" y="2656"/>
                    </a:lnTo>
                    <a:lnTo>
                      <a:pt x="2387" y="2388"/>
                    </a:lnTo>
                    <a:lnTo>
                      <a:pt x="2655" y="2120"/>
                    </a:lnTo>
                    <a:lnTo>
                      <a:pt x="2947" y="1852"/>
                    </a:lnTo>
                    <a:lnTo>
                      <a:pt x="3264" y="1608"/>
                    </a:lnTo>
                    <a:lnTo>
                      <a:pt x="3581" y="1389"/>
                    </a:lnTo>
                    <a:lnTo>
                      <a:pt x="3897" y="1170"/>
                    </a:lnTo>
                    <a:lnTo>
                      <a:pt x="4238" y="975"/>
                    </a:lnTo>
                    <a:lnTo>
                      <a:pt x="4603" y="805"/>
                    </a:lnTo>
                    <a:lnTo>
                      <a:pt x="4944" y="634"/>
                    </a:lnTo>
                    <a:lnTo>
                      <a:pt x="5334" y="488"/>
                    </a:lnTo>
                    <a:lnTo>
                      <a:pt x="5699" y="366"/>
                    </a:lnTo>
                    <a:lnTo>
                      <a:pt x="6089" y="244"/>
                    </a:lnTo>
                    <a:lnTo>
                      <a:pt x="6479" y="171"/>
                    </a:lnTo>
                    <a:lnTo>
                      <a:pt x="6868" y="98"/>
                    </a:lnTo>
                    <a:lnTo>
                      <a:pt x="7282" y="50"/>
                    </a:lnTo>
                    <a:lnTo>
                      <a:pt x="7696" y="1"/>
                    </a:lnTo>
                    <a:lnTo>
                      <a:pt x="8111" y="1"/>
                    </a:lnTo>
                    <a:lnTo>
                      <a:pt x="8111" y="1"/>
                    </a:lnTo>
                    <a:lnTo>
                      <a:pt x="8525" y="1"/>
                    </a:lnTo>
                    <a:lnTo>
                      <a:pt x="8939" y="50"/>
                    </a:lnTo>
                    <a:lnTo>
                      <a:pt x="9353" y="98"/>
                    </a:lnTo>
                    <a:lnTo>
                      <a:pt x="9742" y="171"/>
                    </a:lnTo>
                    <a:lnTo>
                      <a:pt x="10132" y="244"/>
                    </a:lnTo>
                    <a:lnTo>
                      <a:pt x="10522" y="366"/>
                    </a:lnTo>
                    <a:lnTo>
                      <a:pt x="10911" y="488"/>
                    </a:lnTo>
                    <a:lnTo>
                      <a:pt x="11277" y="634"/>
                    </a:lnTo>
                    <a:lnTo>
                      <a:pt x="11618" y="805"/>
                    </a:lnTo>
                    <a:lnTo>
                      <a:pt x="11983" y="975"/>
                    </a:lnTo>
                    <a:lnTo>
                      <a:pt x="12324" y="1170"/>
                    </a:lnTo>
                    <a:lnTo>
                      <a:pt x="12641" y="1389"/>
                    </a:lnTo>
                    <a:lnTo>
                      <a:pt x="12957" y="1608"/>
                    </a:lnTo>
                    <a:lnTo>
                      <a:pt x="13274" y="1852"/>
                    </a:lnTo>
                    <a:lnTo>
                      <a:pt x="13566" y="2120"/>
                    </a:lnTo>
                    <a:lnTo>
                      <a:pt x="13834" y="2388"/>
                    </a:lnTo>
                    <a:lnTo>
                      <a:pt x="14126" y="2656"/>
                    </a:lnTo>
                    <a:lnTo>
                      <a:pt x="14370" y="2948"/>
                    </a:lnTo>
                    <a:lnTo>
                      <a:pt x="14613" y="3264"/>
                    </a:lnTo>
                    <a:lnTo>
                      <a:pt x="14832" y="3581"/>
                    </a:lnTo>
                    <a:lnTo>
                      <a:pt x="15052" y="3898"/>
                    </a:lnTo>
                    <a:lnTo>
                      <a:pt x="15247" y="4239"/>
                    </a:lnTo>
                    <a:lnTo>
                      <a:pt x="15417" y="4604"/>
                    </a:lnTo>
                    <a:lnTo>
                      <a:pt x="15587" y="4945"/>
                    </a:lnTo>
                    <a:lnTo>
                      <a:pt x="15734" y="5335"/>
                    </a:lnTo>
                    <a:lnTo>
                      <a:pt x="15855" y="5700"/>
                    </a:lnTo>
                    <a:lnTo>
                      <a:pt x="15977" y="6090"/>
                    </a:lnTo>
                    <a:lnTo>
                      <a:pt x="16050" y="6479"/>
                    </a:lnTo>
                    <a:lnTo>
                      <a:pt x="16123" y="6869"/>
                    </a:lnTo>
                    <a:lnTo>
                      <a:pt x="16172" y="7283"/>
                    </a:lnTo>
                    <a:lnTo>
                      <a:pt x="16221" y="7697"/>
                    </a:lnTo>
                    <a:lnTo>
                      <a:pt x="16221" y="8111"/>
                    </a:lnTo>
                    <a:lnTo>
                      <a:pt x="16221" y="8111"/>
                    </a:lnTo>
                    <a:lnTo>
                      <a:pt x="16221" y="8525"/>
                    </a:lnTo>
                    <a:lnTo>
                      <a:pt x="16172" y="8939"/>
                    </a:lnTo>
                    <a:lnTo>
                      <a:pt x="16123" y="9353"/>
                    </a:lnTo>
                    <a:lnTo>
                      <a:pt x="16050" y="9743"/>
                    </a:lnTo>
                    <a:lnTo>
                      <a:pt x="15977" y="10133"/>
                    </a:lnTo>
                    <a:lnTo>
                      <a:pt x="15855" y="10522"/>
                    </a:lnTo>
                    <a:lnTo>
                      <a:pt x="15734" y="10888"/>
                    </a:lnTo>
                    <a:lnTo>
                      <a:pt x="15587" y="11277"/>
                    </a:lnTo>
                    <a:lnTo>
                      <a:pt x="15417" y="11618"/>
                    </a:lnTo>
                    <a:lnTo>
                      <a:pt x="15247" y="11984"/>
                    </a:lnTo>
                    <a:lnTo>
                      <a:pt x="15052" y="12324"/>
                    </a:lnTo>
                    <a:lnTo>
                      <a:pt x="14832" y="12641"/>
                    </a:lnTo>
                    <a:lnTo>
                      <a:pt x="14613" y="12958"/>
                    </a:lnTo>
                    <a:lnTo>
                      <a:pt x="14370" y="13274"/>
                    </a:lnTo>
                    <a:lnTo>
                      <a:pt x="14126" y="13567"/>
                    </a:lnTo>
                    <a:lnTo>
                      <a:pt x="13834" y="13835"/>
                    </a:lnTo>
                    <a:lnTo>
                      <a:pt x="13566" y="14102"/>
                    </a:lnTo>
                    <a:lnTo>
                      <a:pt x="13274" y="14370"/>
                    </a:lnTo>
                    <a:lnTo>
                      <a:pt x="12957" y="14614"/>
                    </a:lnTo>
                    <a:lnTo>
                      <a:pt x="12641" y="14833"/>
                    </a:lnTo>
                    <a:lnTo>
                      <a:pt x="12324" y="15052"/>
                    </a:lnTo>
                    <a:lnTo>
                      <a:pt x="11983" y="15247"/>
                    </a:lnTo>
                    <a:lnTo>
                      <a:pt x="11618" y="15418"/>
                    </a:lnTo>
                    <a:lnTo>
                      <a:pt x="11277" y="15588"/>
                    </a:lnTo>
                    <a:lnTo>
                      <a:pt x="10911" y="15734"/>
                    </a:lnTo>
                    <a:lnTo>
                      <a:pt x="10522" y="15856"/>
                    </a:lnTo>
                    <a:lnTo>
                      <a:pt x="10132" y="15978"/>
                    </a:lnTo>
                    <a:lnTo>
                      <a:pt x="9742" y="16051"/>
                    </a:lnTo>
                    <a:lnTo>
                      <a:pt x="9353" y="16124"/>
                    </a:lnTo>
                    <a:lnTo>
                      <a:pt x="8939" y="16173"/>
                    </a:lnTo>
                    <a:lnTo>
                      <a:pt x="8525" y="16221"/>
                    </a:lnTo>
                    <a:lnTo>
                      <a:pt x="8111" y="16221"/>
                    </a:lnTo>
                    <a:lnTo>
                      <a:pt x="8111" y="16221"/>
                    </a:lnTo>
                    <a:lnTo>
                      <a:pt x="7696" y="16221"/>
                    </a:lnTo>
                    <a:lnTo>
                      <a:pt x="7282" y="16173"/>
                    </a:lnTo>
                    <a:lnTo>
                      <a:pt x="6868" y="16124"/>
                    </a:lnTo>
                    <a:lnTo>
                      <a:pt x="6479" y="16051"/>
                    </a:lnTo>
                    <a:lnTo>
                      <a:pt x="6089" y="15978"/>
                    </a:lnTo>
                    <a:lnTo>
                      <a:pt x="5699" y="15856"/>
                    </a:lnTo>
                    <a:lnTo>
                      <a:pt x="5334" y="15734"/>
                    </a:lnTo>
                    <a:lnTo>
                      <a:pt x="4944" y="15588"/>
                    </a:lnTo>
                    <a:lnTo>
                      <a:pt x="4603" y="15418"/>
                    </a:lnTo>
                    <a:lnTo>
                      <a:pt x="4238" y="15247"/>
                    </a:lnTo>
                    <a:lnTo>
                      <a:pt x="3897" y="15052"/>
                    </a:lnTo>
                    <a:lnTo>
                      <a:pt x="3581" y="14833"/>
                    </a:lnTo>
                    <a:lnTo>
                      <a:pt x="3264" y="14614"/>
                    </a:lnTo>
                    <a:lnTo>
                      <a:pt x="2947" y="14370"/>
                    </a:lnTo>
                    <a:lnTo>
                      <a:pt x="2655" y="14102"/>
                    </a:lnTo>
                    <a:lnTo>
                      <a:pt x="2387" y="13835"/>
                    </a:lnTo>
                    <a:lnTo>
                      <a:pt x="2119" y="13567"/>
                    </a:lnTo>
                    <a:lnTo>
                      <a:pt x="1851" y="13274"/>
                    </a:lnTo>
                    <a:lnTo>
                      <a:pt x="1608" y="12958"/>
                    </a:lnTo>
                    <a:lnTo>
                      <a:pt x="1389" y="12641"/>
                    </a:lnTo>
                    <a:lnTo>
                      <a:pt x="1169" y="12324"/>
                    </a:lnTo>
                    <a:lnTo>
                      <a:pt x="975" y="11984"/>
                    </a:lnTo>
                    <a:lnTo>
                      <a:pt x="804" y="11618"/>
                    </a:lnTo>
                    <a:lnTo>
                      <a:pt x="634" y="11277"/>
                    </a:lnTo>
                    <a:lnTo>
                      <a:pt x="487" y="10888"/>
                    </a:lnTo>
                    <a:lnTo>
                      <a:pt x="366" y="10522"/>
                    </a:lnTo>
                    <a:lnTo>
                      <a:pt x="244" y="10133"/>
                    </a:lnTo>
                    <a:lnTo>
                      <a:pt x="171" y="9743"/>
                    </a:lnTo>
                    <a:lnTo>
                      <a:pt x="98" y="9353"/>
                    </a:lnTo>
                    <a:lnTo>
                      <a:pt x="49" y="8939"/>
                    </a:lnTo>
                    <a:lnTo>
                      <a:pt x="0" y="8525"/>
                    </a:lnTo>
                    <a:lnTo>
                      <a:pt x="0" y="8111"/>
                    </a:lnTo>
                    <a:lnTo>
                      <a:pt x="0" y="8111"/>
                    </a:lnTo>
                    <a:close/>
                    <a:moveTo>
                      <a:pt x="7234" y="11180"/>
                    </a:moveTo>
                    <a:lnTo>
                      <a:pt x="7234" y="11180"/>
                    </a:lnTo>
                    <a:lnTo>
                      <a:pt x="7282" y="11180"/>
                    </a:lnTo>
                    <a:lnTo>
                      <a:pt x="7282" y="11180"/>
                    </a:lnTo>
                    <a:lnTo>
                      <a:pt x="7453" y="11155"/>
                    </a:lnTo>
                    <a:lnTo>
                      <a:pt x="7623" y="11082"/>
                    </a:lnTo>
                    <a:lnTo>
                      <a:pt x="7794" y="10985"/>
                    </a:lnTo>
                    <a:lnTo>
                      <a:pt x="7916" y="10863"/>
                    </a:lnTo>
                    <a:lnTo>
                      <a:pt x="12007" y="6747"/>
                    </a:lnTo>
                    <a:lnTo>
                      <a:pt x="12007" y="6747"/>
                    </a:lnTo>
                    <a:lnTo>
                      <a:pt x="12105" y="6625"/>
                    </a:lnTo>
                    <a:lnTo>
                      <a:pt x="12153" y="6504"/>
                    </a:lnTo>
                    <a:lnTo>
                      <a:pt x="12202" y="6358"/>
                    </a:lnTo>
                    <a:lnTo>
                      <a:pt x="12202" y="6211"/>
                    </a:lnTo>
                    <a:lnTo>
                      <a:pt x="12202" y="6211"/>
                    </a:lnTo>
                    <a:lnTo>
                      <a:pt x="12178" y="6017"/>
                    </a:lnTo>
                    <a:lnTo>
                      <a:pt x="12129" y="5822"/>
                    </a:lnTo>
                    <a:lnTo>
                      <a:pt x="12032" y="5676"/>
                    </a:lnTo>
                    <a:lnTo>
                      <a:pt x="11886" y="5529"/>
                    </a:lnTo>
                    <a:lnTo>
                      <a:pt x="11886" y="5529"/>
                    </a:lnTo>
                    <a:lnTo>
                      <a:pt x="11764" y="5432"/>
                    </a:lnTo>
                    <a:lnTo>
                      <a:pt x="11618" y="5383"/>
                    </a:lnTo>
                    <a:lnTo>
                      <a:pt x="11472" y="5335"/>
                    </a:lnTo>
                    <a:lnTo>
                      <a:pt x="11325" y="5335"/>
                    </a:lnTo>
                    <a:lnTo>
                      <a:pt x="11325" y="5335"/>
                    </a:lnTo>
                    <a:lnTo>
                      <a:pt x="11131" y="5359"/>
                    </a:lnTo>
                    <a:lnTo>
                      <a:pt x="10960" y="5408"/>
                    </a:lnTo>
                    <a:lnTo>
                      <a:pt x="10790" y="5505"/>
                    </a:lnTo>
                    <a:lnTo>
                      <a:pt x="10643" y="5651"/>
                    </a:lnTo>
                    <a:lnTo>
                      <a:pt x="7161" y="8988"/>
                    </a:lnTo>
                    <a:lnTo>
                      <a:pt x="5797" y="7648"/>
                    </a:lnTo>
                    <a:lnTo>
                      <a:pt x="5797" y="7648"/>
                    </a:lnTo>
                    <a:lnTo>
                      <a:pt x="5675" y="7527"/>
                    </a:lnTo>
                    <a:lnTo>
                      <a:pt x="5505" y="7454"/>
                    </a:lnTo>
                    <a:lnTo>
                      <a:pt x="5358" y="7405"/>
                    </a:lnTo>
                    <a:lnTo>
                      <a:pt x="5188" y="7380"/>
                    </a:lnTo>
                    <a:lnTo>
                      <a:pt x="5188" y="7380"/>
                    </a:lnTo>
                    <a:lnTo>
                      <a:pt x="5017" y="7405"/>
                    </a:lnTo>
                    <a:lnTo>
                      <a:pt x="4847" y="7454"/>
                    </a:lnTo>
                    <a:lnTo>
                      <a:pt x="4701" y="7527"/>
                    </a:lnTo>
                    <a:lnTo>
                      <a:pt x="4555" y="7648"/>
                    </a:lnTo>
                    <a:lnTo>
                      <a:pt x="4555" y="7648"/>
                    </a:lnTo>
                    <a:lnTo>
                      <a:pt x="4457" y="7770"/>
                    </a:lnTo>
                    <a:lnTo>
                      <a:pt x="4360" y="7916"/>
                    </a:lnTo>
                    <a:lnTo>
                      <a:pt x="4311" y="8087"/>
                    </a:lnTo>
                    <a:lnTo>
                      <a:pt x="4311" y="8257"/>
                    </a:lnTo>
                    <a:lnTo>
                      <a:pt x="4311" y="8257"/>
                    </a:lnTo>
                    <a:lnTo>
                      <a:pt x="4311" y="8428"/>
                    </a:lnTo>
                    <a:lnTo>
                      <a:pt x="4360" y="8598"/>
                    </a:lnTo>
                    <a:lnTo>
                      <a:pt x="4457" y="8744"/>
                    </a:lnTo>
                    <a:lnTo>
                      <a:pt x="4555" y="8890"/>
                    </a:lnTo>
                    <a:lnTo>
                      <a:pt x="6601" y="10936"/>
                    </a:lnTo>
                    <a:lnTo>
                      <a:pt x="6601" y="10936"/>
                    </a:lnTo>
                    <a:lnTo>
                      <a:pt x="6747" y="11034"/>
                    </a:lnTo>
                    <a:lnTo>
                      <a:pt x="6893" y="11131"/>
                    </a:lnTo>
                    <a:lnTo>
                      <a:pt x="7063" y="11180"/>
                    </a:lnTo>
                    <a:lnTo>
                      <a:pt x="7234" y="11180"/>
                    </a:lnTo>
                    <a:lnTo>
                      <a:pt x="7234" y="11180"/>
                    </a:lnTo>
                    <a:close/>
                  </a:path>
                </a:pathLst>
              </a:custGeom>
              <a:noFill/>
              <a:ln w="9525" cap="rnd" cmpd="sng">
                <a:solidFill>
                  <a:srgbClr val="6B97CE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grpSp>
            <p:nvGrpSpPr>
              <p:cNvPr id="1373" name="Shape 1373"/>
              <p:cNvGrpSpPr/>
              <p:nvPr/>
            </p:nvGrpSpPr>
            <p:grpSpPr>
              <a:xfrm>
                <a:off x="1048247" y="1484778"/>
                <a:ext cx="353136" cy="313737"/>
                <a:chOff x="5292575" y="3681900"/>
                <a:chExt cx="420150" cy="373275"/>
              </a:xfrm>
            </p:grpSpPr>
            <p:sp>
              <p:nvSpPr>
                <p:cNvPr id="1374" name="Shape 1374"/>
                <p:cNvSpPr/>
                <p:nvPr/>
              </p:nvSpPr>
              <p:spPr>
                <a:xfrm>
                  <a:off x="5292575" y="3706875"/>
                  <a:ext cx="420150" cy="2667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6806" h="10668" fill="none" extrusionOk="0">
                      <a:moveTo>
                        <a:pt x="16319" y="0"/>
                      </a:moveTo>
                      <a:lnTo>
                        <a:pt x="488" y="0"/>
                      </a:lnTo>
                      <a:lnTo>
                        <a:pt x="488" y="0"/>
                      </a:lnTo>
                      <a:lnTo>
                        <a:pt x="390" y="0"/>
                      </a:lnTo>
                      <a:lnTo>
                        <a:pt x="293" y="25"/>
                      </a:lnTo>
                      <a:lnTo>
                        <a:pt x="196" y="73"/>
                      </a:lnTo>
                      <a:lnTo>
                        <a:pt x="123" y="146"/>
                      </a:lnTo>
                      <a:lnTo>
                        <a:pt x="74" y="219"/>
                      </a:lnTo>
                      <a:lnTo>
                        <a:pt x="25" y="292"/>
                      </a:lnTo>
                      <a:lnTo>
                        <a:pt x="1" y="390"/>
                      </a:lnTo>
                      <a:lnTo>
                        <a:pt x="1" y="487"/>
                      </a:lnTo>
                      <a:lnTo>
                        <a:pt x="1" y="10181"/>
                      </a:lnTo>
                      <a:lnTo>
                        <a:pt x="1" y="10181"/>
                      </a:lnTo>
                      <a:lnTo>
                        <a:pt x="1" y="10278"/>
                      </a:lnTo>
                      <a:lnTo>
                        <a:pt x="25" y="10375"/>
                      </a:lnTo>
                      <a:lnTo>
                        <a:pt x="74" y="10448"/>
                      </a:lnTo>
                      <a:lnTo>
                        <a:pt x="123" y="10522"/>
                      </a:lnTo>
                      <a:lnTo>
                        <a:pt x="196" y="10570"/>
                      </a:lnTo>
                      <a:lnTo>
                        <a:pt x="293" y="10619"/>
                      </a:lnTo>
                      <a:lnTo>
                        <a:pt x="390" y="10643"/>
                      </a:lnTo>
                      <a:lnTo>
                        <a:pt x="488" y="10668"/>
                      </a:lnTo>
                      <a:lnTo>
                        <a:pt x="16319" y="10668"/>
                      </a:lnTo>
                      <a:lnTo>
                        <a:pt x="16319" y="10668"/>
                      </a:lnTo>
                      <a:lnTo>
                        <a:pt x="16416" y="10643"/>
                      </a:lnTo>
                      <a:lnTo>
                        <a:pt x="16513" y="10619"/>
                      </a:lnTo>
                      <a:lnTo>
                        <a:pt x="16611" y="10570"/>
                      </a:lnTo>
                      <a:lnTo>
                        <a:pt x="16684" y="10522"/>
                      </a:lnTo>
                      <a:lnTo>
                        <a:pt x="16733" y="10448"/>
                      </a:lnTo>
                      <a:lnTo>
                        <a:pt x="16781" y="10375"/>
                      </a:lnTo>
                      <a:lnTo>
                        <a:pt x="16806" y="10278"/>
                      </a:lnTo>
                      <a:lnTo>
                        <a:pt x="16806" y="10181"/>
                      </a:lnTo>
                      <a:lnTo>
                        <a:pt x="16806" y="487"/>
                      </a:lnTo>
                      <a:lnTo>
                        <a:pt x="16806" y="487"/>
                      </a:lnTo>
                      <a:lnTo>
                        <a:pt x="16806" y="390"/>
                      </a:lnTo>
                      <a:lnTo>
                        <a:pt x="16781" y="292"/>
                      </a:lnTo>
                      <a:lnTo>
                        <a:pt x="16733" y="219"/>
                      </a:lnTo>
                      <a:lnTo>
                        <a:pt x="16684" y="146"/>
                      </a:lnTo>
                      <a:lnTo>
                        <a:pt x="16611" y="73"/>
                      </a:lnTo>
                      <a:lnTo>
                        <a:pt x="16513" y="25"/>
                      </a:lnTo>
                      <a:lnTo>
                        <a:pt x="16416" y="0"/>
                      </a:lnTo>
                      <a:lnTo>
                        <a:pt x="16319" y="0"/>
                      </a:lnTo>
                      <a:lnTo>
                        <a:pt x="16319" y="0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375" name="Shape 1375"/>
                <p:cNvSpPr/>
                <p:nvPr/>
              </p:nvSpPr>
              <p:spPr>
                <a:xfrm>
                  <a:off x="5490475" y="3681900"/>
                  <a:ext cx="24375" cy="250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975" h="1000" fill="none" extrusionOk="0">
                      <a:moveTo>
                        <a:pt x="974" y="999"/>
                      </a:moveTo>
                      <a:lnTo>
                        <a:pt x="974" y="488"/>
                      </a:lnTo>
                      <a:lnTo>
                        <a:pt x="974" y="488"/>
                      </a:lnTo>
                      <a:lnTo>
                        <a:pt x="974" y="390"/>
                      </a:lnTo>
                      <a:lnTo>
                        <a:pt x="926" y="293"/>
                      </a:lnTo>
                      <a:lnTo>
                        <a:pt x="901" y="220"/>
                      </a:lnTo>
                      <a:lnTo>
                        <a:pt x="828" y="147"/>
                      </a:lnTo>
                      <a:lnTo>
                        <a:pt x="755" y="74"/>
                      </a:lnTo>
                      <a:lnTo>
                        <a:pt x="682" y="49"/>
                      </a:lnTo>
                      <a:lnTo>
                        <a:pt x="585" y="1"/>
                      </a:lnTo>
                      <a:lnTo>
                        <a:pt x="487" y="1"/>
                      </a:lnTo>
                      <a:lnTo>
                        <a:pt x="487" y="1"/>
                      </a:lnTo>
                      <a:lnTo>
                        <a:pt x="390" y="1"/>
                      </a:lnTo>
                      <a:lnTo>
                        <a:pt x="292" y="49"/>
                      </a:lnTo>
                      <a:lnTo>
                        <a:pt x="219" y="74"/>
                      </a:lnTo>
                      <a:lnTo>
                        <a:pt x="146" y="147"/>
                      </a:lnTo>
                      <a:lnTo>
                        <a:pt x="73" y="220"/>
                      </a:lnTo>
                      <a:lnTo>
                        <a:pt x="49" y="293"/>
                      </a:lnTo>
                      <a:lnTo>
                        <a:pt x="0" y="390"/>
                      </a:lnTo>
                      <a:lnTo>
                        <a:pt x="0" y="488"/>
                      </a:lnTo>
                      <a:lnTo>
                        <a:pt x="0" y="999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376" name="Shape 1376"/>
                <p:cNvSpPr/>
                <p:nvPr/>
              </p:nvSpPr>
              <p:spPr>
                <a:xfrm>
                  <a:off x="5358350" y="3973550"/>
                  <a:ext cx="60900" cy="816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436" h="3265" fill="none" extrusionOk="0">
                      <a:moveTo>
                        <a:pt x="1340" y="1"/>
                      </a:moveTo>
                      <a:lnTo>
                        <a:pt x="49" y="2558"/>
                      </a:lnTo>
                      <a:lnTo>
                        <a:pt x="49" y="2558"/>
                      </a:lnTo>
                      <a:lnTo>
                        <a:pt x="24" y="2631"/>
                      </a:lnTo>
                      <a:lnTo>
                        <a:pt x="0" y="2728"/>
                      </a:lnTo>
                      <a:lnTo>
                        <a:pt x="0" y="2826"/>
                      </a:lnTo>
                      <a:lnTo>
                        <a:pt x="24" y="2923"/>
                      </a:lnTo>
                      <a:lnTo>
                        <a:pt x="73" y="2996"/>
                      </a:lnTo>
                      <a:lnTo>
                        <a:pt x="122" y="3094"/>
                      </a:lnTo>
                      <a:lnTo>
                        <a:pt x="195" y="3142"/>
                      </a:lnTo>
                      <a:lnTo>
                        <a:pt x="268" y="3215"/>
                      </a:lnTo>
                      <a:lnTo>
                        <a:pt x="268" y="3215"/>
                      </a:lnTo>
                      <a:lnTo>
                        <a:pt x="390" y="3240"/>
                      </a:lnTo>
                      <a:lnTo>
                        <a:pt x="487" y="3264"/>
                      </a:lnTo>
                      <a:lnTo>
                        <a:pt x="487" y="3264"/>
                      </a:lnTo>
                      <a:lnTo>
                        <a:pt x="633" y="3240"/>
                      </a:lnTo>
                      <a:lnTo>
                        <a:pt x="755" y="3191"/>
                      </a:lnTo>
                      <a:lnTo>
                        <a:pt x="853" y="3094"/>
                      </a:lnTo>
                      <a:lnTo>
                        <a:pt x="926" y="2996"/>
                      </a:lnTo>
                      <a:lnTo>
                        <a:pt x="2436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377" name="Shape 1377"/>
                <p:cNvSpPr/>
                <p:nvPr/>
              </p:nvSpPr>
              <p:spPr>
                <a:xfrm>
                  <a:off x="5586050" y="3973550"/>
                  <a:ext cx="60925" cy="816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437" h="3265" fill="none" extrusionOk="0">
                      <a:moveTo>
                        <a:pt x="1" y="1"/>
                      </a:moveTo>
                      <a:lnTo>
                        <a:pt x="1511" y="2996"/>
                      </a:lnTo>
                      <a:lnTo>
                        <a:pt x="1511" y="2996"/>
                      </a:lnTo>
                      <a:lnTo>
                        <a:pt x="1584" y="3094"/>
                      </a:lnTo>
                      <a:lnTo>
                        <a:pt x="1681" y="3191"/>
                      </a:lnTo>
                      <a:lnTo>
                        <a:pt x="1803" y="3240"/>
                      </a:lnTo>
                      <a:lnTo>
                        <a:pt x="1949" y="3264"/>
                      </a:lnTo>
                      <a:lnTo>
                        <a:pt x="1949" y="3264"/>
                      </a:lnTo>
                      <a:lnTo>
                        <a:pt x="2047" y="3240"/>
                      </a:lnTo>
                      <a:lnTo>
                        <a:pt x="2168" y="3215"/>
                      </a:lnTo>
                      <a:lnTo>
                        <a:pt x="2168" y="3215"/>
                      </a:lnTo>
                      <a:lnTo>
                        <a:pt x="2241" y="3142"/>
                      </a:lnTo>
                      <a:lnTo>
                        <a:pt x="2315" y="3094"/>
                      </a:lnTo>
                      <a:lnTo>
                        <a:pt x="2363" y="2996"/>
                      </a:lnTo>
                      <a:lnTo>
                        <a:pt x="2412" y="2923"/>
                      </a:lnTo>
                      <a:lnTo>
                        <a:pt x="2436" y="2826"/>
                      </a:lnTo>
                      <a:lnTo>
                        <a:pt x="2436" y="2728"/>
                      </a:lnTo>
                      <a:lnTo>
                        <a:pt x="2412" y="2631"/>
                      </a:lnTo>
                      <a:lnTo>
                        <a:pt x="2388" y="2558"/>
                      </a:lnTo>
                      <a:lnTo>
                        <a:pt x="1097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378" name="Shape 1378"/>
                <p:cNvSpPr/>
                <p:nvPr/>
              </p:nvSpPr>
              <p:spPr>
                <a:xfrm>
                  <a:off x="5316925" y="3731225"/>
                  <a:ext cx="371450" cy="2180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4858" h="8720" fill="none" extrusionOk="0">
                      <a:moveTo>
                        <a:pt x="1" y="0"/>
                      </a:moveTo>
                      <a:lnTo>
                        <a:pt x="1" y="8719"/>
                      </a:lnTo>
                      <a:lnTo>
                        <a:pt x="14857" y="8719"/>
                      </a:lnTo>
                      <a:lnTo>
                        <a:pt x="14857" y="0"/>
                      </a:lnTo>
                      <a:lnTo>
                        <a:pt x="1" y="0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379" name="Shape 1379"/>
                <p:cNvSpPr/>
                <p:nvPr/>
              </p:nvSpPr>
              <p:spPr>
                <a:xfrm>
                  <a:off x="5380250" y="3784800"/>
                  <a:ext cx="230200" cy="1157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9208" h="4629" fill="none" extrusionOk="0">
                      <a:moveTo>
                        <a:pt x="9207" y="1"/>
                      </a:moveTo>
                      <a:lnTo>
                        <a:pt x="5213" y="3995"/>
                      </a:lnTo>
                      <a:lnTo>
                        <a:pt x="5213" y="3995"/>
                      </a:lnTo>
                      <a:lnTo>
                        <a:pt x="5140" y="4044"/>
                      </a:lnTo>
                      <a:lnTo>
                        <a:pt x="5067" y="4092"/>
                      </a:lnTo>
                      <a:lnTo>
                        <a:pt x="4969" y="4117"/>
                      </a:lnTo>
                      <a:lnTo>
                        <a:pt x="4872" y="4141"/>
                      </a:lnTo>
                      <a:lnTo>
                        <a:pt x="4774" y="4117"/>
                      </a:lnTo>
                      <a:lnTo>
                        <a:pt x="4677" y="4092"/>
                      </a:lnTo>
                      <a:lnTo>
                        <a:pt x="4604" y="4044"/>
                      </a:lnTo>
                      <a:lnTo>
                        <a:pt x="4531" y="3995"/>
                      </a:lnTo>
                      <a:lnTo>
                        <a:pt x="2582" y="2046"/>
                      </a:lnTo>
                      <a:lnTo>
                        <a:pt x="1" y="4628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380" name="Shape 1380"/>
                <p:cNvSpPr/>
                <p:nvPr/>
              </p:nvSpPr>
              <p:spPr>
                <a:xfrm>
                  <a:off x="5547700" y="3779925"/>
                  <a:ext cx="68825" cy="688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753" h="2753" fill="none" extrusionOk="0">
                      <a:moveTo>
                        <a:pt x="0" y="1"/>
                      </a:moveTo>
                      <a:lnTo>
                        <a:pt x="2265" y="1"/>
                      </a:lnTo>
                      <a:lnTo>
                        <a:pt x="2265" y="1"/>
                      </a:lnTo>
                      <a:lnTo>
                        <a:pt x="2363" y="1"/>
                      </a:lnTo>
                      <a:lnTo>
                        <a:pt x="2460" y="25"/>
                      </a:lnTo>
                      <a:lnTo>
                        <a:pt x="2533" y="74"/>
                      </a:lnTo>
                      <a:lnTo>
                        <a:pt x="2606" y="147"/>
                      </a:lnTo>
                      <a:lnTo>
                        <a:pt x="2680" y="220"/>
                      </a:lnTo>
                      <a:lnTo>
                        <a:pt x="2728" y="293"/>
                      </a:lnTo>
                      <a:lnTo>
                        <a:pt x="2753" y="390"/>
                      </a:lnTo>
                      <a:lnTo>
                        <a:pt x="2753" y="488"/>
                      </a:lnTo>
                      <a:lnTo>
                        <a:pt x="2753" y="2753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  <p:grpSp>
            <p:nvGrpSpPr>
              <p:cNvPr id="1381" name="Shape 1381"/>
              <p:cNvGrpSpPr/>
              <p:nvPr/>
            </p:nvGrpSpPr>
            <p:grpSpPr>
              <a:xfrm>
                <a:off x="1912376" y="1478895"/>
                <a:ext cx="345970" cy="325504"/>
                <a:chOff x="5972700" y="2330200"/>
                <a:chExt cx="411625" cy="387275"/>
              </a:xfrm>
            </p:grpSpPr>
            <p:sp>
              <p:nvSpPr>
                <p:cNvPr id="1382" name="Shape 1382"/>
                <p:cNvSpPr/>
                <p:nvPr/>
              </p:nvSpPr>
              <p:spPr>
                <a:xfrm>
                  <a:off x="5972700" y="2476950"/>
                  <a:ext cx="98050" cy="2198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3922" h="8793" fill="none" extrusionOk="0">
                      <a:moveTo>
                        <a:pt x="0" y="0"/>
                      </a:moveTo>
                      <a:lnTo>
                        <a:pt x="0" y="8792"/>
                      </a:lnTo>
                      <a:lnTo>
                        <a:pt x="3921" y="8792"/>
                      </a:lnTo>
                      <a:lnTo>
                        <a:pt x="3921" y="0"/>
                      </a:lnTo>
                      <a:lnTo>
                        <a:pt x="0" y="0"/>
                      </a:lnTo>
                      <a:close/>
                      <a:moveTo>
                        <a:pt x="2411" y="2411"/>
                      </a:moveTo>
                      <a:lnTo>
                        <a:pt x="2411" y="2411"/>
                      </a:lnTo>
                      <a:lnTo>
                        <a:pt x="2265" y="2387"/>
                      </a:lnTo>
                      <a:lnTo>
                        <a:pt x="2143" y="2363"/>
                      </a:lnTo>
                      <a:lnTo>
                        <a:pt x="2022" y="2290"/>
                      </a:lnTo>
                      <a:lnTo>
                        <a:pt x="1924" y="2216"/>
                      </a:lnTo>
                      <a:lnTo>
                        <a:pt x="1827" y="2095"/>
                      </a:lnTo>
                      <a:lnTo>
                        <a:pt x="1754" y="1973"/>
                      </a:lnTo>
                      <a:lnTo>
                        <a:pt x="1729" y="1851"/>
                      </a:lnTo>
                      <a:lnTo>
                        <a:pt x="1705" y="1705"/>
                      </a:lnTo>
                      <a:lnTo>
                        <a:pt x="1705" y="1705"/>
                      </a:lnTo>
                      <a:lnTo>
                        <a:pt x="1729" y="1559"/>
                      </a:lnTo>
                      <a:lnTo>
                        <a:pt x="1754" y="1437"/>
                      </a:lnTo>
                      <a:lnTo>
                        <a:pt x="1827" y="1315"/>
                      </a:lnTo>
                      <a:lnTo>
                        <a:pt x="1924" y="1218"/>
                      </a:lnTo>
                      <a:lnTo>
                        <a:pt x="2022" y="1120"/>
                      </a:lnTo>
                      <a:lnTo>
                        <a:pt x="2143" y="1072"/>
                      </a:lnTo>
                      <a:lnTo>
                        <a:pt x="2265" y="1023"/>
                      </a:lnTo>
                      <a:lnTo>
                        <a:pt x="2411" y="999"/>
                      </a:lnTo>
                      <a:lnTo>
                        <a:pt x="2411" y="999"/>
                      </a:lnTo>
                      <a:lnTo>
                        <a:pt x="2557" y="1023"/>
                      </a:lnTo>
                      <a:lnTo>
                        <a:pt x="2679" y="1072"/>
                      </a:lnTo>
                      <a:lnTo>
                        <a:pt x="2801" y="1120"/>
                      </a:lnTo>
                      <a:lnTo>
                        <a:pt x="2898" y="1218"/>
                      </a:lnTo>
                      <a:lnTo>
                        <a:pt x="2996" y="1315"/>
                      </a:lnTo>
                      <a:lnTo>
                        <a:pt x="3069" y="1437"/>
                      </a:lnTo>
                      <a:lnTo>
                        <a:pt x="3093" y="1559"/>
                      </a:lnTo>
                      <a:lnTo>
                        <a:pt x="3118" y="1705"/>
                      </a:lnTo>
                      <a:lnTo>
                        <a:pt x="3118" y="1705"/>
                      </a:lnTo>
                      <a:lnTo>
                        <a:pt x="3093" y="1851"/>
                      </a:lnTo>
                      <a:lnTo>
                        <a:pt x="3069" y="1973"/>
                      </a:lnTo>
                      <a:lnTo>
                        <a:pt x="2996" y="2095"/>
                      </a:lnTo>
                      <a:lnTo>
                        <a:pt x="2898" y="2216"/>
                      </a:lnTo>
                      <a:lnTo>
                        <a:pt x="2801" y="2290"/>
                      </a:lnTo>
                      <a:lnTo>
                        <a:pt x="2679" y="2363"/>
                      </a:lnTo>
                      <a:lnTo>
                        <a:pt x="2557" y="2387"/>
                      </a:lnTo>
                      <a:lnTo>
                        <a:pt x="2411" y="2411"/>
                      </a:lnTo>
                      <a:lnTo>
                        <a:pt x="2411" y="2411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383" name="Shape 1383"/>
                <p:cNvSpPr/>
                <p:nvPr/>
              </p:nvSpPr>
              <p:spPr>
                <a:xfrm>
                  <a:off x="6078025" y="2330200"/>
                  <a:ext cx="306300" cy="3872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252" h="15491" fill="none" extrusionOk="0">
                      <a:moveTo>
                        <a:pt x="1" y="13396"/>
                      </a:moveTo>
                      <a:lnTo>
                        <a:pt x="1511" y="13396"/>
                      </a:lnTo>
                      <a:lnTo>
                        <a:pt x="1511" y="13396"/>
                      </a:lnTo>
                      <a:lnTo>
                        <a:pt x="1998" y="13639"/>
                      </a:lnTo>
                      <a:lnTo>
                        <a:pt x="2680" y="13932"/>
                      </a:lnTo>
                      <a:lnTo>
                        <a:pt x="3556" y="14273"/>
                      </a:lnTo>
                      <a:lnTo>
                        <a:pt x="4531" y="14638"/>
                      </a:lnTo>
                      <a:lnTo>
                        <a:pt x="5578" y="14955"/>
                      </a:lnTo>
                      <a:lnTo>
                        <a:pt x="6114" y="15101"/>
                      </a:lnTo>
                      <a:lnTo>
                        <a:pt x="6650" y="15222"/>
                      </a:lnTo>
                      <a:lnTo>
                        <a:pt x="7161" y="15344"/>
                      </a:lnTo>
                      <a:lnTo>
                        <a:pt x="7672" y="15417"/>
                      </a:lnTo>
                      <a:lnTo>
                        <a:pt x="8135" y="15466"/>
                      </a:lnTo>
                      <a:lnTo>
                        <a:pt x="8598" y="15490"/>
                      </a:lnTo>
                      <a:lnTo>
                        <a:pt x="8598" y="15490"/>
                      </a:lnTo>
                      <a:lnTo>
                        <a:pt x="9377" y="15490"/>
                      </a:lnTo>
                      <a:lnTo>
                        <a:pt x="9791" y="15466"/>
                      </a:lnTo>
                      <a:lnTo>
                        <a:pt x="10181" y="15417"/>
                      </a:lnTo>
                      <a:lnTo>
                        <a:pt x="10522" y="15320"/>
                      </a:lnTo>
                      <a:lnTo>
                        <a:pt x="10692" y="15271"/>
                      </a:lnTo>
                      <a:lnTo>
                        <a:pt x="10814" y="15222"/>
                      </a:lnTo>
                      <a:lnTo>
                        <a:pt x="10936" y="15149"/>
                      </a:lnTo>
                      <a:lnTo>
                        <a:pt x="11033" y="15052"/>
                      </a:lnTo>
                      <a:lnTo>
                        <a:pt x="11082" y="14955"/>
                      </a:lnTo>
                      <a:lnTo>
                        <a:pt x="11131" y="14833"/>
                      </a:lnTo>
                      <a:lnTo>
                        <a:pt x="11204" y="14126"/>
                      </a:lnTo>
                      <a:lnTo>
                        <a:pt x="11204" y="14126"/>
                      </a:lnTo>
                      <a:lnTo>
                        <a:pt x="11180" y="13956"/>
                      </a:lnTo>
                      <a:lnTo>
                        <a:pt x="11131" y="13810"/>
                      </a:lnTo>
                      <a:lnTo>
                        <a:pt x="11033" y="13664"/>
                      </a:lnTo>
                      <a:lnTo>
                        <a:pt x="10887" y="13542"/>
                      </a:lnTo>
                      <a:lnTo>
                        <a:pt x="10887" y="13542"/>
                      </a:lnTo>
                      <a:lnTo>
                        <a:pt x="11009" y="13518"/>
                      </a:lnTo>
                      <a:lnTo>
                        <a:pt x="11131" y="13469"/>
                      </a:lnTo>
                      <a:lnTo>
                        <a:pt x="11253" y="13420"/>
                      </a:lnTo>
                      <a:lnTo>
                        <a:pt x="11350" y="13323"/>
                      </a:lnTo>
                      <a:lnTo>
                        <a:pt x="11423" y="13225"/>
                      </a:lnTo>
                      <a:lnTo>
                        <a:pt x="11496" y="13104"/>
                      </a:lnTo>
                      <a:lnTo>
                        <a:pt x="11545" y="12957"/>
                      </a:lnTo>
                      <a:lnTo>
                        <a:pt x="11569" y="12836"/>
                      </a:lnTo>
                      <a:lnTo>
                        <a:pt x="11642" y="11959"/>
                      </a:lnTo>
                      <a:lnTo>
                        <a:pt x="11642" y="11959"/>
                      </a:lnTo>
                      <a:lnTo>
                        <a:pt x="11642" y="11837"/>
                      </a:lnTo>
                      <a:lnTo>
                        <a:pt x="11642" y="11740"/>
                      </a:lnTo>
                      <a:lnTo>
                        <a:pt x="11618" y="11618"/>
                      </a:lnTo>
                      <a:lnTo>
                        <a:pt x="11569" y="11521"/>
                      </a:lnTo>
                      <a:lnTo>
                        <a:pt x="11447" y="11350"/>
                      </a:lnTo>
                      <a:lnTo>
                        <a:pt x="11374" y="11277"/>
                      </a:lnTo>
                      <a:lnTo>
                        <a:pt x="11301" y="11204"/>
                      </a:lnTo>
                      <a:lnTo>
                        <a:pt x="11301" y="11204"/>
                      </a:lnTo>
                      <a:lnTo>
                        <a:pt x="11423" y="11180"/>
                      </a:lnTo>
                      <a:lnTo>
                        <a:pt x="11521" y="11131"/>
                      </a:lnTo>
                      <a:lnTo>
                        <a:pt x="11618" y="11058"/>
                      </a:lnTo>
                      <a:lnTo>
                        <a:pt x="11715" y="10960"/>
                      </a:lnTo>
                      <a:lnTo>
                        <a:pt x="11788" y="10863"/>
                      </a:lnTo>
                      <a:lnTo>
                        <a:pt x="11837" y="10766"/>
                      </a:lnTo>
                      <a:lnTo>
                        <a:pt x="11886" y="10644"/>
                      </a:lnTo>
                      <a:lnTo>
                        <a:pt x="11910" y="10498"/>
                      </a:lnTo>
                      <a:lnTo>
                        <a:pt x="11983" y="9645"/>
                      </a:lnTo>
                      <a:lnTo>
                        <a:pt x="11983" y="9645"/>
                      </a:lnTo>
                      <a:lnTo>
                        <a:pt x="11983" y="9523"/>
                      </a:lnTo>
                      <a:lnTo>
                        <a:pt x="11983" y="9402"/>
                      </a:lnTo>
                      <a:lnTo>
                        <a:pt x="11959" y="9280"/>
                      </a:lnTo>
                      <a:lnTo>
                        <a:pt x="11910" y="9182"/>
                      </a:lnTo>
                      <a:lnTo>
                        <a:pt x="11861" y="9085"/>
                      </a:lnTo>
                      <a:lnTo>
                        <a:pt x="11788" y="9012"/>
                      </a:lnTo>
                      <a:lnTo>
                        <a:pt x="11715" y="8939"/>
                      </a:lnTo>
                      <a:lnTo>
                        <a:pt x="11618" y="8866"/>
                      </a:lnTo>
                      <a:lnTo>
                        <a:pt x="11618" y="8866"/>
                      </a:lnTo>
                      <a:lnTo>
                        <a:pt x="11715" y="8841"/>
                      </a:lnTo>
                      <a:lnTo>
                        <a:pt x="11813" y="8768"/>
                      </a:lnTo>
                      <a:lnTo>
                        <a:pt x="11910" y="8695"/>
                      </a:lnTo>
                      <a:lnTo>
                        <a:pt x="11983" y="8622"/>
                      </a:lnTo>
                      <a:lnTo>
                        <a:pt x="12056" y="8525"/>
                      </a:lnTo>
                      <a:lnTo>
                        <a:pt x="12105" y="8427"/>
                      </a:lnTo>
                      <a:lnTo>
                        <a:pt x="12129" y="8306"/>
                      </a:lnTo>
                      <a:lnTo>
                        <a:pt x="12154" y="8184"/>
                      </a:lnTo>
                      <a:lnTo>
                        <a:pt x="12251" y="7307"/>
                      </a:lnTo>
                      <a:lnTo>
                        <a:pt x="12251" y="7307"/>
                      </a:lnTo>
                      <a:lnTo>
                        <a:pt x="12227" y="7185"/>
                      </a:lnTo>
                      <a:lnTo>
                        <a:pt x="12202" y="7064"/>
                      </a:lnTo>
                      <a:lnTo>
                        <a:pt x="12154" y="6966"/>
                      </a:lnTo>
                      <a:lnTo>
                        <a:pt x="12105" y="6869"/>
                      </a:lnTo>
                      <a:lnTo>
                        <a:pt x="12032" y="6771"/>
                      </a:lnTo>
                      <a:lnTo>
                        <a:pt x="11935" y="6698"/>
                      </a:lnTo>
                      <a:lnTo>
                        <a:pt x="11715" y="6552"/>
                      </a:lnTo>
                      <a:lnTo>
                        <a:pt x="11472" y="6430"/>
                      </a:lnTo>
                      <a:lnTo>
                        <a:pt x="11180" y="6333"/>
                      </a:lnTo>
                      <a:lnTo>
                        <a:pt x="10863" y="6260"/>
                      </a:lnTo>
                      <a:lnTo>
                        <a:pt x="10546" y="6211"/>
                      </a:lnTo>
                      <a:lnTo>
                        <a:pt x="10546" y="6211"/>
                      </a:lnTo>
                      <a:lnTo>
                        <a:pt x="9864" y="6114"/>
                      </a:lnTo>
                      <a:lnTo>
                        <a:pt x="8817" y="6016"/>
                      </a:lnTo>
                      <a:lnTo>
                        <a:pt x="7575" y="5943"/>
                      </a:lnTo>
                      <a:lnTo>
                        <a:pt x="6309" y="5870"/>
                      </a:lnTo>
                      <a:lnTo>
                        <a:pt x="6309" y="5870"/>
                      </a:lnTo>
                      <a:lnTo>
                        <a:pt x="6479" y="5578"/>
                      </a:lnTo>
                      <a:lnTo>
                        <a:pt x="6625" y="5237"/>
                      </a:lnTo>
                      <a:lnTo>
                        <a:pt x="6771" y="4872"/>
                      </a:lnTo>
                      <a:lnTo>
                        <a:pt x="6869" y="4482"/>
                      </a:lnTo>
                      <a:lnTo>
                        <a:pt x="6966" y="4092"/>
                      </a:lnTo>
                      <a:lnTo>
                        <a:pt x="7064" y="3678"/>
                      </a:lnTo>
                      <a:lnTo>
                        <a:pt x="7161" y="2875"/>
                      </a:lnTo>
                      <a:lnTo>
                        <a:pt x="7234" y="2144"/>
                      </a:lnTo>
                      <a:lnTo>
                        <a:pt x="7283" y="1535"/>
                      </a:lnTo>
                      <a:lnTo>
                        <a:pt x="7283" y="975"/>
                      </a:lnTo>
                      <a:lnTo>
                        <a:pt x="7283" y="975"/>
                      </a:lnTo>
                      <a:lnTo>
                        <a:pt x="7283" y="804"/>
                      </a:lnTo>
                      <a:lnTo>
                        <a:pt x="7210" y="609"/>
                      </a:lnTo>
                      <a:lnTo>
                        <a:pt x="7137" y="463"/>
                      </a:lnTo>
                      <a:lnTo>
                        <a:pt x="7015" y="317"/>
                      </a:lnTo>
                      <a:lnTo>
                        <a:pt x="6869" y="171"/>
                      </a:lnTo>
                      <a:lnTo>
                        <a:pt x="6698" y="98"/>
                      </a:lnTo>
                      <a:lnTo>
                        <a:pt x="6503" y="25"/>
                      </a:lnTo>
                      <a:lnTo>
                        <a:pt x="6309" y="1"/>
                      </a:lnTo>
                      <a:lnTo>
                        <a:pt x="6309" y="1"/>
                      </a:lnTo>
                      <a:lnTo>
                        <a:pt x="5943" y="25"/>
                      </a:lnTo>
                      <a:lnTo>
                        <a:pt x="5700" y="74"/>
                      </a:lnTo>
                      <a:lnTo>
                        <a:pt x="5505" y="147"/>
                      </a:lnTo>
                      <a:lnTo>
                        <a:pt x="5359" y="220"/>
                      </a:lnTo>
                      <a:lnTo>
                        <a:pt x="5359" y="220"/>
                      </a:lnTo>
                      <a:lnTo>
                        <a:pt x="4969" y="1462"/>
                      </a:lnTo>
                      <a:lnTo>
                        <a:pt x="4774" y="2022"/>
                      </a:lnTo>
                      <a:lnTo>
                        <a:pt x="4579" y="2534"/>
                      </a:lnTo>
                      <a:lnTo>
                        <a:pt x="4385" y="2996"/>
                      </a:lnTo>
                      <a:lnTo>
                        <a:pt x="4190" y="3386"/>
                      </a:lnTo>
                      <a:lnTo>
                        <a:pt x="4019" y="3678"/>
                      </a:lnTo>
                      <a:lnTo>
                        <a:pt x="3873" y="3922"/>
                      </a:lnTo>
                      <a:lnTo>
                        <a:pt x="3873" y="3922"/>
                      </a:lnTo>
                      <a:lnTo>
                        <a:pt x="3654" y="4141"/>
                      </a:lnTo>
                      <a:lnTo>
                        <a:pt x="3313" y="4482"/>
                      </a:lnTo>
                      <a:lnTo>
                        <a:pt x="2509" y="5237"/>
                      </a:lnTo>
                      <a:lnTo>
                        <a:pt x="1438" y="6211"/>
                      </a:lnTo>
                      <a:lnTo>
                        <a:pt x="1" y="621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</p:grpSp>
        <p:grpSp>
          <p:nvGrpSpPr>
            <p:cNvPr id="1384" name="Shape 1384"/>
            <p:cNvGrpSpPr/>
            <p:nvPr/>
          </p:nvGrpSpPr>
          <p:grpSpPr>
            <a:xfrm>
              <a:off x="249624" y="4198335"/>
              <a:ext cx="1960111" cy="430924"/>
              <a:chOff x="249624" y="4045437"/>
              <a:chExt cx="1960111" cy="430924"/>
            </a:xfrm>
          </p:grpSpPr>
          <p:sp>
            <p:nvSpPr>
              <p:cNvPr id="1385" name="Shape 1385"/>
              <p:cNvSpPr/>
              <p:nvPr/>
            </p:nvSpPr>
            <p:spPr>
              <a:xfrm>
                <a:off x="249624" y="4092516"/>
                <a:ext cx="336767" cy="336767"/>
              </a:xfrm>
              <a:custGeom>
                <a:avLst/>
                <a:gdLst/>
                <a:ahLst/>
                <a:cxnLst/>
                <a:rect l="0" t="0" r="0" b="0"/>
                <a:pathLst>
                  <a:path w="16027" h="16027" fill="none" extrusionOk="0">
                    <a:moveTo>
                      <a:pt x="14029" y="4019"/>
                    </a:moveTo>
                    <a:lnTo>
                      <a:pt x="14029" y="4019"/>
                    </a:lnTo>
                    <a:lnTo>
                      <a:pt x="14200" y="3849"/>
                    </a:lnTo>
                    <a:lnTo>
                      <a:pt x="14395" y="3752"/>
                    </a:lnTo>
                    <a:lnTo>
                      <a:pt x="14614" y="3678"/>
                    </a:lnTo>
                    <a:lnTo>
                      <a:pt x="14809" y="3630"/>
                    </a:lnTo>
                    <a:lnTo>
                      <a:pt x="15028" y="3581"/>
                    </a:lnTo>
                    <a:lnTo>
                      <a:pt x="15247" y="3484"/>
                    </a:lnTo>
                    <a:lnTo>
                      <a:pt x="15442" y="3362"/>
                    </a:lnTo>
                    <a:lnTo>
                      <a:pt x="15661" y="3191"/>
                    </a:lnTo>
                    <a:lnTo>
                      <a:pt x="15661" y="3191"/>
                    </a:lnTo>
                    <a:lnTo>
                      <a:pt x="15832" y="2997"/>
                    </a:lnTo>
                    <a:lnTo>
                      <a:pt x="15929" y="2777"/>
                    </a:lnTo>
                    <a:lnTo>
                      <a:pt x="16002" y="2534"/>
                    </a:lnTo>
                    <a:lnTo>
                      <a:pt x="16026" y="2266"/>
                    </a:lnTo>
                    <a:lnTo>
                      <a:pt x="16026" y="2266"/>
                    </a:lnTo>
                    <a:lnTo>
                      <a:pt x="16002" y="2047"/>
                    </a:lnTo>
                    <a:lnTo>
                      <a:pt x="15978" y="1827"/>
                    </a:lnTo>
                    <a:lnTo>
                      <a:pt x="15905" y="1633"/>
                    </a:lnTo>
                    <a:lnTo>
                      <a:pt x="15807" y="1413"/>
                    </a:lnTo>
                    <a:lnTo>
                      <a:pt x="15710" y="1243"/>
                    </a:lnTo>
                    <a:lnTo>
                      <a:pt x="15588" y="1048"/>
                    </a:lnTo>
                    <a:lnTo>
                      <a:pt x="15466" y="878"/>
                    </a:lnTo>
                    <a:lnTo>
                      <a:pt x="15320" y="707"/>
                    </a:lnTo>
                    <a:lnTo>
                      <a:pt x="15320" y="707"/>
                    </a:lnTo>
                    <a:lnTo>
                      <a:pt x="15150" y="561"/>
                    </a:lnTo>
                    <a:lnTo>
                      <a:pt x="14979" y="439"/>
                    </a:lnTo>
                    <a:lnTo>
                      <a:pt x="14784" y="317"/>
                    </a:lnTo>
                    <a:lnTo>
                      <a:pt x="14590" y="196"/>
                    </a:lnTo>
                    <a:lnTo>
                      <a:pt x="14395" y="123"/>
                    </a:lnTo>
                    <a:lnTo>
                      <a:pt x="14175" y="50"/>
                    </a:lnTo>
                    <a:lnTo>
                      <a:pt x="13981" y="25"/>
                    </a:lnTo>
                    <a:lnTo>
                      <a:pt x="13761" y="1"/>
                    </a:lnTo>
                    <a:lnTo>
                      <a:pt x="13761" y="1"/>
                    </a:lnTo>
                    <a:lnTo>
                      <a:pt x="13494" y="25"/>
                    </a:lnTo>
                    <a:lnTo>
                      <a:pt x="13250" y="98"/>
                    </a:lnTo>
                    <a:lnTo>
                      <a:pt x="13031" y="196"/>
                    </a:lnTo>
                    <a:lnTo>
                      <a:pt x="12836" y="366"/>
                    </a:lnTo>
                    <a:lnTo>
                      <a:pt x="12836" y="366"/>
                    </a:lnTo>
                    <a:lnTo>
                      <a:pt x="12665" y="561"/>
                    </a:lnTo>
                    <a:lnTo>
                      <a:pt x="12544" y="780"/>
                    </a:lnTo>
                    <a:lnTo>
                      <a:pt x="12471" y="975"/>
                    </a:lnTo>
                    <a:lnTo>
                      <a:pt x="12422" y="1194"/>
                    </a:lnTo>
                    <a:lnTo>
                      <a:pt x="12349" y="1413"/>
                    </a:lnTo>
                    <a:lnTo>
                      <a:pt x="12276" y="1608"/>
                    </a:lnTo>
                    <a:lnTo>
                      <a:pt x="12178" y="1827"/>
                    </a:lnTo>
                    <a:lnTo>
                      <a:pt x="12008" y="1998"/>
                    </a:lnTo>
                    <a:lnTo>
                      <a:pt x="12008" y="1998"/>
                    </a:lnTo>
                    <a:lnTo>
                      <a:pt x="11740" y="2266"/>
                    </a:lnTo>
                    <a:lnTo>
                      <a:pt x="11496" y="2436"/>
                    </a:lnTo>
                    <a:lnTo>
                      <a:pt x="11277" y="2534"/>
                    </a:lnTo>
                    <a:lnTo>
                      <a:pt x="11082" y="2582"/>
                    </a:lnTo>
                    <a:lnTo>
                      <a:pt x="10888" y="2582"/>
                    </a:lnTo>
                    <a:lnTo>
                      <a:pt x="10717" y="2534"/>
                    </a:lnTo>
                    <a:lnTo>
                      <a:pt x="10547" y="2412"/>
                    </a:lnTo>
                    <a:lnTo>
                      <a:pt x="10376" y="2290"/>
                    </a:lnTo>
                    <a:lnTo>
                      <a:pt x="10206" y="2095"/>
                    </a:lnTo>
                    <a:lnTo>
                      <a:pt x="10035" y="1901"/>
                    </a:lnTo>
                    <a:lnTo>
                      <a:pt x="9670" y="1413"/>
                    </a:lnTo>
                    <a:lnTo>
                      <a:pt x="9231" y="878"/>
                    </a:lnTo>
                    <a:lnTo>
                      <a:pt x="8988" y="585"/>
                    </a:lnTo>
                    <a:lnTo>
                      <a:pt x="8720" y="293"/>
                    </a:lnTo>
                    <a:lnTo>
                      <a:pt x="8720" y="293"/>
                    </a:lnTo>
                    <a:lnTo>
                      <a:pt x="8574" y="171"/>
                    </a:lnTo>
                    <a:lnTo>
                      <a:pt x="8379" y="74"/>
                    </a:lnTo>
                    <a:lnTo>
                      <a:pt x="8209" y="25"/>
                    </a:lnTo>
                    <a:lnTo>
                      <a:pt x="8014" y="1"/>
                    </a:lnTo>
                    <a:lnTo>
                      <a:pt x="8014" y="1"/>
                    </a:lnTo>
                    <a:lnTo>
                      <a:pt x="7916" y="25"/>
                    </a:lnTo>
                    <a:lnTo>
                      <a:pt x="7770" y="98"/>
                    </a:lnTo>
                    <a:lnTo>
                      <a:pt x="7307" y="366"/>
                    </a:lnTo>
                    <a:lnTo>
                      <a:pt x="7039" y="537"/>
                    </a:lnTo>
                    <a:lnTo>
                      <a:pt x="6747" y="756"/>
                    </a:lnTo>
                    <a:lnTo>
                      <a:pt x="6431" y="975"/>
                    </a:lnTo>
                    <a:lnTo>
                      <a:pt x="6138" y="1243"/>
                    </a:lnTo>
                    <a:lnTo>
                      <a:pt x="5870" y="1511"/>
                    </a:lnTo>
                    <a:lnTo>
                      <a:pt x="5627" y="1803"/>
                    </a:lnTo>
                    <a:lnTo>
                      <a:pt x="5432" y="2095"/>
                    </a:lnTo>
                    <a:lnTo>
                      <a:pt x="5359" y="2242"/>
                    </a:lnTo>
                    <a:lnTo>
                      <a:pt x="5310" y="2412"/>
                    </a:lnTo>
                    <a:lnTo>
                      <a:pt x="5262" y="2558"/>
                    </a:lnTo>
                    <a:lnTo>
                      <a:pt x="5237" y="2704"/>
                    </a:lnTo>
                    <a:lnTo>
                      <a:pt x="5237" y="2850"/>
                    </a:lnTo>
                    <a:lnTo>
                      <a:pt x="5262" y="3021"/>
                    </a:lnTo>
                    <a:lnTo>
                      <a:pt x="5310" y="3167"/>
                    </a:lnTo>
                    <a:lnTo>
                      <a:pt x="5383" y="3313"/>
                    </a:lnTo>
                    <a:lnTo>
                      <a:pt x="5481" y="3459"/>
                    </a:lnTo>
                    <a:lnTo>
                      <a:pt x="5603" y="3605"/>
                    </a:lnTo>
                    <a:lnTo>
                      <a:pt x="5603" y="3605"/>
                    </a:lnTo>
                    <a:lnTo>
                      <a:pt x="5797" y="3752"/>
                    </a:lnTo>
                    <a:lnTo>
                      <a:pt x="5992" y="3849"/>
                    </a:lnTo>
                    <a:lnTo>
                      <a:pt x="6187" y="3946"/>
                    </a:lnTo>
                    <a:lnTo>
                      <a:pt x="6406" y="3995"/>
                    </a:lnTo>
                    <a:lnTo>
                      <a:pt x="6625" y="4044"/>
                    </a:lnTo>
                    <a:lnTo>
                      <a:pt x="6845" y="4141"/>
                    </a:lnTo>
                    <a:lnTo>
                      <a:pt x="7039" y="4239"/>
                    </a:lnTo>
                    <a:lnTo>
                      <a:pt x="7234" y="4409"/>
                    </a:lnTo>
                    <a:lnTo>
                      <a:pt x="7234" y="4409"/>
                    </a:lnTo>
                    <a:lnTo>
                      <a:pt x="7405" y="4604"/>
                    </a:lnTo>
                    <a:lnTo>
                      <a:pt x="7502" y="4823"/>
                    </a:lnTo>
                    <a:lnTo>
                      <a:pt x="7575" y="5067"/>
                    </a:lnTo>
                    <a:lnTo>
                      <a:pt x="7600" y="5359"/>
                    </a:lnTo>
                    <a:lnTo>
                      <a:pt x="7600" y="5359"/>
                    </a:lnTo>
                    <a:lnTo>
                      <a:pt x="7575" y="5554"/>
                    </a:lnTo>
                    <a:lnTo>
                      <a:pt x="7551" y="5773"/>
                    </a:lnTo>
                    <a:lnTo>
                      <a:pt x="7478" y="5968"/>
                    </a:lnTo>
                    <a:lnTo>
                      <a:pt x="7405" y="6163"/>
                    </a:lnTo>
                    <a:lnTo>
                      <a:pt x="7307" y="6357"/>
                    </a:lnTo>
                    <a:lnTo>
                      <a:pt x="7186" y="6552"/>
                    </a:lnTo>
                    <a:lnTo>
                      <a:pt x="7039" y="6723"/>
                    </a:lnTo>
                    <a:lnTo>
                      <a:pt x="6893" y="6893"/>
                    </a:lnTo>
                    <a:lnTo>
                      <a:pt x="6893" y="6893"/>
                    </a:lnTo>
                    <a:lnTo>
                      <a:pt x="6723" y="7039"/>
                    </a:lnTo>
                    <a:lnTo>
                      <a:pt x="6552" y="7186"/>
                    </a:lnTo>
                    <a:lnTo>
                      <a:pt x="6382" y="7283"/>
                    </a:lnTo>
                    <a:lnTo>
                      <a:pt x="6187" y="7405"/>
                    </a:lnTo>
                    <a:lnTo>
                      <a:pt x="5992" y="7478"/>
                    </a:lnTo>
                    <a:lnTo>
                      <a:pt x="5773" y="7551"/>
                    </a:lnTo>
                    <a:lnTo>
                      <a:pt x="5554" y="7575"/>
                    </a:lnTo>
                    <a:lnTo>
                      <a:pt x="5359" y="7600"/>
                    </a:lnTo>
                    <a:lnTo>
                      <a:pt x="5359" y="7600"/>
                    </a:lnTo>
                    <a:lnTo>
                      <a:pt x="5091" y="7575"/>
                    </a:lnTo>
                    <a:lnTo>
                      <a:pt x="4848" y="7502"/>
                    </a:lnTo>
                    <a:lnTo>
                      <a:pt x="4604" y="7405"/>
                    </a:lnTo>
                    <a:lnTo>
                      <a:pt x="4409" y="7234"/>
                    </a:lnTo>
                    <a:lnTo>
                      <a:pt x="4409" y="7234"/>
                    </a:lnTo>
                    <a:lnTo>
                      <a:pt x="4239" y="7039"/>
                    </a:lnTo>
                    <a:lnTo>
                      <a:pt x="4117" y="6820"/>
                    </a:lnTo>
                    <a:lnTo>
                      <a:pt x="4044" y="6601"/>
                    </a:lnTo>
                    <a:lnTo>
                      <a:pt x="3971" y="6382"/>
                    </a:lnTo>
                    <a:lnTo>
                      <a:pt x="3922" y="6187"/>
                    </a:lnTo>
                    <a:lnTo>
                      <a:pt x="3849" y="5992"/>
                    </a:lnTo>
                    <a:lnTo>
                      <a:pt x="3752" y="5797"/>
                    </a:lnTo>
                    <a:lnTo>
                      <a:pt x="3605" y="5602"/>
                    </a:lnTo>
                    <a:lnTo>
                      <a:pt x="3605" y="5602"/>
                    </a:lnTo>
                    <a:lnTo>
                      <a:pt x="3459" y="5481"/>
                    </a:lnTo>
                    <a:lnTo>
                      <a:pt x="3313" y="5383"/>
                    </a:lnTo>
                    <a:lnTo>
                      <a:pt x="3167" y="5310"/>
                    </a:lnTo>
                    <a:lnTo>
                      <a:pt x="3021" y="5262"/>
                    </a:lnTo>
                    <a:lnTo>
                      <a:pt x="2850" y="5237"/>
                    </a:lnTo>
                    <a:lnTo>
                      <a:pt x="2704" y="5237"/>
                    </a:lnTo>
                    <a:lnTo>
                      <a:pt x="2558" y="5262"/>
                    </a:lnTo>
                    <a:lnTo>
                      <a:pt x="2412" y="5310"/>
                    </a:lnTo>
                    <a:lnTo>
                      <a:pt x="2242" y="5359"/>
                    </a:lnTo>
                    <a:lnTo>
                      <a:pt x="2095" y="5432"/>
                    </a:lnTo>
                    <a:lnTo>
                      <a:pt x="1803" y="5627"/>
                    </a:lnTo>
                    <a:lnTo>
                      <a:pt x="1511" y="5870"/>
                    </a:lnTo>
                    <a:lnTo>
                      <a:pt x="1243" y="6138"/>
                    </a:lnTo>
                    <a:lnTo>
                      <a:pt x="975" y="6431"/>
                    </a:lnTo>
                    <a:lnTo>
                      <a:pt x="756" y="6747"/>
                    </a:lnTo>
                    <a:lnTo>
                      <a:pt x="537" y="7039"/>
                    </a:lnTo>
                    <a:lnTo>
                      <a:pt x="366" y="7307"/>
                    </a:lnTo>
                    <a:lnTo>
                      <a:pt x="98" y="7770"/>
                    </a:lnTo>
                    <a:lnTo>
                      <a:pt x="25" y="7916"/>
                    </a:lnTo>
                    <a:lnTo>
                      <a:pt x="1" y="8014"/>
                    </a:lnTo>
                    <a:lnTo>
                      <a:pt x="1" y="8014"/>
                    </a:lnTo>
                    <a:lnTo>
                      <a:pt x="25" y="8208"/>
                    </a:lnTo>
                    <a:lnTo>
                      <a:pt x="74" y="8379"/>
                    </a:lnTo>
                    <a:lnTo>
                      <a:pt x="171" y="8574"/>
                    </a:lnTo>
                    <a:lnTo>
                      <a:pt x="293" y="8720"/>
                    </a:lnTo>
                    <a:lnTo>
                      <a:pt x="293" y="8720"/>
                    </a:lnTo>
                    <a:lnTo>
                      <a:pt x="585" y="8988"/>
                    </a:lnTo>
                    <a:lnTo>
                      <a:pt x="878" y="9231"/>
                    </a:lnTo>
                    <a:lnTo>
                      <a:pt x="1413" y="9670"/>
                    </a:lnTo>
                    <a:lnTo>
                      <a:pt x="1901" y="10035"/>
                    </a:lnTo>
                    <a:lnTo>
                      <a:pt x="2095" y="10206"/>
                    </a:lnTo>
                    <a:lnTo>
                      <a:pt x="2290" y="10376"/>
                    </a:lnTo>
                    <a:lnTo>
                      <a:pt x="2412" y="10547"/>
                    </a:lnTo>
                    <a:lnTo>
                      <a:pt x="2534" y="10717"/>
                    </a:lnTo>
                    <a:lnTo>
                      <a:pt x="2583" y="10888"/>
                    </a:lnTo>
                    <a:lnTo>
                      <a:pt x="2583" y="11082"/>
                    </a:lnTo>
                    <a:lnTo>
                      <a:pt x="2534" y="11277"/>
                    </a:lnTo>
                    <a:lnTo>
                      <a:pt x="2436" y="11496"/>
                    </a:lnTo>
                    <a:lnTo>
                      <a:pt x="2266" y="11740"/>
                    </a:lnTo>
                    <a:lnTo>
                      <a:pt x="1998" y="12008"/>
                    </a:lnTo>
                    <a:lnTo>
                      <a:pt x="1998" y="12008"/>
                    </a:lnTo>
                    <a:lnTo>
                      <a:pt x="1828" y="12178"/>
                    </a:lnTo>
                    <a:lnTo>
                      <a:pt x="1633" y="12276"/>
                    </a:lnTo>
                    <a:lnTo>
                      <a:pt x="1413" y="12349"/>
                    </a:lnTo>
                    <a:lnTo>
                      <a:pt x="1219" y="12398"/>
                    </a:lnTo>
                    <a:lnTo>
                      <a:pt x="999" y="12446"/>
                    </a:lnTo>
                    <a:lnTo>
                      <a:pt x="780" y="12544"/>
                    </a:lnTo>
                    <a:lnTo>
                      <a:pt x="585" y="12665"/>
                    </a:lnTo>
                    <a:lnTo>
                      <a:pt x="366" y="12836"/>
                    </a:lnTo>
                    <a:lnTo>
                      <a:pt x="366" y="12836"/>
                    </a:lnTo>
                    <a:lnTo>
                      <a:pt x="196" y="13031"/>
                    </a:lnTo>
                    <a:lnTo>
                      <a:pt x="98" y="13250"/>
                    </a:lnTo>
                    <a:lnTo>
                      <a:pt x="25" y="13493"/>
                    </a:lnTo>
                    <a:lnTo>
                      <a:pt x="1" y="13761"/>
                    </a:lnTo>
                    <a:lnTo>
                      <a:pt x="1" y="13761"/>
                    </a:lnTo>
                    <a:lnTo>
                      <a:pt x="25" y="13981"/>
                    </a:lnTo>
                    <a:lnTo>
                      <a:pt x="50" y="14200"/>
                    </a:lnTo>
                    <a:lnTo>
                      <a:pt x="123" y="14395"/>
                    </a:lnTo>
                    <a:lnTo>
                      <a:pt x="220" y="14614"/>
                    </a:lnTo>
                    <a:lnTo>
                      <a:pt x="318" y="14784"/>
                    </a:lnTo>
                    <a:lnTo>
                      <a:pt x="439" y="14979"/>
                    </a:lnTo>
                    <a:lnTo>
                      <a:pt x="561" y="15150"/>
                    </a:lnTo>
                    <a:lnTo>
                      <a:pt x="707" y="15320"/>
                    </a:lnTo>
                    <a:lnTo>
                      <a:pt x="707" y="15320"/>
                    </a:lnTo>
                    <a:lnTo>
                      <a:pt x="878" y="15466"/>
                    </a:lnTo>
                    <a:lnTo>
                      <a:pt x="1048" y="15588"/>
                    </a:lnTo>
                    <a:lnTo>
                      <a:pt x="1243" y="15710"/>
                    </a:lnTo>
                    <a:lnTo>
                      <a:pt x="1438" y="15832"/>
                    </a:lnTo>
                    <a:lnTo>
                      <a:pt x="1633" y="15905"/>
                    </a:lnTo>
                    <a:lnTo>
                      <a:pt x="1852" y="15978"/>
                    </a:lnTo>
                    <a:lnTo>
                      <a:pt x="2047" y="16002"/>
                    </a:lnTo>
                    <a:lnTo>
                      <a:pt x="2266" y="16026"/>
                    </a:lnTo>
                    <a:lnTo>
                      <a:pt x="2266" y="16026"/>
                    </a:lnTo>
                    <a:lnTo>
                      <a:pt x="2534" y="16002"/>
                    </a:lnTo>
                    <a:lnTo>
                      <a:pt x="2777" y="15929"/>
                    </a:lnTo>
                    <a:lnTo>
                      <a:pt x="2997" y="15832"/>
                    </a:lnTo>
                    <a:lnTo>
                      <a:pt x="3191" y="15661"/>
                    </a:lnTo>
                    <a:lnTo>
                      <a:pt x="3191" y="15661"/>
                    </a:lnTo>
                    <a:lnTo>
                      <a:pt x="3362" y="15466"/>
                    </a:lnTo>
                    <a:lnTo>
                      <a:pt x="3484" y="15247"/>
                    </a:lnTo>
                    <a:lnTo>
                      <a:pt x="3557" y="15052"/>
                    </a:lnTo>
                    <a:lnTo>
                      <a:pt x="3605" y="14833"/>
                    </a:lnTo>
                    <a:lnTo>
                      <a:pt x="3679" y="14614"/>
                    </a:lnTo>
                    <a:lnTo>
                      <a:pt x="3752" y="14419"/>
                    </a:lnTo>
                    <a:lnTo>
                      <a:pt x="3849" y="14200"/>
                    </a:lnTo>
                    <a:lnTo>
                      <a:pt x="4019" y="14029"/>
                    </a:lnTo>
                    <a:lnTo>
                      <a:pt x="4019" y="14029"/>
                    </a:lnTo>
                    <a:lnTo>
                      <a:pt x="4287" y="13786"/>
                    </a:lnTo>
                    <a:lnTo>
                      <a:pt x="4531" y="13591"/>
                    </a:lnTo>
                    <a:lnTo>
                      <a:pt x="4750" y="13493"/>
                    </a:lnTo>
                    <a:lnTo>
                      <a:pt x="4945" y="13445"/>
                    </a:lnTo>
                    <a:lnTo>
                      <a:pt x="5140" y="13445"/>
                    </a:lnTo>
                    <a:lnTo>
                      <a:pt x="5310" y="13493"/>
                    </a:lnTo>
                    <a:lnTo>
                      <a:pt x="5481" y="13615"/>
                    </a:lnTo>
                    <a:lnTo>
                      <a:pt x="5651" y="13737"/>
                    </a:lnTo>
                    <a:lnTo>
                      <a:pt x="5822" y="13932"/>
                    </a:lnTo>
                    <a:lnTo>
                      <a:pt x="5992" y="14127"/>
                    </a:lnTo>
                    <a:lnTo>
                      <a:pt x="6358" y="14614"/>
                    </a:lnTo>
                    <a:lnTo>
                      <a:pt x="6796" y="15150"/>
                    </a:lnTo>
                    <a:lnTo>
                      <a:pt x="7039" y="15442"/>
                    </a:lnTo>
                    <a:lnTo>
                      <a:pt x="7307" y="15734"/>
                    </a:lnTo>
                    <a:lnTo>
                      <a:pt x="7307" y="15734"/>
                    </a:lnTo>
                    <a:lnTo>
                      <a:pt x="7454" y="15856"/>
                    </a:lnTo>
                    <a:lnTo>
                      <a:pt x="7648" y="15953"/>
                    </a:lnTo>
                    <a:lnTo>
                      <a:pt x="7819" y="16002"/>
                    </a:lnTo>
                    <a:lnTo>
                      <a:pt x="8014" y="16026"/>
                    </a:lnTo>
                    <a:lnTo>
                      <a:pt x="8014" y="16026"/>
                    </a:lnTo>
                    <a:lnTo>
                      <a:pt x="8111" y="16002"/>
                    </a:lnTo>
                    <a:lnTo>
                      <a:pt x="8257" y="15929"/>
                    </a:lnTo>
                    <a:lnTo>
                      <a:pt x="8720" y="15661"/>
                    </a:lnTo>
                    <a:lnTo>
                      <a:pt x="8988" y="15491"/>
                    </a:lnTo>
                    <a:lnTo>
                      <a:pt x="9280" y="15271"/>
                    </a:lnTo>
                    <a:lnTo>
                      <a:pt x="9597" y="15052"/>
                    </a:lnTo>
                    <a:lnTo>
                      <a:pt x="9889" y="14784"/>
                    </a:lnTo>
                    <a:lnTo>
                      <a:pt x="10157" y="14516"/>
                    </a:lnTo>
                    <a:lnTo>
                      <a:pt x="10400" y="14224"/>
                    </a:lnTo>
                    <a:lnTo>
                      <a:pt x="10595" y="13932"/>
                    </a:lnTo>
                    <a:lnTo>
                      <a:pt x="10668" y="13786"/>
                    </a:lnTo>
                    <a:lnTo>
                      <a:pt x="10717" y="13615"/>
                    </a:lnTo>
                    <a:lnTo>
                      <a:pt x="10766" y="13469"/>
                    </a:lnTo>
                    <a:lnTo>
                      <a:pt x="10790" y="13323"/>
                    </a:lnTo>
                    <a:lnTo>
                      <a:pt x="10790" y="13177"/>
                    </a:lnTo>
                    <a:lnTo>
                      <a:pt x="10766" y="13006"/>
                    </a:lnTo>
                    <a:lnTo>
                      <a:pt x="10717" y="12860"/>
                    </a:lnTo>
                    <a:lnTo>
                      <a:pt x="10644" y="12714"/>
                    </a:lnTo>
                    <a:lnTo>
                      <a:pt x="10547" y="12568"/>
                    </a:lnTo>
                    <a:lnTo>
                      <a:pt x="10425" y="12422"/>
                    </a:lnTo>
                    <a:lnTo>
                      <a:pt x="10425" y="12422"/>
                    </a:lnTo>
                    <a:lnTo>
                      <a:pt x="10230" y="12276"/>
                    </a:lnTo>
                    <a:lnTo>
                      <a:pt x="10035" y="12178"/>
                    </a:lnTo>
                    <a:lnTo>
                      <a:pt x="9840" y="12105"/>
                    </a:lnTo>
                    <a:lnTo>
                      <a:pt x="9621" y="12032"/>
                    </a:lnTo>
                    <a:lnTo>
                      <a:pt x="9402" y="11983"/>
                    </a:lnTo>
                    <a:lnTo>
                      <a:pt x="9183" y="11886"/>
                    </a:lnTo>
                    <a:lnTo>
                      <a:pt x="8988" y="11789"/>
                    </a:lnTo>
                    <a:lnTo>
                      <a:pt x="8793" y="11618"/>
                    </a:lnTo>
                    <a:lnTo>
                      <a:pt x="8793" y="11618"/>
                    </a:lnTo>
                    <a:lnTo>
                      <a:pt x="8623" y="11423"/>
                    </a:lnTo>
                    <a:lnTo>
                      <a:pt x="8525" y="11204"/>
                    </a:lnTo>
                    <a:lnTo>
                      <a:pt x="8452" y="10961"/>
                    </a:lnTo>
                    <a:lnTo>
                      <a:pt x="8428" y="10668"/>
                    </a:lnTo>
                    <a:lnTo>
                      <a:pt x="8428" y="10668"/>
                    </a:lnTo>
                    <a:lnTo>
                      <a:pt x="8452" y="10473"/>
                    </a:lnTo>
                    <a:lnTo>
                      <a:pt x="8476" y="10254"/>
                    </a:lnTo>
                    <a:lnTo>
                      <a:pt x="8549" y="10059"/>
                    </a:lnTo>
                    <a:lnTo>
                      <a:pt x="8623" y="9865"/>
                    </a:lnTo>
                    <a:lnTo>
                      <a:pt x="8720" y="9670"/>
                    </a:lnTo>
                    <a:lnTo>
                      <a:pt x="8842" y="9475"/>
                    </a:lnTo>
                    <a:lnTo>
                      <a:pt x="8988" y="9304"/>
                    </a:lnTo>
                    <a:lnTo>
                      <a:pt x="9134" y="9134"/>
                    </a:lnTo>
                    <a:lnTo>
                      <a:pt x="9134" y="9134"/>
                    </a:lnTo>
                    <a:lnTo>
                      <a:pt x="9304" y="8988"/>
                    </a:lnTo>
                    <a:lnTo>
                      <a:pt x="9475" y="8866"/>
                    </a:lnTo>
                    <a:lnTo>
                      <a:pt x="9645" y="8744"/>
                    </a:lnTo>
                    <a:lnTo>
                      <a:pt x="9840" y="8622"/>
                    </a:lnTo>
                    <a:lnTo>
                      <a:pt x="10035" y="8549"/>
                    </a:lnTo>
                    <a:lnTo>
                      <a:pt x="10254" y="8476"/>
                    </a:lnTo>
                    <a:lnTo>
                      <a:pt x="10474" y="8452"/>
                    </a:lnTo>
                    <a:lnTo>
                      <a:pt x="10668" y="8428"/>
                    </a:lnTo>
                    <a:lnTo>
                      <a:pt x="10668" y="8428"/>
                    </a:lnTo>
                    <a:lnTo>
                      <a:pt x="10936" y="8452"/>
                    </a:lnTo>
                    <a:lnTo>
                      <a:pt x="11180" y="8525"/>
                    </a:lnTo>
                    <a:lnTo>
                      <a:pt x="11423" y="8622"/>
                    </a:lnTo>
                    <a:lnTo>
                      <a:pt x="11618" y="8793"/>
                    </a:lnTo>
                    <a:lnTo>
                      <a:pt x="11618" y="8793"/>
                    </a:lnTo>
                    <a:lnTo>
                      <a:pt x="11789" y="8988"/>
                    </a:lnTo>
                    <a:lnTo>
                      <a:pt x="11910" y="9207"/>
                    </a:lnTo>
                    <a:lnTo>
                      <a:pt x="11984" y="9426"/>
                    </a:lnTo>
                    <a:lnTo>
                      <a:pt x="12057" y="9645"/>
                    </a:lnTo>
                    <a:lnTo>
                      <a:pt x="12105" y="9840"/>
                    </a:lnTo>
                    <a:lnTo>
                      <a:pt x="12178" y="10035"/>
                    </a:lnTo>
                    <a:lnTo>
                      <a:pt x="12276" y="10230"/>
                    </a:lnTo>
                    <a:lnTo>
                      <a:pt x="12422" y="10425"/>
                    </a:lnTo>
                    <a:lnTo>
                      <a:pt x="12422" y="10425"/>
                    </a:lnTo>
                    <a:lnTo>
                      <a:pt x="12568" y="10547"/>
                    </a:lnTo>
                    <a:lnTo>
                      <a:pt x="12714" y="10644"/>
                    </a:lnTo>
                    <a:lnTo>
                      <a:pt x="12860" y="10717"/>
                    </a:lnTo>
                    <a:lnTo>
                      <a:pt x="13006" y="10766"/>
                    </a:lnTo>
                    <a:lnTo>
                      <a:pt x="13177" y="10790"/>
                    </a:lnTo>
                    <a:lnTo>
                      <a:pt x="13323" y="10790"/>
                    </a:lnTo>
                    <a:lnTo>
                      <a:pt x="13469" y="10766"/>
                    </a:lnTo>
                    <a:lnTo>
                      <a:pt x="13615" y="10717"/>
                    </a:lnTo>
                    <a:lnTo>
                      <a:pt x="13786" y="10668"/>
                    </a:lnTo>
                    <a:lnTo>
                      <a:pt x="13932" y="10595"/>
                    </a:lnTo>
                    <a:lnTo>
                      <a:pt x="14224" y="10400"/>
                    </a:lnTo>
                    <a:lnTo>
                      <a:pt x="14516" y="10157"/>
                    </a:lnTo>
                    <a:lnTo>
                      <a:pt x="14784" y="9889"/>
                    </a:lnTo>
                    <a:lnTo>
                      <a:pt x="15052" y="9597"/>
                    </a:lnTo>
                    <a:lnTo>
                      <a:pt x="15271" y="9280"/>
                    </a:lnTo>
                    <a:lnTo>
                      <a:pt x="15491" y="8988"/>
                    </a:lnTo>
                    <a:lnTo>
                      <a:pt x="15661" y="8720"/>
                    </a:lnTo>
                    <a:lnTo>
                      <a:pt x="15929" y="8257"/>
                    </a:lnTo>
                    <a:lnTo>
                      <a:pt x="16002" y="8111"/>
                    </a:lnTo>
                    <a:lnTo>
                      <a:pt x="16026" y="8014"/>
                    </a:lnTo>
                    <a:lnTo>
                      <a:pt x="16026" y="8014"/>
                    </a:lnTo>
                    <a:lnTo>
                      <a:pt x="16002" y="7819"/>
                    </a:lnTo>
                    <a:lnTo>
                      <a:pt x="15953" y="7648"/>
                    </a:lnTo>
                    <a:lnTo>
                      <a:pt x="15856" y="7453"/>
                    </a:lnTo>
                    <a:lnTo>
                      <a:pt x="15734" y="7307"/>
                    </a:lnTo>
                    <a:lnTo>
                      <a:pt x="15734" y="7307"/>
                    </a:lnTo>
                    <a:lnTo>
                      <a:pt x="15442" y="7039"/>
                    </a:lnTo>
                    <a:lnTo>
                      <a:pt x="15150" y="6796"/>
                    </a:lnTo>
                    <a:lnTo>
                      <a:pt x="14614" y="6357"/>
                    </a:lnTo>
                    <a:lnTo>
                      <a:pt x="14127" y="5992"/>
                    </a:lnTo>
                    <a:lnTo>
                      <a:pt x="13932" y="5822"/>
                    </a:lnTo>
                    <a:lnTo>
                      <a:pt x="13737" y="5651"/>
                    </a:lnTo>
                    <a:lnTo>
                      <a:pt x="13615" y="5481"/>
                    </a:lnTo>
                    <a:lnTo>
                      <a:pt x="13494" y="5310"/>
                    </a:lnTo>
                    <a:lnTo>
                      <a:pt x="13445" y="5140"/>
                    </a:lnTo>
                    <a:lnTo>
                      <a:pt x="13445" y="4945"/>
                    </a:lnTo>
                    <a:lnTo>
                      <a:pt x="13494" y="4750"/>
                    </a:lnTo>
                    <a:lnTo>
                      <a:pt x="13591" y="4531"/>
                    </a:lnTo>
                    <a:lnTo>
                      <a:pt x="13761" y="4287"/>
                    </a:lnTo>
                    <a:lnTo>
                      <a:pt x="14029" y="4019"/>
                    </a:lnTo>
                    <a:lnTo>
                      <a:pt x="14029" y="4019"/>
                    </a:lnTo>
                    <a:close/>
                  </a:path>
                </a:pathLst>
              </a:custGeom>
              <a:noFill/>
              <a:ln w="9525" cap="rnd" cmpd="sng">
                <a:solidFill>
                  <a:srgbClr val="6B97CE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grpSp>
            <p:nvGrpSpPr>
              <p:cNvPr id="1386" name="Shape 1386"/>
              <p:cNvGrpSpPr/>
              <p:nvPr/>
            </p:nvGrpSpPr>
            <p:grpSpPr>
              <a:xfrm>
                <a:off x="1053374" y="4085865"/>
                <a:ext cx="342881" cy="350068"/>
                <a:chOff x="3951850" y="2985350"/>
                <a:chExt cx="407950" cy="416500"/>
              </a:xfrm>
            </p:grpSpPr>
            <p:sp>
              <p:nvSpPr>
                <p:cNvPr id="1387" name="Shape 1387"/>
                <p:cNvSpPr/>
                <p:nvPr/>
              </p:nvSpPr>
              <p:spPr>
                <a:xfrm>
                  <a:off x="3951850" y="2985350"/>
                  <a:ext cx="314800" cy="3148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2592" h="12593" fill="none" extrusionOk="0">
                      <a:moveTo>
                        <a:pt x="6284" y="1"/>
                      </a:moveTo>
                      <a:lnTo>
                        <a:pt x="6284" y="1"/>
                      </a:lnTo>
                      <a:lnTo>
                        <a:pt x="5967" y="25"/>
                      </a:lnTo>
                      <a:lnTo>
                        <a:pt x="5651" y="49"/>
                      </a:lnTo>
                      <a:lnTo>
                        <a:pt x="5334" y="74"/>
                      </a:lnTo>
                      <a:lnTo>
                        <a:pt x="5017" y="147"/>
                      </a:lnTo>
                      <a:lnTo>
                        <a:pt x="4725" y="220"/>
                      </a:lnTo>
                      <a:lnTo>
                        <a:pt x="4433" y="293"/>
                      </a:lnTo>
                      <a:lnTo>
                        <a:pt x="4141" y="390"/>
                      </a:lnTo>
                      <a:lnTo>
                        <a:pt x="3848" y="512"/>
                      </a:lnTo>
                      <a:lnTo>
                        <a:pt x="3556" y="634"/>
                      </a:lnTo>
                      <a:lnTo>
                        <a:pt x="3288" y="780"/>
                      </a:lnTo>
                      <a:lnTo>
                        <a:pt x="3020" y="926"/>
                      </a:lnTo>
                      <a:lnTo>
                        <a:pt x="2777" y="1072"/>
                      </a:lnTo>
                      <a:lnTo>
                        <a:pt x="2290" y="1437"/>
                      </a:lnTo>
                      <a:lnTo>
                        <a:pt x="1851" y="1852"/>
                      </a:lnTo>
                      <a:lnTo>
                        <a:pt x="1437" y="2290"/>
                      </a:lnTo>
                      <a:lnTo>
                        <a:pt x="1072" y="2777"/>
                      </a:lnTo>
                      <a:lnTo>
                        <a:pt x="901" y="3045"/>
                      </a:lnTo>
                      <a:lnTo>
                        <a:pt x="755" y="3313"/>
                      </a:lnTo>
                      <a:lnTo>
                        <a:pt x="609" y="3581"/>
                      </a:lnTo>
                      <a:lnTo>
                        <a:pt x="487" y="3849"/>
                      </a:lnTo>
                      <a:lnTo>
                        <a:pt x="390" y="4141"/>
                      </a:lnTo>
                      <a:lnTo>
                        <a:pt x="292" y="4433"/>
                      </a:lnTo>
                      <a:lnTo>
                        <a:pt x="195" y="4725"/>
                      </a:lnTo>
                      <a:lnTo>
                        <a:pt x="122" y="5042"/>
                      </a:lnTo>
                      <a:lnTo>
                        <a:pt x="73" y="5334"/>
                      </a:lnTo>
                      <a:lnTo>
                        <a:pt x="25" y="5651"/>
                      </a:lnTo>
                      <a:lnTo>
                        <a:pt x="0" y="5968"/>
                      </a:lnTo>
                      <a:lnTo>
                        <a:pt x="0" y="6308"/>
                      </a:lnTo>
                      <a:lnTo>
                        <a:pt x="0" y="6308"/>
                      </a:lnTo>
                      <a:lnTo>
                        <a:pt x="0" y="6625"/>
                      </a:lnTo>
                      <a:lnTo>
                        <a:pt x="25" y="6942"/>
                      </a:lnTo>
                      <a:lnTo>
                        <a:pt x="73" y="7258"/>
                      </a:lnTo>
                      <a:lnTo>
                        <a:pt x="122" y="7575"/>
                      </a:lnTo>
                      <a:lnTo>
                        <a:pt x="195" y="7867"/>
                      </a:lnTo>
                      <a:lnTo>
                        <a:pt x="292" y="8184"/>
                      </a:lnTo>
                      <a:lnTo>
                        <a:pt x="390" y="8476"/>
                      </a:lnTo>
                      <a:lnTo>
                        <a:pt x="487" y="8744"/>
                      </a:lnTo>
                      <a:lnTo>
                        <a:pt x="609" y="9036"/>
                      </a:lnTo>
                      <a:lnTo>
                        <a:pt x="755" y="9304"/>
                      </a:lnTo>
                      <a:lnTo>
                        <a:pt x="901" y="9572"/>
                      </a:lnTo>
                      <a:lnTo>
                        <a:pt x="1072" y="9816"/>
                      </a:lnTo>
                      <a:lnTo>
                        <a:pt x="1437" y="10303"/>
                      </a:lnTo>
                      <a:lnTo>
                        <a:pt x="1851" y="10741"/>
                      </a:lnTo>
                      <a:lnTo>
                        <a:pt x="2290" y="11155"/>
                      </a:lnTo>
                      <a:lnTo>
                        <a:pt x="2777" y="11520"/>
                      </a:lnTo>
                      <a:lnTo>
                        <a:pt x="3020" y="11691"/>
                      </a:lnTo>
                      <a:lnTo>
                        <a:pt x="3288" y="11837"/>
                      </a:lnTo>
                      <a:lnTo>
                        <a:pt x="3556" y="11983"/>
                      </a:lnTo>
                      <a:lnTo>
                        <a:pt x="3848" y="12105"/>
                      </a:lnTo>
                      <a:lnTo>
                        <a:pt x="4141" y="12202"/>
                      </a:lnTo>
                      <a:lnTo>
                        <a:pt x="4433" y="12300"/>
                      </a:lnTo>
                      <a:lnTo>
                        <a:pt x="4725" y="12397"/>
                      </a:lnTo>
                      <a:lnTo>
                        <a:pt x="5017" y="12470"/>
                      </a:lnTo>
                      <a:lnTo>
                        <a:pt x="5334" y="12519"/>
                      </a:lnTo>
                      <a:lnTo>
                        <a:pt x="5651" y="12568"/>
                      </a:lnTo>
                      <a:lnTo>
                        <a:pt x="5967" y="12592"/>
                      </a:lnTo>
                      <a:lnTo>
                        <a:pt x="6284" y="12592"/>
                      </a:lnTo>
                      <a:lnTo>
                        <a:pt x="6284" y="12592"/>
                      </a:lnTo>
                      <a:lnTo>
                        <a:pt x="6625" y="12592"/>
                      </a:lnTo>
                      <a:lnTo>
                        <a:pt x="6941" y="12568"/>
                      </a:lnTo>
                      <a:lnTo>
                        <a:pt x="7258" y="12519"/>
                      </a:lnTo>
                      <a:lnTo>
                        <a:pt x="7550" y="12470"/>
                      </a:lnTo>
                      <a:lnTo>
                        <a:pt x="7867" y="12397"/>
                      </a:lnTo>
                      <a:lnTo>
                        <a:pt x="8159" y="12300"/>
                      </a:lnTo>
                      <a:lnTo>
                        <a:pt x="8451" y="12202"/>
                      </a:lnTo>
                      <a:lnTo>
                        <a:pt x="8744" y="12105"/>
                      </a:lnTo>
                      <a:lnTo>
                        <a:pt x="9012" y="11983"/>
                      </a:lnTo>
                      <a:lnTo>
                        <a:pt x="9279" y="11837"/>
                      </a:lnTo>
                      <a:lnTo>
                        <a:pt x="9547" y="11691"/>
                      </a:lnTo>
                      <a:lnTo>
                        <a:pt x="9815" y="11520"/>
                      </a:lnTo>
                      <a:lnTo>
                        <a:pt x="10302" y="11155"/>
                      </a:lnTo>
                      <a:lnTo>
                        <a:pt x="10741" y="10741"/>
                      </a:lnTo>
                      <a:lnTo>
                        <a:pt x="11155" y="10303"/>
                      </a:lnTo>
                      <a:lnTo>
                        <a:pt x="11520" y="9816"/>
                      </a:lnTo>
                      <a:lnTo>
                        <a:pt x="11666" y="9572"/>
                      </a:lnTo>
                      <a:lnTo>
                        <a:pt x="11812" y="9304"/>
                      </a:lnTo>
                      <a:lnTo>
                        <a:pt x="11958" y="9036"/>
                      </a:lnTo>
                      <a:lnTo>
                        <a:pt x="12080" y="8744"/>
                      </a:lnTo>
                      <a:lnTo>
                        <a:pt x="12202" y="8476"/>
                      </a:lnTo>
                      <a:lnTo>
                        <a:pt x="12299" y="8184"/>
                      </a:lnTo>
                      <a:lnTo>
                        <a:pt x="12397" y="7867"/>
                      </a:lnTo>
                      <a:lnTo>
                        <a:pt x="12446" y="7575"/>
                      </a:lnTo>
                      <a:lnTo>
                        <a:pt x="12519" y="7258"/>
                      </a:lnTo>
                      <a:lnTo>
                        <a:pt x="12543" y="6942"/>
                      </a:lnTo>
                      <a:lnTo>
                        <a:pt x="12567" y="6625"/>
                      </a:lnTo>
                      <a:lnTo>
                        <a:pt x="12592" y="6308"/>
                      </a:lnTo>
                      <a:lnTo>
                        <a:pt x="12592" y="6308"/>
                      </a:lnTo>
                      <a:lnTo>
                        <a:pt x="12567" y="5968"/>
                      </a:lnTo>
                      <a:lnTo>
                        <a:pt x="12543" y="5651"/>
                      </a:lnTo>
                      <a:lnTo>
                        <a:pt x="12519" y="5334"/>
                      </a:lnTo>
                      <a:lnTo>
                        <a:pt x="12446" y="5042"/>
                      </a:lnTo>
                      <a:lnTo>
                        <a:pt x="12397" y="4725"/>
                      </a:lnTo>
                      <a:lnTo>
                        <a:pt x="12299" y="4433"/>
                      </a:lnTo>
                      <a:lnTo>
                        <a:pt x="12202" y="4141"/>
                      </a:lnTo>
                      <a:lnTo>
                        <a:pt x="12080" y="3849"/>
                      </a:lnTo>
                      <a:lnTo>
                        <a:pt x="11958" y="3581"/>
                      </a:lnTo>
                      <a:lnTo>
                        <a:pt x="11812" y="3313"/>
                      </a:lnTo>
                      <a:lnTo>
                        <a:pt x="11666" y="3045"/>
                      </a:lnTo>
                      <a:lnTo>
                        <a:pt x="11520" y="2777"/>
                      </a:lnTo>
                      <a:lnTo>
                        <a:pt x="11155" y="2290"/>
                      </a:lnTo>
                      <a:lnTo>
                        <a:pt x="10741" y="1852"/>
                      </a:lnTo>
                      <a:lnTo>
                        <a:pt x="10302" y="1437"/>
                      </a:lnTo>
                      <a:lnTo>
                        <a:pt x="9815" y="1072"/>
                      </a:lnTo>
                      <a:lnTo>
                        <a:pt x="9547" y="926"/>
                      </a:lnTo>
                      <a:lnTo>
                        <a:pt x="9279" y="780"/>
                      </a:lnTo>
                      <a:lnTo>
                        <a:pt x="9012" y="634"/>
                      </a:lnTo>
                      <a:lnTo>
                        <a:pt x="8744" y="512"/>
                      </a:lnTo>
                      <a:lnTo>
                        <a:pt x="8451" y="390"/>
                      </a:lnTo>
                      <a:lnTo>
                        <a:pt x="8159" y="293"/>
                      </a:lnTo>
                      <a:lnTo>
                        <a:pt x="7867" y="220"/>
                      </a:lnTo>
                      <a:lnTo>
                        <a:pt x="7550" y="147"/>
                      </a:lnTo>
                      <a:lnTo>
                        <a:pt x="7258" y="74"/>
                      </a:lnTo>
                      <a:lnTo>
                        <a:pt x="6941" y="49"/>
                      </a:lnTo>
                      <a:lnTo>
                        <a:pt x="6625" y="25"/>
                      </a:lnTo>
                      <a:lnTo>
                        <a:pt x="6284" y="1"/>
                      </a:lnTo>
                      <a:lnTo>
                        <a:pt x="6284" y="1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388" name="Shape 1388"/>
                <p:cNvSpPr/>
                <p:nvPr/>
              </p:nvSpPr>
              <p:spPr>
                <a:xfrm>
                  <a:off x="3988375" y="3021875"/>
                  <a:ext cx="241750" cy="2417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9670" h="9670" fill="none" extrusionOk="0">
                      <a:moveTo>
                        <a:pt x="4823" y="1"/>
                      </a:moveTo>
                      <a:lnTo>
                        <a:pt x="4823" y="1"/>
                      </a:lnTo>
                      <a:lnTo>
                        <a:pt x="4336" y="25"/>
                      </a:lnTo>
                      <a:lnTo>
                        <a:pt x="3849" y="98"/>
                      </a:lnTo>
                      <a:lnTo>
                        <a:pt x="3386" y="220"/>
                      </a:lnTo>
                      <a:lnTo>
                        <a:pt x="2947" y="391"/>
                      </a:lnTo>
                      <a:lnTo>
                        <a:pt x="2533" y="585"/>
                      </a:lnTo>
                      <a:lnTo>
                        <a:pt x="2144" y="829"/>
                      </a:lnTo>
                      <a:lnTo>
                        <a:pt x="1754" y="1121"/>
                      </a:lnTo>
                      <a:lnTo>
                        <a:pt x="1413" y="1438"/>
                      </a:lnTo>
                      <a:lnTo>
                        <a:pt x="1096" y="1779"/>
                      </a:lnTo>
                      <a:lnTo>
                        <a:pt x="829" y="2144"/>
                      </a:lnTo>
                      <a:lnTo>
                        <a:pt x="585" y="2534"/>
                      </a:lnTo>
                      <a:lnTo>
                        <a:pt x="390" y="2972"/>
                      </a:lnTo>
                      <a:lnTo>
                        <a:pt x="220" y="3411"/>
                      </a:lnTo>
                      <a:lnTo>
                        <a:pt x="98" y="3873"/>
                      </a:lnTo>
                      <a:lnTo>
                        <a:pt x="25" y="4336"/>
                      </a:lnTo>
                      <a:lnTo>
                        <a:pt x="1" y="4847"/>
                      </a:lnTo>
                      <a:lnTo>
                        <a:pt x="1" y="4847"/>
                      </a:lnTo>
                      <a:lnTo>
                        <a:pt x="25" y="5335"/>
                      </a:lnTo>
                      <a:lnTo>
                        <a:pt x="98" y="5822"/>
                      </a:lnTo>
                      <a:lnTo>
                        <a:pt x="220" y="6284"/>
                      </a:lnTo>
                      <a:lnTo>
                        <a:pt x="390" y="6723"/>
                      </a:lnTo>
                      <a:lnTo>
                        <a:pt x="585" y="7137"/>
                      </a:lnTo>
                      <a:lnTo>
                        <a:pt x="829" y="7527"/>
                      </a:lnTo>
                      <a:lnTo>
                        <a:pt x="1096" y="7916"/>
                      </a:lnTo>
                      <a:lnTo>
                        <a:pt x="1413" y="8257"/>
                      </a:lnTo>
                      <a:lnTo>
                        <a:pt x="1754" y="8574"/>
                      </a:lnTo>
                      <a:lnTo>
                        <a:pt x="2144" y="8842"/>
                      </a:lnTo>
                      <a:lnTo>
                        <a:pt x="2533" y="9085"/>
                      </a:lnTo>
                      <a:lnTo>
                        <a:pt x="2947" y="9280"/>
                      </a:lnTo>
                      <a:lnTo>
                        <a:pt x="3386" y="9451"/>
                      </a:lnTo>
                      <a:lnTo>
                        <a:pt x="3849" y="9572"/>
                      </a:lnTo>
                      <a:lnTo>
                        <a:pt x="4336" y="9645"/>
                      </a:lnTo>
                      <a:lnTo>
                        <a:pt x="4823" y="9670"/>
                      </a:lnTo>
                      <a:lnTo>
                        <a:pt x="4823" y="9670"/>
                      </a:lnTo>
                      <a:lnTo>
                        <a:pt x="5334" y="9645"/>
                      </a:lnTo>
                      <a:lnTo>
                        <a:pt x="5797" y="9572"/>
                      </a:lnTo>
                      <a:lnTo>
                        <a:pt x="6260" y="9451"/>
                      </a:lnTo>
                      <a:lnTo>
                        <a:pt x="6698" y="9280"/>
                      </a:lnTo>
                      <a:lnTo>
                        <a:pt x="7136" y="9085"/>
                      </a:lnTo>
                      <a:lnTo>
                        <a:pt x="7526" y="8842"/>
                      </a:lnTo>
                      <a:lnTo>
                        <a:pt x="7892" y="8574"/>
                      </a:lnTo>
                      <a:lnTo>
                        <a:pt x="8232" y="8257"/>
                      </a:lnTo>
                      <a:lnTo>
                        <a:pt x="8549" y="7916"/>
                      </a:lnTo>
                      <a:lnTo>
                        <a:pt x="8841" y="7527"/>
                      </a:lnTo>
                      <a:lnTo>
                        <a:pt x="9085" y="7137"/>
                      </a:lnTo>
                      <a:lnTo>
                        <a:pt x="9280" y="6723"/>
                      </a:lnTo>
                      <a:lnTo>
                        <a:pt x="9450" y="6284"/>
                      </a:lnTo>
                      <a:lnTo>
                        <a:pt x="9572" y="5822"/>
                      </a:lnTo>
                      <a:lnTo>
                        <a:pt x="9645" y="5335"/>
                      </a:lnTo>
                      <a:lnTo>
                        <a:pt x="9669" y="4847"/>
                      </a:lnTo>
                      <a:lnTo>
                        <a:pt x="9669" y="4847"/>
                      </a:lnTo>
                      <a:lnTo>
                        <a:pt x="9645" y="4336"/>
                      </a:lnTo>
                      <a:lnTo>
                        <a:pt x="9572" y="3873"/>
                      </a:lnTo>
                      <a:lnTo>
                        <a:pt x="9450" y="3411"/>
                      </a:lnTo>
                      <a:lnTo>
                        <a:pt x="9280" y="2972"/>
                      </a:lnTo>
                      <a:lnTo>
                        <a:pt x="9085" y="2534"/>
                      </a:lnTo>
                      <a:lnTo>
                        <a:pt x="8841" y="2144"/>
                      </a:lnTo>
                      <a:lnTo>
                        <a:pt x="8549" y="1779"/>
                      </a:lnTo>
                      <a:lnTo>
                        <a:pt x="8232" y="1438"/>
                      </a:lnTo>
                      <a:lnTo>
                        <a:pt x="7892" y="1121"/>
                      </a:lnTo>
                      <a:lnTo>
                        <a:pt x="7526" y="829"/>
                      </a:lnTo>
                      <a:lnTo>
                        <a:pt x="7136" y="585"/>
                      </a:lnTo>
                      <a:lnTo>
                        <a:pt x="6698" y="391"/>
                      </a:lnTo>
                      <a:lnTo>
                        <a:pt x="6260" y="220"/>
                      </a:lnTo>
                      <a:lnTo>
                        <a:pt x="5797" y="98"/>
                      </a:lnTo>
                      <a:lnTo>
                        <a:pt x="5334" y="25"/>
                      </a:lnTo>
                      <a:lnTo>
                        <a:pt x="4823" y="1"/>
                      </a:lnTo>
                      <a:lnTo>
                        <a:pt x="4823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389" name="Shape 1389"/>
                <p:cNvSpPr/>
                <p:nvPr/>
              </p:nvSpPr>
              <p:spPr>
                <a:xfrm>
                  <a:off x="4024300" y="3058425"/>
                  <a:ext cx="84650" cy="846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3386" h="3386" fill="none" extrusionOk="0">
                      <a:moveTo>
                        <a:pt x="0" y="3385"/>
                      </a:moveTo>
                      <a:lnTo>
                        <a:pt x="0" y="3385"/>
                      </a:lnTo>
                      <a:lnTo>
                        <a:pt x="25" y="3020"/>
                      </a:lnTo>
                      <a:lnTo>
                        <a:pt x="74" y="2704"/>
                      </a:lnTo>
                      <a:lnTo>
                        <a:pt x="147" y="2363"/>
                      </a:lnTo>
                      <a:lnTo>
                        <a:pt x="268" y="2070"/>
                      </a:lnTo>
                      <a:lnTo>
                        <a:pt x="414" y="1754"/>
                      </a:lnTo>
                      <a:lnTo>
                        <a:pt x="585" y="1486"/>
                      </a:lnTo>
                      <a:lnTo>
                        <a:pt x="780" y="1218"/>
                      </a:lnTo>
                      <a:lnTo>
                        <a:pt x="999" y="974"/>
                      </a:lnTo>
                      <a:lnTo>
                        <a:pt x="1243" y="755"/>
                      </a:lnTo>
                      <a:lnTo>
                        <a:pt x="1510" y="560"/>
                      </a:lnTo>
                      <a:lnTo>
                        <a:pt x="1778" y="390"/>
                      </a:lnTo>
                      <a:lnTo>
                        <a:pt x="2071" y="244"/>
                      </a:lnTo>
                      <a:lnTo>
                        <a:pt x="2387" y="146"/>
                      </a:lnTo>
                      <a:lnTo>
                        <a:pt x="2704" y="49"/>
                      </a:lnTo>
                      <a:lnTo>
                        <a:pt x="3045" y="0"/>
                      </a:lnTo>
                      <a:lnTo>
                        <a:pt x="3386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390" name="Shape 1390"/>
                <p:cNvSpPr/>
                <p:nvPr/>
              </p:nvSpPr>
              <p:spPr>
                <a:xfrm>
                  <a:off x="4205750" y="3248375"/>
                  <a:ext cx="154050" cy="1534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6162" h="6139" fill="none" extrusionOk="0">
                      <a:moveTo>
                        <a:pt x="0" y="1024"/>
                      </a:moveTo>
                      <a:lnTo>
                        <a:pt x="4969" y="5992"/>
                      </a:lnTo>
                      <a:lnTo>
                        <a:pt x="4969" y="5992"/>
                      </a:lnTo>
                      <a:lnTo>
                        <a:pt x="5042" y="6041"/>
                      </a:lnTo>
                      <a:lnTo>
                        <a:pt x="5115" y="6090"/>
                      </a:lnTo>
                      <a:lnTo>
                        <a:pt x="5212" y="6114"/>
                      </a:lnTo>
                      <a:lnTo>
                        <a:pt x="5310" y="6138"/>
                      </a:lnTo>
                      <a:lnTo>
                        <a:pt x="5407" y="6114"/>
                      </a:lnTo>
                      <a:lnTo>
                        <a:pt x="5480" y="6090"/>
                      </a:lnTo>
                      <a:lnTo>
                        <a:pt x="5577" y="6041"/>
                      </a:lnTo>
                      <a:lnTo>
                        <a:pt x="5651" y="5992"/>
                      </a:lnTo>
                      <a:lnTo>
                        <a:pt x="6016" y="5627"/>
                      </a:lnTo>
                      <a:lnTo>
                        <a:pt x="6016" y="5627"/>
                      </a:lnTo>
                      <a:lnTo>
                        <a:pt x="6089" y="5554"/>
                      </a:lnTo>
                      <a:lnTo>
                        <a:pt x="6138" y="5456"/>
                      </a:lnTo>
                      <a:lnTo>
                        <a:pt x="6162" y="5359"/>
                      </a:lnTo>
                      <a:lnTo>
                        <a:pt x="6162" y="5286"/>
                      </a:lnTo>
                      <a:lnTo>
                        <a:pt x="6162" y="5188"/>
                      </a:lnTo>
                      <a:lnTo>
                        <a:pt x="6138" y="5091"/>
                      </a:lnTo>
                      <a:lnTo>
                        <a:pt x="6089" y="5018"/>
                      </a:lnTo>
                      <a:lnTo>
                        <a:pt x="6016" y="4921"/>
                      </a:lnTo>
                      <a:lnTo>
                        <a:pt x="1072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  <p:sp>
            <p:nvSpPr>
              <p:cNvPr id="1391" name="Shape 1391"/>
              <p:cNvSpPr/>
              <p:nvPr/>
            </p:nvSpPr>
            <p:spPr>
              <a:xfrm>
                <a:off x="1960989" y="4045437"/>
                <a:ext cx="248745" cy="430924"/>
              </a:xfrm>
              <a:custGeom>
                <a:avLst/>
                <a:gdLst/>
                <a:ahLst/>
                <a:cxnLst/>
                <a:rect l="0" t="0" r="0" b="0"/>
                <a:pathLst>
                  <a:path w="11838" h="20508" fill="none" extrusionOk="0">
                    <a:moveTo>
                      <a:pt x="10547" y="1"/>
                    </a:moveTo>
                    <a:lnTo>
                      <a:pt x="1292" y="1"/>
                    </a:lnTo>
                    <a:lnTo>
                      <a:pt x="1292" y="1"/>
                    </a:lnTo>
                    <a:lnTo>
                      <a:pt x="1024" y="25"/>
                    </a:lnTo>
                    <a:lnTo>
                      <a:pt x="780" y="98"/>
                    </a:lnTo>
                    <a:lnTo>
                      <a:pt x="561" y="220"/>
                    </a:lnTo>
                    <a:lnTo>
                      <a:pt x="366" y="366"/>
                    </a:lnTo>
                    <a:lnTo>
                      <a:pt x="220" y="561"/>
                    </a:lnTo>
                    <a:lnTo>
                      <a:pt x="98" y="780"/>
                    </a:lnTo>
                    <a:lnTo>
                      <a:pt x="25" y="1024"/>
                    </a:lnTo>
                    <a:lnTo>
                      <a:pt x="1" y="1292"/>
                    </a:lnTo>
                    <a:lnTo>
                      <a:pt x="1" y="19217"/>
                    </a:lnTo>
                    <a:lnTo>
                      <a:pt x="1" y="19217"/>
                    </a:lnTo>
                    <a:lnTo>
                      <a:pt x="25" y="19485"/>
                    </a:lnTo>
                    <a:lnTo>
                      <a:pt x="98" y="19728"/>
                    </a:lnTo>
                    <a:lnTo>
                      <a:pt x="220" y="19948"/>
                    </a:lnTo>
                    <a:lnTo>
                      <a:pt x="366" y="20142"/>
                    </a:lnTo>
                    <a:lnTo>
                      <a:pt x="561" y="20289"/>
                    </a:lnTo>
                    <a:lnTo>
                      <a:pt x="780" y="20410"/>
                    </a:lnTo>
                    <a:lnTo>
                      <a:pt x="1024" y="20483"/>
                    </a:lnTo>
                    <a:lnTo>
                      <a:pt x="1292" y="20508"/>
                    </a:lnTo>
                    <a:lnTo>
                      <a:pt x="10547" y="20508"/>
                    </a:lnTo>
                    <a:lnTo>
                      <a:pt x="10547" y="20508"/>
                    </a:lnTo>
                    <a:lnTo>
                      <a:pt x="10814" y="20483"/>
                    </a:lnTo>
                    <a:lnTo>
                      <a:pt x="11058" y="20410"/>
                    </a:lnTo>
                    <a:lnTo>
                      <a:pt x="11277" y="20289"/>
                    </a:lnTo>
                    <a:lnTo>
                      <a:pt x="11472" y="20142"/>
                    </a:lnTo>
                    <a:lnTo>
                      <a:pt x="11618" y="19948"/>
                    </a:lnTo>
                    <a:lnTo>
                      <a:pt x="11740" y="19728"/>
                    </a:lnTo>
                    <a:lnTo>
                      <a:pt x="11813" y="19485"/>
                    </a:lnTo>
                    <a:lnTo>
                      <a:pt x="11837" y="19217"/>
                    </a:lnTo>
                    <a:lnTo>
                      <a:pt x="11837" y="1292"/>
                    </a:lnTo>
                    <a:lnTo>
                      <a:pt x="11837" y="1292"/>
                    </a:lnTo>
                    <a:lnTo>
                      <a:pt x="11813" y="1024"/>
                    </a:lnTo>
                    <a:lnTo>
                      <a:pt x="11740" y="780"/>
                    </a:lnTo>
                    <a:lnTo>
                      <a:pt x="11618" y="561"/>
                    </a:lnTo>
                    <a:lnTo>
                      <a:pt x="11472" y="366"/>
                    </a:lnTo>
                    <a:lnTo>
                      <a:pt x="11277" y="220"/>
                    </a:lnTo>
                    <a:lnTo>
                      <a:pt x="11058" y="98"/>
                    </a:lnTo>
                    <a:lnTo>
                      <a:pt x="10814" y="25"/>
                    </a:lnTo>
                    <a:lnTo>
                      <a:pt x="10547" y="1"/>
                    </a:lnTo>
                    <a:lnTo>
                      <a:pt x="10547" y="1"/>
                    </a:lnTo>
                    <a:close/>
                    <a:moveTo>
                      <a:pt x="5554" y="975"/>
                    </a:moveTo>
                    <a:lnTo>
                      <a:pt x="6284" y="975"/>
                    </a:lnTo>
                    <a:lnTo>
                      <a:pt x="6284" y="975"/>
                    </a:lnTo>
                    <a:lnTo>
                      <a:pt x="6406" y="999"/>
                    </a:lnTo>
                    <a:lnTo>
                      <a:pt x="6479" y="1073"/>
                    </a:lnTo>
                    <a:lnTo>
                      <a:pt x="6552" y="1146"/>
                    </a:lnTo>
                    <a:lnTo>
                      <a:pt x="6577" y="1267"/>
                    </a:lnTo>
                    <a:lnTo>
                      <a:pt x="6577" y="1267"/>
                    </a:lnTo>
                    <a:lnTo>
                      <a:pt x="6552" y="1365"/>
                    </a:lnTo>
                    <a:lnTo>
                      <a:pt x="6479" y="1462"/>
                    </a:lnTo>
                    <a:lnTo>
                      <a:pt x="6406" y="1511"/>
                    </a:lnTo>
                    <a:lnTo>
                      <a:pt x="6284" y="1535"/>
                    </a:lnTo>
                    <a:lnTo>
                      <a:pt x="5554" y="1535"/>
                    </a:lnTo>
                    <a:lnTo>
                      <a:pt x="5554" y="1535"/>
                    </a:lnTo>
                    <a:lnTo>
                      <a:pt x="5432" y="1511"/>
                    </a:lnTo>
                    <a:lnTo>
                      <a:pt x="5359" y="1462"/>
                    </a:lnTo>
                    <a:lnTo>
                      <a:pt x="5286" y="1365"/>
                    </a:lnTo>
                    <a:lnTo>
                      <a:pt x="5262" y="1267"/>
                    </a:lnTo>
                    <a:lnTo>
                      <a:pt x="5262" y="1267"/>
                    </a:lnTo>
                    <a:lnTo>
                      <a:pt x="5286" y="1146"/>
                    </a:lnTo>
                    <a:lnTo>
                      <a:pt x="5359" y="1073"/>
                    </a:lnTo>
                    <a:lnTo>
                      <a:pt x="5432" y="999"/>
                    </a:lnTo>
                    <a:lnTo>
                      <a:pt x="5554" y="975"/>
                    </a:lnTo>
                    <a:lnTo>
                      <a:pt x="5554" y="975"/>
                    </a:lnTo>
                    <a:close/>
                    <a:moveTo>
                      <a:pt x="5919" y="19436"/>
                    </a:moveTo>
                    <a:lnTo>
                      <a:pt x="5919" y="19436"/>
                    </a:lnTo>
                    <a:lnTo>
                      <a:pt x="5749" y="19412"/>
                    </a:lnTo>
                    <a:lnTo>
                      <a:pt x="5578" y="19363"/>
                    </a:lnTo>
                    <a:lnTo>
                      <a:pt x="5432" y="19290"/>
                    </a:lnTo>
                    <a:lnTo>
                      <a:pt x="5310" y="19193"/>
                    </a:lnTo>
                    <a:lnTo>
                      <a:pt x="5213" y="19071"/>
                    </a:lnTo>
                    <a:lnTo>
                      <a:pt x="5140" y="18925"/>
                    </a:lnTo>
                    <a:lnTo>
                      <a:pt x="5091" y="18754"/>
                    </a:lnTo>
                    <a:lnTo>
                      <a:pt x="5067" y="18584"/>
                    </a:lnTo>
                    <a:lnTo>
                      <a:pt x="5067" y="18584"/>
                    </a:lnTo>
                    <a:lnTo>
                      <a:pt x="5091" y="18413"/>
                    </a:lnTo>
                    <a:lnTo>
                      <a:pt x="5140" y="18243"/>
                    </a:lnTo>
                    <a:lnTo>
                      <a:pt x="5213" y="18097"/>
                    </a:lnTo>
                    <a:lnTo>
                      <a:pt x="5310" y="17975"/>
                    </a:lnTo>
                    <a:lnTo>
                      <a:pt x="5432" y="17877"/>
                    </a:lnTo>
                    <a:lnTo>
                      <a:pt x="5578" y="17804"/>
                    </a:lnTo>
                    <a:lnTo>
                      <a:pt x="5749" y="17756"/>
                    </a:lnTo>
                    <a:lnTo>
                      <a:pt x="5919" y="17731"/>
                    </a:lnTo>
                    <a:lnTo>
                      <a:pt x="5919" y="17731"/>
                    </a:lnTo>
                    <a:lnTo>
                      <a:pt x="6090" y="17756"/>
                    </a:lnTo>
                    <a:lnTo>
                      <a:pt x="6260" y="17804"/>
                    </a:lnTo>
                    <a:lnTo>
                      <a:pt x="6406" y="17877"/>
                    </a:lnTo>
                    <a:lnTo>
                      <a:pt x="6528" y="17975"/>
                    </a:lnTo>
                    <a:lnTo>
                      <a:pt x="6625" y="18097"/>
                    </a:lnTo>
                    <a:lnTo>
                      <a:pt x="6699" y="18243"/>
                    </a:lnTo>
                    <a:lnTo>
                      <a:pt x="6747" y="18413"/>
                    </a:lnTo>
                    <a:lnTo>
                      <a:pt x="6772" y="18584"/>
                    </a:lnTo>
                    <a:lnTo>
                      <a:pt x="6772" y="18584"/>
                    </a:lnTo>
                    <a:lnTo>
                      <a:pt x="6747" y="18754"/>
                    </a:lnTo>
                    <a:lnTo>
                      <a:pt x="6699" y="18925"/>
                    </a:lnTo>
                    <a:lnTo>
                      <a:pt x="6625" y="19071"/>
                    </a:lnTo>
                    <a:lnTo>
                      <a:pt x="6528" y="19193"/>
                    </a:lnTo>
                    <a:lnTo>
                      <a:pt x="6406" y="19290"/>
                    </a:lnTo>
                    <a:lnTo>
                      <a:pt x="6260" y="19363"/>
                    </a:lnTo>
                    <a:lnTo>
                      <a:pt x="6090" y="19412"/>
                    </a:lnTo>
                    <a:lnTo>
                      <a:pt x="5919" y="19436"/>
                    </a:lnTo>
                    <a:lnTo>
                      <a:pt x="5919" y="19436"/>
                    </a:lnTo>
                    <a:close/>
                    <a:moveTo>
                      <a:pt x="10547" y="16660"/>
                    </a:moveTo>
                    <a:lnTo>
                      <a:pt x="1292" y="16660"/>
                    </a:lnTo>
                    <a:lnTo>
                      <a:pt x="1292" y="2558"/>
                    </a:lnTo>
                    <a:lnTo>
                      <a:pt x="10547" y="2558"/>
                    </a:lnTo>
                    <a:lnTo>
                      <a:pt x="10547" y="16660"/>
                    </a:lnTo>
                    <a:close/>
                  </a:path>
                </a:pathLst>
              </a:custGeom>
              <a:noFill/>
              <a:ln w="9525" cap="rnd" cmpd="sng">
                <a:solidFill>
                  <a:srgbClr val="6B97CE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</p:grpSp>
        <p:grpSp>
          <p:nvGrpSpPr>
            <p:cNvPr id="1392" name="Shape 1392"/>
            <p:cNvGrpSpPr/>
            <p:nvPr/>
          </p:nvGrpSpPr>
          <p:grpSpPr>
            <a:xfrm>
              <a:off x="200496" y="3010834"/>
              <a:ext cx="2080365" cy="329076"/>
              <a:chOff x="200496" y="2866629"/>
              <a:chExt cx="2080365" cy="329076"/>
            </a:xfrm>
          </p:grpSpPr>
          <p:grpSp>
            <p:nvGrpSpPr>
              <p:cNvPr id="1393" name="Shape 1393"/>
              <p:cNvGrpSpPr/>
              <p:nvPr/>
            </p:nvGrpSpPr>
            <p:grpSpPr>
              <a:xfrm>
                <a:off x="200496" y="2869445"/>
                <a:ext cx="435021" cy="323445"/>
                <a:chOff x="5247525" y="3007275"/>
                <a:chExt cx="517575" cy="384825"/>
              </a:xfrm>
            </p:grpSpPr>
            <p:sp>
              <p:nvSpPr>
                <p:cNvPr id="1394" name="Shape 1394"/>
                <p:cNvSpPr/>
                <p:nvPr/>
              </p:nvSpPr>
              <p:spPr>
                <a:xfrm>
                  <a:off x="5247525" y="3007275"/>
                  <a:ext cx="348900" cy="3489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3956" h="13956" fill="none" extrusionOk="0">
                      <a:moveTo>
                        <a:pt x="13323" y="5772"/>
                      </a:moveTo>
                      <a:lnTo>
                        <a:pt x="11861" y="5626"/>
                      </a:lnTo>
                      <a:lnTo>
                        <a:pt x="11861" y="5626"/>
                      </a:lnTo>
                      <a:lnTo>
                        <a:pt x="11788" y="5334"/>
                      </a:lnTo>
                      <a:lnTo>
                        <a:pt x="11667" y="5042"/>
                      </a:lnTo>
                      <a:lnTo>
                        <a:pt x="11545" y="4750"/>
                      </a:lnTo>
                      <a:lnTo>
                        <a:pt x="11399" y="4482"/>
                      </a:lnTo>
                      <a:lnTo>
                        <a:pt x="12300" y="3337"/>
                      </a:lnTo>
                      <a:lnTo>
                        <a:pt x="12300" y="3337"/>
                      </a:lnTo>
                      <a:lnTo>
                        <a:pt x="12373" y="3240"/>
                      </a:lnTo>
                      <a:lnTo>
                        <a:pt x="12422" y="3118"/>
                      </a:lnTo>
                      <a:lnTo>
                        <a:pt x="12446" y="2996"/>
                      </a:lnTo>
                      <a:lnTo>
                        <a:pt x="12446" y="2850"/>
                      </a:lnTo>
                      <a:lnTo>
                        <a:pt x="12422" y="2728"/>
                      </a:lnTo>
                      <a:lnTo>
                        <a:pt x="12397" y="2606"/>
                      </a:lnTo>
                      <a:lnTo>
                        <a:pt x="12324" y="2485"/>
                      </a:lnTo>
                      <a:lnTo>
                        <a:pt x="12251" y="2387"/>
                      </a:lnTo>
                      <a:lnTo>
                        <a:pt x="11569" y="1705"/>
                      </a:lnTo>
                      <a:lnTo>
                        <a:pt x="11569" y="1705"/>
                      </a:lnTo>
                      <a:lnTo>
                        <a:pt x="11472" y="1632"/>
                      </a:lnTo>
                      <a:lnTo>
                        <a:pt x="11350" y="1559"/>
                      </a:lnTo>
                      <a:lnTo>
                        <a:pt x="11228" y="1510"/>
                      </a:lnTo>
                      <a:lnTo>
                        <a:pt x="11106" y="1510"/>
                      </a:lnTo>
                      <a:lnTo>
                        <a:pt x="10960" y="1510"/>
                      </a:lnTo>
                      <a:lnTo>
                        <a:pt x="10838" y="1535"/>
                      </a:lnTo>
                      <a:lnTo>
                        <a:pt x="10717" y="1583"/>
                      </a:lnTo>
                      <a:lnTo>
                        <a:pt x="10619" y="1656"/>
                      </a:lnTo>
                      <a:lnTo>
                        <a:pt x="9475" y="2558"/>
                      </a:lnTo>
                      <a:lnTo>
                        <a:pt x="9475" y="2558"/>
                      </a:lnTo>
                      <a:lnTo>
                        <a:pt x="9207" y="2411"/>
                      </a:lnTo>
                      <a:lnTo>
                        <a:pt x="8914" y="2290"/>
                      </a:lnTo>
                      <a:lnTo>
                        <a:pt x="8622" y="2168"/>
                      </a:lnTo>
                      <a:lnTo>
                        <a:pt x="8330" y="2070"/>
                      </a:lnTo>
                      <a:lnTo>
                        <a:pt x="8159" y="634"/>
                      </a:lnTo>
                      <a:lnTo>
                        <a:pt x="8159" y="634"/>
                      </a:lnTo>
                      <a:lnTo>
                        <a:pt x="8135" y="512"/>
                      </a:lnTo>
                      <a:lnTo>
                        <a:pt x="8086" y="390"/>
                      </a:lnTo>
                      <a:lnTo>
                        <a:pt x="8013" y="293"/>
                      </a:lnTo>
                      <a:lnTo>
                        <a:pt x="7940" y="195"/>
                      </a:lnTo>
                      <a:lnTo>
                        <a:pt x="7818" y="122"/>
                      </a:lnTo>
                      <a:lnTo>
                        <a:pt x="7721" y="49"/>
                      </a:lnTo>
                      <a:lnTo>
                        <a:pt x="7575" y="25"/>
                      </a:lnTo>
                      <a:lnTo>
                        <a:pt x="7453" y="0"/>
                      </a:lnTo>
                      <a:lnTo>
                        <a:pt x="6479" y="0"/>
                      </a:lnTo>
                      <a:lnTo>
                        <a:pt x="6479" y="0"/>
                      </a:lnTo>
                      <a:lnTo>
                        <a:pt x="6357" y="25"/>
                      </a:lnTo>
                      <a:lnTo>
                        <a:pt x="6235" y="49"/>
                      </a:lnTo>
                      <a:lnTo>
                        <a:pt x="6114" y="122"/>
                      </a:lnTo>
                      <a:lnTo>
                        <a:pt x="6016" y="195"/>
                      </a:lnTo>
                      <a:lnTo>
                        <a:pt x="5919" y="293"/>
                      </a:lnTo>
                      <a:lnTo>
                        <a:pt x="5846" y="390"/>
                      </a:lnTo>
                      <a:lnTo>
                        <a:pt x="5797" y="512"/>
                      </a:lnTo>
                      <a:lnTo>
                        <a:pt x="5773" y="634"/>
                      </a:lnTo>
                      <a:lnTo>
                        <a:pt x="5602" y="2070"/>
                      </a:lnTo>
                      <a:lnTo>
                        <a:pt x="5602" y="2070"/>
                      </a:lnTo>
                      <a:lnTo>
                        <a:pt x="5310" y="2168"/>
                      </a:lnTo>
                      <a:lnTo>
                        <a:pt x="5018" y="2290"/>
                      </a:lnTo>
                      <a:lnTo>
                        <a:pt x="4750" y="2411"/>
                      </a:lnTo>
                      <a:lnTo>
                        <a:pt x="4482" y="2558"/>
                      </a:lnTo>
                      <a:lnTo>
                        <a:pt x="3337" y="1656"/>
                      </a:lnTo>
                      <a:lnTo>
                        <a:pt x="3337" y="1656"/>
                      </a:lnTo>
                      <a:lnTo>
                        <a:pt x="3215" y="1583"/>
                      </a:lnTo>
                      <a:lnTo>
                        <a:pt x="3094" y="1535"/>
                      </a:lnTo>
                      <a:lnTo>
                        <a:pt x="2972" y="1510"/>
                      </a:lnTo>
                      <a:lnTo>
                        <a:pt x="2850" y="1510"/>
                      </a:lnTo>
                      <a:lnTo>
                        <a:pt x="2728" y="1510"/>
                      </a:lnTo>
                      <a:lnTo>
                        <a:pt x="2582" y="1559"/>
                      </a:lnTo>
                      <a:lnTo>
                        <a:pt x="2485" y="1632"/>
                      </a:lnTo>
                      <a:lnTo>
                        <a:pt x="2387" y="1705"/>
                      </a:lnTo>
                      <a:lnTo>
                        <a:pt x="1705" y="2387"/>
                      </a:lnTo>
                      <a:lnTo>
                        <a:pt x="1705" y="2387"/>
                      </a:lnTo>
                      <a:lnTo>
                        <a:pt x="1608" y="2485"/>
                      </a:lnTo>
                      <a:lnTo>
                        <a:pt x="1559" y="2606"/>
                      </a:lnTo>
                      <a:lnTo>
                        <a:pt x="1511" y="2728"/>
                      </a:lnTo>
                      <a:lnTo>
                        <a:pt x="1486" y="2850"/>
                      </a:lnTo>
                      <a:lnTo>
                        <a:pt x="1486" y="2996"/>
                      </a:lnTo>
                      <a:lnTo>
                        <a:pt x="1511" y="3118"/>
                      </a:lnTo>
                      <a:lnTo>
                        <a:pt x="1559" y="3240"/>
                      </a:lnTo>
                      <a:lnTo>
                        <a:pt x="1632" y="3337"/>
                      </a:lnTo>
                      <a:lnTo>
                        <a:pt x="2533" y="4482"/>
                      </a:lnTo>
                      <a:lnTo>
                        <a:pt x="2533" y="4482"/>
                      </a:lnTo>
                      <a:lnTo>
                        <a:pt x="2387" y="4750"/>
                      </a:lnTo>
                      <a:lnTo>
                        <a:pt x="2266" y="5042"/>
                      </a:lnTo>
                      <a:lnTo>
                        <a:pt x="2168" y="5334"/>
                      </a:lnTo>
                      <a:lnTo>
                        <a:pt x="2071" y="5626"/>
                      </a:lnTo>
                      <a:lnTo>
                        <a:pt x="634" y="5772"/>
                      </a:lnTo>
                      <a:lnTo>
                        <a:pt x="634" y="5772"/>
                      </a:lnTo>
                      <a:lnTo>
                        <a:pt x="512" y="5821"/>
                      </a:lnTo>
                      <a:lnTo>
                        <a:pt x="390" y="5870"/>
                      </a:lnTo>
                      <a:lnTo>
                        <a:pt x="268" y="5943"/>
                      </a:lnTo>
                      <a:lnTo>
                        <a:pt x="171" y="6016"/>
                      </a:lnTo>
                      <a:lnTo>
                        <a:pt x="98" y="6138"/>
                      </a:lnTo>
                      <a:lnTo>
                        <a:pt x="49" y="6235"/>
                      </a:lnTo>
                      <a:lnTo>
                        <a:pt x="1" y="6381"/>
                      </a:lnTo>
                      <a:lnTo>
                        <a:pt x="1" y="6503"/>
                      </a:lnTo>
                      <a:lnTo>
                        <a:pt x="1" y="7453"/>
                      </a:lnTo>
                      <a:lnTo>
                        <a:pt x="1" y="7453"/>
                      </a:lnTo>
                      <a:lnTo>
                        <a:pt x="1" y="7599"/>
                      </a:lnTo>
                      <a:lnTo>
                        <a:pt x="49" y="7721"/>
                      </a:lnTo>
                      <a:lnTo>
                        <a:pt x="98" y="7843"/>
                      </a:lnTo>
                      <a:lnTo>
                        <a:pt x="171" y="7940"/>
                      </a:lnTo>
                      <a:lnTo>
                        <a:pt x="268" y="8037"/>
                      </a:lnTo>
                      <a:lnTo>
                        <a:pt x="390" y="8111"/>
                      </a:lnTo>
                      <a:lnTo>
                        <a:pt x="512" y="8159"/>
                      </a:lnTo>
                      <a:lnTo>
                        <a:pt x="634" y="8184"/>
                      </a:lnTo>
                      <a:lnTo>
                        <a:pt x="2071" y="8354"/>
                      </a:lnTo>
                      <a:lnTo>
                        <a:pt x="2071" y="8354"/>
                      </a:lnTo>
                      <a:lnTo>
                        <a:pt x="2168" y="8646"/>
                      </a:lnTo>
                      <a:lnTo>
                        <a:pt x="2266" y="8914"/>
                      </a:lnTo>
                      <a:lnTo>
                        <a:pt x="2387" y="9206"/>
                      </a:lnTo>
                      <a:lnTo>
                        <a:pt x="2533" y="9474"/>
                      </a:lnTo>
                      <a:lnTo>
                        <a:pt x="1632" y="10619"/>
                      </a:lnTo>
                      <a:lnTo>
                        <a:pt x="1632" y="10619"/>
                      </a:lnTo>
                      <a:lnTo>
                        <a:pt x="1559" y="10741"/>
                      </a:lnTo>
                      <a:lnTo>
                        <a:pt x="1511" y="10863"/>
                      </a:lnTo>
                      <a:lnTo>
                        <a:pt x="1486" y="10984"/>
                      </a:lnTo>
                      <a:lnTo>
                        <a:pt x="1486" y="11106"/>
                      </a:lnTo>
                      <a:lnTo>
                        <a:pt x="1511" y="11228"/>
                      </a:lnTo>
                      <a:lnTo>
                        <a:pt x="1559" y="11350"/>
                      </a:lnTo>
                      <a:lnTo>
                        <a:pt x="1608" y="11472"/>
                      </a:lnTo>
                      <a:lnTo>
                        <a:pt x="1705" y="11569"/>
                      </a:lnTo>
                      <a:lnTo>
                        <a:pt x="2387" y="12251"/>
                      </a:lnTo>
                      <a:lnTo>
                        <a:pt x="2387" y="12251"/>
                      </a:lnTo>
                      <a:lnTo>
                        <a:pt x="2485" y="12348"/>
                      </a:lnTo>
                      <a:lnTo>
                        <a:pt x="2582" y="12397"/>
                      </a:lnTo>
                      <a:lnTo>
                        <a:pt x="2728" y="12446"/>
                      </a:lnTo>
                      <a:lnTo>
                        <a:pt x="2850" y="12470"/>
                      </a:lnTo>
                      <a:lnTo>
                        <a:pt x="2972" y="12470"/>
                      </a:lnTo>
                      <a:lnTo>
                        <a:pt x="3094" y="12421"/>
                      </a:lnTo>
                      <a:lnTo>
                        <a:pt x="3215" y="12373"/>
                      </a:lnTo>
                      <a:lnTo>
                        <a:pt x="3337" y="12324"/>
                      </a:lnTo>
                      <a:lnTo>
                        <a:pt x="4482" y="11423"/>
                      </a:lnTo>
                      <a:lnTo>
                        <a:pt x="4482" y="11423"/>
                      </a:lnTo>
                      <a:lnTo>
                        <a:pt x="4750" y="11545"/>
                      </a:lnTo>
                      <a:lnTo>
                        <a:pt x="5018" y="11691"/>
                      </a:lnTo>
                      <a:lnTo>
                        <a:pt x="5310" y="11788"/>
                      </a:lnTo>
                      <a:lnTo>
                        <a:pt x="5602" y="11886"/>
                      </a:lnTo>
                      <a:lnTo>
                        <a:pt x="5773" y="13322"/>
                      </a:lnTo>
                      <a:lnTo>
                        <a:pt x="5773" y="13322"/>
                      </a:lnTo>
                      <a:lnTo>
                        <a:pt x="5797" y="13444"/>
                      </a:lnTo>
                      <a:lnTo>
                        <a:pt x="5846" y="13566"/>
                      </a:lnTo>
                      <a:lnTo>
                        <a:pt x="5919" y="13688"/>
                      </a:lnTo>
                      <a:lnTo>
                        <a:pt x="6016" y="13785"/>
                      </a:lnTo>
                      <a:lnTo>
                        <a:pt x="6114" y="13858"/>
                      </a:lnTo>
                      <a:lnTo>
                        <a:pt x="6235" y="13907"/>
                      </a:lnTo>
                      <a:lnTo>
                        <a:pt x="6357" y="13956"/>
                      </a:lnTo>
                      <a:lnTo>
                        <a:pt x="6479" y="13956"/>
                      </a:lnTo>
                      <a:lnTo>
                        <a:pt x="7453" y="13956"/>
                      </a:lnTo>
                      <a:lnTo>
                        <a:pt x="7453" y="13956"/>
                      </a:lnTo>
                      <a:lnTo>
                        <a:pt x="7575" y="13956"/>
                      </a:lnTo>
                      <a:lnTo>
                        <a:pt x="7721" y="13907"/>
                      </a:lnTo>
                      <a:lnTo>
                        <a:pt x="7818" y="13858"/>
                      </a:lnTo>
                      <a:lnTo>
                        <a:pt x="7940" y="13785"/>
                      </a:lnTo>
                      <a:lnTo>
                        <a:pt x="8013" y="13688"/>
                      </a:lnTo>
                      <a:lnTo>
                        <a:pt x="8086" y="13566"/>
                      </a:lnTo>
                      <a:lnTo>
                        <a:pt x="8135" y="13444"/>
                      </a:lnTo>
                      <a:lnTo>
                        <a:pt x="8159" y="13322"/>
                      </a:lnTo>
                      <a:lnTo>
                        <a:pt x="8330" y="11886"/>
                      </a:lnTo>
                      <a:lnTo>
                        <a:pt x="8330" y="11886"/>
                      </a:lnTo>
                      <a:lnTo>
                        <a:pt x="8622" y="11788"/>
                      </a:lnTo>
                      <a:lnTo>
                        <a:pt x="8914" y="11691"/>
                      </a:lnTo>
                      <a:lnTo>
                        <a:pt x="9207" y="11545"/>
                      </a:lnTo>
                      <a:lnTo>
                        <a:pt x="9475" y="11423"/>
                      </a:lnTo>
                      <a:lnTo>
                        <a:pt x="10619" y="12324"/>
                      </a:lnTo>
                      <a:lnTo>
                        <a:pt x="10619" y="12324"/>
                      </a:lnTo>
                      <a:lnTo>
                        <a:pt x="10717" y="12373"/>
                      </a:lnTo>
                      <a:lnTo>
                        <a:pt x="10838" y="12421"/>
                      </a:lnTo>
                      <a:lnTo>
                        <a:pt x="10960" y="12470"/>
                      </a:lnTo>
                      <a:lnTo>
                        <a:pt x="11106" y="12470"/>
                      </a:lnTo>
                      <a:lnTo>
                        <a:pt x="11228" y="12446"/>
                      </a:lnTo>
                      <a:lnTo>
                        <a:pt x="11350" y="12397"/>
                      </a:lnTo>
                      <a:lnTo>
                        <a:pt x="11472" y="12348"/>
                      </a:lnTo>
                      <a:lnTo>
                        <a:pt x="11569" y="12251"/>
                      </a:lnTo>
                      <a:lnTo>
                        <a:pt x="12251" y="11569"/>
                      </a:lnTo>
                      <a:lnTo>
                        <a:pt x="12251" y="11569"/>
                      </a:lnTo>
                      <a:lnTo>
                        <a:pt x="12324" y="11472"/>
                      </a:lnTo>
                      <a:lnTo>
                        <a:pt x="12397" y="11350"/>
                      </a:lnTo>
                      <a:lnTo>
                        <a:pt x="12422" y="11228"/>
                      </a:lnTo>
                      <a:lnTo>
                        <a:pt x="12446" y="11106"/>
                      </a:lnTo>
                      <a:lnTo>
                        <a:pt x="12446" y="10984"/>
                      </a:lnTo>
                      <a:lnTo>
                        <a:pt x="12422" y="10863"/>
                      </a:lnTo>
                      <a:lnTo>
                        <a:pt x="12373" y="10741"/>
                      </a:lnTo>
                      <a:lnTo>
                        <a:pt x="12300" y="10619"/>
                      </a:lnTo>
                      <a:lnTo>
                        <a:pt x="11399" y="9474"/>
                      </a:lnTo>
                      <a:lnTo>
                        <a:pt x="11399" y="9474"/>
                      </a:lnTo>
                      <a:lnTo>
                        <a:pt x="11545" y="9206"/>
                      </a:lnTo>
                      <a:lnTo>
                        <a:pt x="11667" y="8914"/>
                      </a:lnTo>
                      <a:lnTo>
                        <a:pt x="11788" y="8646"/>
                      </a:lnTo>
                      <a:lnTo>
                        <a:pt x="11861" y="8354"/>
                      </a:lnTo>
                      <a:lnTo>
                        <a:pt x="13323" y="8184"/>
                      </a:lnTo>
                      <a:lnTo>
                        <a:pt x="13323" y="8184"/>
                      </a:lnTo>
                      <a:lnTo>
                        <a:pt x="13444" y="8159"/>
                      </a:lnTo>
                      <a:lnTo>
                        <a:pt x="13566" y="8111"/>
                      </a:lnTo>
                      <a:lnTo>
                        <a:pt x="13664" y="8037"/>
                      </a:lnTo>
                      <a:lnTo>
                        <a:pt x="13761" y="7940"/>
                      </a:lnTo>
                      <a:lnTo>
                        <a:pt x="13834" y="7843"/>
                      </a:lnTo>
                      <a:lnTo>
                        <a:pt x="13907" y="7721"/>
                      </a:lnTo>
                      <a:lnTo>
                        <a:pt x="13932" y="7599"/>
                      </a:lnTo>
                      <a:lnTo>
                        <a:pt x="13956" y="7453"/>
                      </a:lnTo>
                      <a:lnTo>
                        <a:pt x="13956" y="6503"/>
                      </a:lnTo>
                      <a:lnTo>
                        <a:pt x="13956" y="6503"/>
                      </a:lnTo>
                      <a:lnTo>
                        <a:pt x="13932" y="6381"/>
                      </a:lnTo>
                      <a:lnTo>
                        <a:pt x="13907" y="6235"/>
                      </a:lnTo>
                      <a:lnTo>
                        <a:pt x="13834" y="6138"/>
                      </a:lnTo>
                      <a:lnTo>
                        <a:pt x="13761" y="6016"/>
                      </a:lnTo>
                      <a:lnTo>
                        <a:pt x="13664" y="5943"/>
                      </a:lnTo>
                      <a:lnTo>
                        <a:pt x="13566" y="5870"/>
                      </a:lnTo>
                      <a:lnTo>
                        <a:pt x="13444" y="5821"/>
                      </a:lnTo>
                      <a:lnTo>
                        <a:pt x="13323" y="5772"/>
                      </a:lnTo>
                      <a:lnTo>
                        <a:pt x="13323" y="5772"/>
                      </a:lnTo>
                      <a:close/>
                      <a:moveTo>
                        <a:pt x="8573" y="8598"/>
                      </a:moveTo>
                      <a:lnTo>
                        <a:pt x="8573" y="8598"/>
                      </a:lnTo>
                      <a:lnTo>
                        <a:pt x="8403" y="8744"/>
                      </a:lnTo>
                      <a:lnTo>
                        <a:pt x="8232" y="8890"/>
                      </a:lnTo>
                      <a:lnTo>
                        <a:pt x="8038" y="8987"/>
                      </a:lnTo>
                      <a:lnTo>
                        <a:pt x="7818" y="9085"/>
                      </a:lnTo>
                      <a:lnTo>
                        <a:pt x="7624" y="9158"/>
                      </a:lnTo>
                      <a:lnTo>
                        <a:pt x="7404" y="9206"/>
                      </a:lnTo>
                      <a:lnTo>
                        <a:pt x="7185" y="9231"/>
                      </a:lnTo>
                      <a:lnTo>
                        <a:pt x="6966" y="9255"/>
                      </a:lnTo>
                      <a:lnTo>
                        <a:pt x="6747" y="9231"/>
                      </a:lnTo>
                      <a:lnTo>
                        <a:pt x="6528" y="9206"/>
                      </a:lnTo>
                      <a:lnTo>
                        <a:pt x="6333" y="9158"/>
                      </a:lnTo>
                      <a:lnTo>
                        <a:pt x="6114" y="9085"/>
                      </a:lnTo>
                      <a:lnTo>
                        <a:pt x="5919" y="8987"/>
                      </a:lnTo>
                      <a:lnTo>
                        <a:pt x="5724" y="8890"/>
                      </a:lnTo>
                      <a:lnTo>
                        <a:pt x="5529" y="8744"/>
                      </a:lnTo>
                      <a:lnTo>
                        <a:pt x="5359" y="8598"/>
                      </a:lnTo>
                      <a:lnTo>
                        <a:pt x="5359" y="8598"/>
                      </a:lnTo>
                      <a:lnTo>
                        <a:pt x="5212" y="8427"/>
                      </a:lnTo>
                      <a:lnTo>
                        <a:pt x="5066" y="8232"/>
                      </a:lnTo>
                      <a:lnTo>
                        <a:pt x="4969" y="8037"/>
                      </a:lnTo>
                      <a:lnTo>
                        <a:pt x="4871" y="7843"/>
                      </a:lnTo>
                      <a:lnTo>
                        <a:pt x="4798" y="7623"/>
                      </a:lnTo>
                      <a:lnTo>
                        <a:pt x="4750" y="7404"/>
                      </a:lnTo>
                      <a:lnTo>
                        <a:pt x="4701" y="7209"/>
                      </a:lnTo>
                      <a:lnTo>
                        <a:pt x="4701" y="6990"/>
                      </a:lnTo>
                      <a:lnTo>
                        <a:pt x="4701" y="6771"/>
                      </a:lnTo>
                      <a:lnTo>
                        <a:pt x="4750" y="6552"/>
                      </a:lnTo>
                      <a:lnTo>
                        <a:pt x="4798" y="6333"/>
                      </a:lnTo>
                      <a:lnTo>
                        <a:pt x="4871" y="6138"/>
                      </a:lnTo>
                      <a:lnTo>
                        <a:pt x="4969" y="5919"/>
                      </a:lnTo>
                      <a:lnTo>
                        <a:pt x="5066" y="5724"/>
                      </a:lnTo>
                      <a:lnTo>
                        <a:pt x="5212" y="5553"/>
                      </a:lnTo>
                      <a:lnTo>
                        <a:pt x="5359" y="5383"/>
                      </a:lnTo>
                      <a:lnTo>
                        <a:pt x="5359" y="5383"/>
                      </a:lnTo>
                      <a:lnTo>
                        <a:pt x="5529" y="5212"/>
                      </a:lnTo>
                      <a:lnTo>
                        <a:pt x="5724" y="5091"/>
                      </a:lnTo>
                      <a:lnTo>
                        <a:pt x="5919" y="4969"/>
                      </a:lnTo>
                      <a:lnTo>
                        <a:pt x="6114" y="4871"/>
                      </a:lnTo>
                      <a:lnTo>
                        <a:pt x="6333" y="4798"/>
                      </a:lnTo>
                      <a:lnTo>
                        <a:pt x="6528" y="4750"/>
                      </a:lnTo>
                      <a:lnTo>
                        <a:pt x="6747" y="4725"/>
                      </a:lnTo>
                      <a:lnTo>
                        <a:pt x="6966" y="4701"/>
                      </a:lnTo>
                      <a:lnTo>
                        <a:pt x="7185" y="4725"/>
                      </a:lnTo>
                      <a:lnTo>
                        <a:pt x="7404" y="4750"/>
                      </a:lnTo>
                      <a:lnTo>
                        <a:pt x="7624" y="4798"/>
                      </a:lnTo>
                      <a:lnTo>
                        <a:pt x="7818" y="4871"/>
                      </a:lnTo>
                      <a:lnTo>
                        <a:pt x="8038" y="4969"/>
                      </a:lnTo>
                      <a:lnTo>
                        <a:pt x="8232" y="5091"/>
                      </a:lnTo>
                      <a:lnTo>
                        <a:pt x="8403" y="5212"/>
                      </a:lnTo>
                      <a:lnTo>
                        <a:pt x="8573" y="5383"/>
                      </a:lnTo>
                      <a:lnTo>
                        <a:pt x="8573" y="5383"/>
                      </a:lnTo>
                      <a:lnTo>
                        <a:pt x="8744" y="5553"/>
                      </a:lnTo>
                      <a:lnTo>
                        <a:pt x="8866" y="5724"/>
                      </a:lnTo>
                      <a:lnTo>
                        <a:pt x="8987" y="5919"/>
                      </a:lnTo>
                      <a:lnTo>
                        <a:pt x="9085" y="6138"/>
                      </a:lnTo>
                      <a:lnTo>
                        <a:pt x="9158" y="6333"/>
                      </a:lnTo>
                      <a:lnTo>
                        <a:pt x="9207" y="6552"/>
                      </a:lnTo>
                      <a:lnTo>
                        <a:pt x="9231" y="6771"/>
                      </a:lnTo>
                      <a:lnTo>
                        <a:pt x="9231" y="6990"/>
                      </a:lnTo>
                      <a:lnTo>
                        <a:pt x="9231" y="7209"/>
                      </a:lnTo>
                      <a:lnTo>
                        <a:pt x="9207" y="7404"/>
                      </a:lnTo>
                      <a:lnTo>
                        <a:pt x="9158" y="7623"/>
                      </a:lnTo>
                      <a:lnTo>
                        <a:pt x="9085" y="7843"/>
                      </a:lnTo>
                      <a:lnTo>
                        <a:pt x="8987" y="8037"/>
                      </a:lnTo>
                      <a:lnTo>
                        <a:pt x="8866" y="8232"/>
                      </a:lnTo>
                      <a:lnTo>
                        <a:pt x="8744" y="8427"/>
                      </a:lnTo>
                      <a:lnTo>
                        <a:pt x="8573" y="8598"/>
                      </a:lnTo>
                      <a:lnTo>
                        <a:pt x="8573" y="8598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395" name="Shape 1395"/>
                <p:cNvSpPr/>
                <p:nvPr/>
              </p:nvSpPr>
              <p:spPr>
                <a:xfrm>
                  <a:off x="5566575" y="3193575"/>
                  <a:ext cx="198525" cy="1985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7941" h="7941" fill="none" extrusionOk="0">
                      <a:moveTo>
                        <a:pt x="7258" y="2144"/>
                      </a:moveTo>
                      <a:lnTo>
                        <a:pt x="6138" y="2388"/>
                      </a:lnTo>
                      <a:lnTo>
                        <a:pt x="6138" y="2388"/>
                      </a:lnTo>
                      <a:lnTo>
                        <a:pt x="6016" y="2217"/>
                      </a:lnTo>
                      <a:lnTo>
                        <a:pt x="5870" y="2071"/>
                      </a:lnTo>
                      <a:lnTo>
                        <a:pt x="6260" y="975"/>
                      </a:lnTo>
                      <a:lnTo>
                        <a:pt x="6260" y="975"/>
                      </a:lnTo>
                      <a:lnTo>
                        <a:pt x="6284" y="902"/>
                      </a:lnTo>
                      <a:lnTo>
                        <a:pt x="6284" y="829"/>
                      </a:lnTo>
                      <a:lnTo>
                        <a:pt x="6260" y="683"/>
                      </a:lnTo>
                      <a:lnTo>
                        <a:pt x="6162" y="561"/>
                      </a:lnTo>
                      <a:lnTo>
                        <a:pt x="6114" y="488"/>
                      </a:lnTo>
                      <a:lnTo>
                        <a:pt x="6065" y="464"/>
                      </a:lnTo>
                      <a:lnTo>
                        <a:pt x="5553" y="196"/>
                      </a:lnTo>
                      <a:lnTo>
                        <a:pt x="5553" y="196"/>
                      </a:lnTo>
                      <a:lnTo>
                        <a:pt x="5480" y="171"/>
                      </a:lnTo>
                      <a:lnTo>
                        <a:pt x="5407" y="171"/>
                      </a:lnTo>
                      <a:lnTo>
                        <a:pt x="5261" y="171"/>
                      </a:lnTo>
                      <a:lnTo>
                        <a:pt x="5115" y="244"/>
                      </a:lnTo>
                      <a:lnTo>
                        <a:pt x="5066" y="293"/>
                      </a:lnTo>
                      <a:lnTo>
                        <a:pt x="5018" y="342"/>
                      </a:lnTo>
                      <a:lnTo>
                        <a:pt x="4384" y="1316"/>
                      </a:lnTo>
                      <a:lnTo>
                        <a:pt x="4384" y="1316"/>
                      </a:lnTo>
                      <a:lnTo>
                        <a:pt x="4165" y="1292"/>
                      </a:lnTo>
                      <a:lnTo>
                        <a:pt x="3970" y="1292"/>
                      </a:lnTo>
                      <a:lnTo>
                        <a:pt x="3483" y="244"/>
                      </a:lnTo>
                      <a:lnTo>
                        <a:pt x="3483" y="244"/>
                      </a:lnTo>
                      <a:lnTo>
                        <a:pt x="3435" y="171"/>
                      </a:lnTo>
                      <a:lnTo>
                        <a:pt x="3386" y="123"/>
                      </a:lnTo>
                      <a:lnTo>
                        <a:pt x="3264" y="50"/>
                      </a:lnTo>
                      <a:lnTo>
                        <a:pt x="3118" y="1"/>
                      </a:lnTo>
                      <a:lnTo>
                        <a:pt x="3045" y="1"/>
                      </a:lnTo>
                      <a:lnTo>
                        <a:pt x="2972" y="25"/>
                      </a:lnTo>
                      <a:lnTo>
                        <a:pt x="2436" y="196"/>
                      </a:lnTo>
                      <a:lnTo>
                        <a:pt x="2436" y="196"/>
                      </a:lnTo>
                      <a:lnTo>
                        <a:pt x="2363" y="220"/>
                      </a:lnTo>
                      <a:lnTo>
                        <a:pt x="2290" y="269"/>
                      </a:lnTo>
                      <a:lnTo>
                        <a:pt x="2192" y="391"/>
                      </a:lnTo>
                      <a:lnTo>
                        <a:pt x="2144" y="537"/>
                      </a:lnTo>
                      <a:lnTo>
                        <a:pt x="2144" y="610"/>
                      </a:lnTo>
                      <a:lnTo>
                        <a:pt x="2144" y="683"/>
                      </a:lnTo>
                      <a:lnTo>
                        <a:pt x="2387" y="1828"/>
                      </a:lnTo>
                      <a:lnTo>
                        <a:pt x="2387" y="1828"/>
                      </a:lnTo>
                      <a:lnTo>
                        <a:pt x="2217" y="1949"/>
                      </a:lnTo>
                      <a:lnTo>
                        <a:pt x="2071" y="2095"/>
                      </a:lnTo>
                      <a:lnTo>
                        <a:pt x="999" y="1681"/>
                      </a:lnTo>
                      <a:lnTo>
                        <a:pt x="999" y="1681"/>
                      </a:lnTo>
                      <a:lnTo>
                        <a:pt x="926" y="1681"/>
                      </a:lnTo>
                      <a:lnTo>
                        <a:pt x="829" y="1657"/>
                      </a:lnTo>
                      <a:lnTo>
                        <a:pt x="682" y="1706"/>
                      </a:lnTo>
                      <a:lnTo>
                        <a:pt x="561" y="1779"/>
                      </a:lnTo>
                      <a:lnTo>
                        <a:pt x="512" y="1828"/>
                      </a:lnTo>
                      <a:lnTo>
                        <a:pt x="463" y="1901"/>
                      </a:lnTo>
                      <a:lnTo>
                        <a:pt x="220" y="2388"/>
                      </a:lnTo>
                      <a:lnTo>
                        <a:pt x="220" y="2388"/>
                      </a:lnTo>
                      <a:lnTo>
                        <a:pt x="195" y="2461"/>
                      </a:lnTo>
                      <a:lnTo>
                        <a:pt x="171" y="2534"/>
                      </a:lnTo>
                      <a:lnTo>
                        <a:pt x="195" y="2704"/>
                      </a:lnTo>
                      <a:lnTo>
                        <a:pt x="244" y="2826"/>
                      </a:lnTo>
                      <a:lnTo>
                        <a:pt x="293" y="2899"/>
                      </a:lnTo>
                      <a:lnTo>
                        <a:pt x="366" y="2948"/>
                      </a:lnTo>
                      <a:lnTo>
                        <a:pt x="1340" y="3581"/>
                      </a:lnTo>
                      <a:lnTo>
                        <a:pt x="1340" y="3581"/>
                      </a:lnTo>
                      <a:lnTo>
                        <a:pt x="1316" y="3776"/>
                      </a:lnTo>
                      <a:lnTo>
                        <a:pt x="1291" y="3995"/>
                      </a:lnTo>
                      <a:lnTo>
                        <a:pt x="244" y="4482"/>
                      </a:lnTo>
                      <a:lnTo>
                        <a:pt x="244" y="4482"/>
                      </a:lnTo>
                      <a:lnTo>
                        <a:pt x="195" y="4507"/>
                      </a:lnTo>
                      <a:lnTo>
                        <a:pt x="122" y="4555"/>
                      </a:lnTo>
                      <a:lnTo>
                        <a:pt x="49" y="4701"/>
                      </a:lnTo>
                      <a:lnTo>
                        <a:pt x="0" y="4848"/>
                      </a:lnTo>
                      <a:lnTo>
                        <a:pt x="25" y="4921"/>
                      </a:lnTo>
                      <a:lnTo>
                        <a:pt x="25" y="4994"/>
                      </a:lnTo>
                      <a:lnTo>
                        <a:pt x="220" y="5530"/>
                      </a:lnTo>
                      <a:lnTo>
                        <a:pt x="220" y="5530"/>
                      </a:lnTo>
                      <a:lnTo>
                        <a:pt x="244" y="5578"/>
                      </a:lnTo>
                      <a:lnTo>
                        <a:pt x="293" y="5651"/>
                      </a:lnTo>
                      <a:lnTo>
                        <a:pt x="390" y="5749"/>
                      </a:lnTo>
                      <a:lnTo>
                        <a:pt x="536" y="5797"/>
                      </a:lnTo>
                      <a:lnTo>
                        <a:pt x="609" y="5797"/>
                      </a:lnTo>
                      <a:lnTo>
                        <a:pt x="682" y="5797"/>
                      </a:lnTo>
                      <a:lnTo>
                        <a:pt x="1827" y="5554"/>
                      </a:lnTo>
                      <a:lnTo>
                        <a:pt x="1827" y="5554"/>
                      </a:lnTo>
                      <a:lnTo>
                        <a:pt x="1949" y="5724"/>
                      </a:lnTo>
                      <a:lnTo>
                        <a:pt x="2095" y="5870"/>
                      </a:lnTo>
                      <a:lnTo>
                        <a:pt x="1705" y="6966"/>
                      </a:lnTo>
                      <a:lnTo>
                        <a:pt x="1705" y="6966"/>
                      </a:lnTo>
                      <a:lnTo>
                        <a:pt x="1681" y="7040"/>
                      </a:lnTo>
                      <a:lnTo>
                        <a:pt x="1681" y="7113"/>
                      </a:lnTo>
                      <a:lnTo>
                        <a:pt x="1705" y="7259"/>
                      </a:lnTo>
                      <a:lnTo>
                        <a:pt x="1778" y="7380"/>
                      </a:lnTo>
                      <a:lnTo>
                        <a:pt x="1851" y="7429"/>
                      </a:lnTo>
                      <a:lnTo>
                        <a:pt x="1900" y="7478"/>
                      </a:lnTo>
                      <a:lnTo>
                        <a:pt x="2412" y="7721"/>
                      </a:lnTo>
                      <a:lnTo>
                        <a:pt x="2412" y="7721"/>
                      </a:lnTo>
                      <a:lnTo>
                        <a:pt x="2485" y="7770"/>
                      </a:lnTo>
                      <a:lnTo>
                        <a:pt x="2558" y="7770"/>
                      </a:lnTo>
                      <a:lnTo>
                        <a:pt x="2704" y="7770"/>
                      </a:lnTo>
                      <a:lnTo>
                        <a:pt x="2850" y="7697"/>
                      </a:lnTo>
                      <a:lnTo>
                        <a:pt x="2899" y="7648"/>
                      </a:lnTo>
                      <a:lnTo>
                        <a:pt x="2947" y="7600"/>
                      </a:lnTo>
                      <a:lnTo>
                        <a:pt x="3581" y="6625"/>
                      </a:lnTo>
                      <a:lnTo>
                        <a:pt x="3581" y="6625"/>
                      </a:lnTo>
                      <a:lnTo>
                        <a:pt x="3800" y="6650"/>
                      </a:lnTo>
                      <a:lnTo>
                        <a:pt x="3995" y="6650"/>
                      </a:lnTo>
                      <a:lnTo>
                        <a:pt x="4482" y="7697"/>
                      </a:lnTo>
                      <a:lnTo>
                        <a:pt x="4482" y="7697"/>
                      </a:lnTo>
                      <a:lnTo>
                        <a:pt x="4531" y="7770"/>
                      </a:lnTo>
                      <a:lnTo>
                        <a:pt x="4579" y="7819"/>
                      </a:lnTo>
                      <a:lnTo>
                        <a:pt x="4701" y="7892"/>
                      </a:lnTo>
                      <a:lnTo>
                        <a:pt x="4847" y="7941"/>
                      </a:lnTo>
                      <a:lnTo>
                        <a:pt x="4920" y="7941"/>
                      </a:lnTo>
                      <a:lnTo>
                        <a:pt x="4993" y="7916"/>
                      </a:lnTo>
                      <a:lnTo>
                        <a:pt x="5529" y="7746"/>
                      </a:lnTo>
                      <a:lnTo>
                        <a:pt x="5529" y="7746"/>
                      </a:lnTo>
                      <a:lnTo>
                        <a:pt x="5602" y="7721"/>
                      </a:lnTo>
                      <a:lnTo>
                        <a:pt x="5651" y="7673"/>
                      </a:lnTo>
                      <a:lnTo>
                        <a:pt x="5748" y="7551"/>
                      </a:lnTo>
                      <a:lnTo>
                        <a:pt x="5821" y="7405"/>
                      </a:lnTo>
                      <a:lnTo>
                        <a:pt x="5821" y="7332"/>
                      </a:lnTo>
                      <a:lnTo>
                        <a:pt x="5821" y="7259"/>
                      </a:lnTo>
                      <a:lnTo>
                        <a:pt x="5578" y="6114"/>
                      </a:lnTo>
                      <a:lnTo>
                        <a:pt x="5578" y="6114"/>
                      </a:lnTo>
                      <a:lnTo>
                        <a:pt x="5724" y="5992"/>
                      </a:lnTo>
                      <a:lnTo>
                        <a:pt x="5894" y="5846"/>
                      </a:lnTo>
                      <a:lnTo>
                        <a:pt x="6966" y="6260"/>
                      </a:lnTo>
                      <a:lnTo>
                        <a:pt x="6966" y="6260"/>
                      </a:lnTo>
                      <a:lnTo>
                        <a:pt x="7039" y="6260"/>
                      </a:lnTo>
                      <a:lnTo>
                        <a:pt x="7112" y="6285"/>
                      </a:lnTo>
                      <a:lnTo>
                        <a:pt x="7258" y="6236"/>
                      </a:lnTo>
                      <a:lnTo>
                        <a:pt x="7404" y="6163"/>
                      </a:lnTo>
                      <a:lnTo>
                        <a:pt x="7453" y="6114"/>
                      </a:lnTo>
                      <a:lnTo>
                        <a:pt x="7502" y="6041"/>
                      </a:lnTo>
                      <a:lnTo>
                        <a:pt x="7745" y="5530"/>
                      </a:lnTo>
                      <a:lnTo>
                        <a:pt x="7745" y="5530"/>
                      </a:lnTo>
                      <a:lnTo>
                        <a:pt x="7770" y="5481"/>
                      </a:lnTo>
                      <a:lnTo>
                        <a:pt x="7794" y="5383"/>
                      </a:lnTo>
                      <a:lnTo>
                        <a:pt x="7770" y="5237"/>
                      </a:lnTo>
                      <a:lnTo>
                        <a:pt x="7697" y="5115"/>
                      </a:lnTo>
                      <a:lnTo>
                        <a:pt x="7648" y="5042"/>
                      </a:lnTo>
                      <a:lnTo>
                        <a:pt x="7599" y="4994"/>
                      </a:lnTo>
                      <a:lnTo>
                        <a:pt x="6625" y="4360"/>
                      </a:lnTo>
                      <a:lnTo>
                        <a:pt x="6625" y="4360"/>
                      </a:lnTo>
                      <a:lnTo>
                        <a:pt x="6649" y="4166"/>
                      </a:lnTo>
                      <a:lnTo>
                        <a:pt x="6649" y="3946"/>
                      </a:lnTo>
                      <a:lnTo>
                        <a:pt x="7697" y="3459"/>
                      </a:lnTo>
                      <a:lnTo>
                        <a:pt x="7697" y="3459"/>
                      </a:lnTo>
                      <a:lnTo>
                        <a:pt x="7770" y="3435"/>
                      </a:lnTo>
                      <a:lnTo>
                        <a:pt x="7843" y="3386"/>
                      </a:lnTo>
                      <a:lnTo>
                        <a:pt x="7916" y="3240"/>
                      </a:lnTo>
                      <a:lnTo>
                        <a:pt x="7940" y="3094"/>
                      </a:lnTo>
                      <a:lnTo>
                        <a:pt x="7940" y="3021"/>
                      </a:lnTo>
                      <a:lnTo>
                        <a:pt x="7940" y="2948"/>
                      </a:lnTo>
                      <a:lnTo>
                        <a:pt x="7745" y="2412"/>
                      </a:lnTo>
                      <a:lnTo>
                        <a:pt x="7745" y="2412"/>
                      </a:lnTo>
                      <a:lnTo>
                        <a:pt x="7721" y="2339"/>
                      </a:lnTo>
                      <a:lnTo>
                        <a:pt x="7672" y="2290"/>
                      </a:lnTo>
                      <a:lnTo>
                        <a:pt x="7551" y="2193"/>
                      </a:lnTo>
                      <a:lnTo>
                        <a:pt x="7429" y="2144"/>
                      </a:lnTo>
                      <a:lnTo>
                        <a:pt x="7356" y="2144"/>
                      </a:lnTo>
                      <a:lnTo>
                        <a:pt x="7258" y="2144"/>
                      </a:lnTo>
                      <a:lnTo>
                        <a:pt x="7258" y="2144"/>
                      </a:lnTo>
                      <a:close/>
                      <a:moveTo>
                        <a:pt x="5480" y="4726"/>
                      </a:moveTo>
                      <a:lnTo>
                        <a:pt x="5480" y="4726"/>
                      </a:lnTo>
                      <a:lnTo>
                        <a:pt x="5383" y="4872"/>
                      </a:lnTo>
                      <a:lnTo>
                        <a:pt x="5286" y="4994"/>
                      </a:lnTo>
                      <a:lnTo>
                        <a:pt x="5188" y="5140"/>
                      </a:lnTo>
                      <a:lnTo>
                        <a:pt x="5066" y="5237"/>
                      </a:lnTo>
                      <a:lnTo>
                        <a:pt x="4945" y="5335"/>
                      </a:lnTo>
                      <a:lnTo>
                        <a:pt x="4798" y="5432"/>
                      </a:lnTo>
                      <a:lnTo>
                        <a:pt x="4652" y="5505"/>
                      </a:lnTo>
                      <a:lnTo>
                        <a:pt x="4506" y="5554"/>
                      </a:lnTo>
                      <a:lnTo>
                        <a:pt x="4360" y="5603"/>
                      </a:lnTo>
                      <a:lnTo>
                        <a:pt x="4190" y="5627"/>
                      </a:lnTo>
                      <a:lnTo>
                        <a:pt x="4043" y="5651"/>
                      </a:lnTo>
                      <a:lnTo>
                        <a:pt x="3873" y="5627"/>
                      </a:lnTo>
                      <a:lnTo>
                        <a:pt x="3702" y="5627"/>
                      </a:lnTo>
                      <a:lnTo>
                        <a:pt x="3556" y="5578"/>
                      </a:lnTo>
                      <a:lnTo>
                        <a:pt x="3386" y="5530"/>
                      </a:lnTo>
                      <a:lnTo>
                        <a:pt x="3240" y="5456"/>
                      </a:lnTo>
                      <a:lnTo>
                        <a:pt x="3240" y="5456"/>
                      </a:lnTo>
                      <a:lnTo>
                        <a:pt x="3094" y="5383"/>
                      </a:lnTo>
                      <a:lnTo>
                        <a:pt x="2947" y="5286"/>
                      </a:lnTo>
                      <a:lnTo>
                        <a:pt x="2826" y="5164"/>
                      </a:lnTo>
                      <a:lnTo>
                        <a:pt x="2704" y="5067"/>
                      </a:lnTo>
                      <a:lnTo>
                        <a:pt x="2606" y="4921"/>
                      </a:lnTo>
                      <a:lnTo>
                        <a:pt x="2533" y="4799"/>
                      </a:lnTo>
                      <a:lnTo>
                        <a:pt x="2460" y="4653"/>
                      </a:lnTo>
                      <a:lnTo>
                        <a:pt x="2387" y="4507"/>
                      </a:lnTo>
                      <a:lnTo>
                        <a:pt x="2363" y="4336"/>
                      </a:lnTo>
                      <a:lnTo>
                        <a:pt x="2314" y="4190"/>
                      </a:lnTo>
                      <a:lnTo>
                        <a:pt x="2314" y="4020"/>
                      </a:lnTo>
                      <a:lnTo>
                        <a:pt x="2314" y="3873"/>
                      </a:lnTo>
                      <a:lnTo>
                        <a:pt x="2339" y="3703"/>
                      </a:lnTo>
                      <a:lnTo>
                        <a:pt x="2363" y="3532"/>
                      </a:lnTo>
                      <a:lnTo>
                        <a:pt x="2412" y="3386"/>
                      </a:lnTo>
                      <a:lnTo>
                        <a:pt x="2485" y="3216"/>
                      </a:lnTo>
                      <a:lnTo>
                        <a:pt x="2485" y="3216"/>
                      </a:lnTo>
                      <a:lnTo>
                        <a:pt x="2582" y="3070"/>
                      </a:lnTo>
                      <a:lnTo>
                        <a:pt x="2680" y="2948"/>
                      </a:lnTo>
                      <a:lnTo>
                        <a:pt x="2777" y="2802"/>
                      </a:lnTo>
                      <a:lnTo>
                        <a:pt x="2899" y="2704"/>
                      </a:lnTo>
                      <a:lnTo>
                        <a:pt x="3020" y="2607"/>
                      </a:lnTo>
                      <a:lnTo>
                        <a:pt x="3167" y="2509"/>
                      </a:lnTo>
                      <a:lnTo>
                        <a:pt x="3313" y="2436"/>
                      </a:lnTo>
                      <a:lnTo>
                        <a:pt x="3459" y="2388"/>
                      </a:lnTo>
                      <a:lnTo>
                        <a:pt x="3605" y="2339"/>
                      </a:lnTo>
                      <a:lnTo>
                        <a:pt x="3775" y="2315"/>
                      </a:lnTo>
                      <a:lnTo>
                        <a:pt x="3922" y="2290"/>
                      </a:lnTo>
                      <a:lnTo>
                        <a:pt x="4092" y="2315"/>
                      </a:lnTo>
                      <a:lnTo>
                        <a:pt x="4263" y="2315"/>
                      </a:lnTo>
                      <a:lnTo>
                        <a:pt x="4409" y="2363"/>
                      </a:lnTo>
                      <a:lnTo>
                        <a:pt x="4579" y="2412"/>
                      </a:lnTo>
                      <a:lnTo>
                        <a:pt x="4725" y="2485"/>
                      </a:lnTo>
                      <a:lnTo>
                        <a:pt x="4725" y="2485"/>
                      </a:lnTo>
                      <a:lnTo>
                        <a:pt x="4871" y="2558"/>
                      </a:lnTo>
                      <a:lnTo>
                        <a:pt x="5018" y="2656"/>
                      </a:lnTo>
                      <a:lnTo>
                        <a:pt x="5139" y="2777"/>
                      </a:lnTo>
                      <a:lnTo>
                        <a:pt x="5261" y="2875"/>
                      </a:lnTo>
                      <a:lnTo>
                        <a:pt x="5359" y="3021"/>
                      </a:lnTo>
                      <a:lnTo>
                        <a:pt x="5432" y="3143"/>
                      </a:lnTo>
                      <a:lnTo>
                        <a:pt x="5505" y="3289"/>
                      </a:lnTo>
                      <a:lnTo>
                        <a:pt x="5578" y="3435"/>
                      </a:lnTo>
                      <a:lnTo>
                        <a:pt x="5602" y="3605"/>
                      </a:lnTo>
                      <a:lnTo>
                        <a:pt x="5626" y="3752"/>
                      </a:lnTo>
                      <a:lnTo>
                        <a:pt x="5651" y="3922"/>
                      </a:lnTo>
                      <a:lnTo>
                        <a:pt x="5651" y="4068"/>
                      </a:lnTo>
                      <a:lnTo>
                        <a:pt x="5626" y="4239"/>
                      </a:lnTo>
                      <a:lnTo>
                        <a:pt x="5602" y="4409"/>
                      </a:lnTo>
                      <a:lnTo>
                        <a:pt x="5553" y="4555"/>
                      </a:lnTo>
                      <a:lnTo>
                        <a:pt x="5480" y="4726"/>
                      </a:lnTo>
                      <a:lnTo>
                        <a:pt x="5480" y="4726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  <p:grpSp>
            <p:nvGrpSpPr>
              <p:cNvPr id="1396" name="Shape 1396"/>
              <p:cNvGrpSpPr/>
              <p:nvPr/>
            </p:nvGrpSpPr>
            <p:grpSpPr>
              <a:xfrm>
                <a:off x="1057965" y="2866629"/>
                <a:ext cx="333699" cy="329076"/>
                <a:chOff x="3292425" y="3664250"/>
                <a:chExt cx="397025" cy="391525"/>
              </a:xfrm>
            </p:grpSpPr>
            <p:sp>
              <p:nvSpPr>
                <p:cNvPr id="1397" name="Shape 1397"/>
                <p:cNvSpPr/>
                <p:nvPr/>
              </p:nvSpPr>
              <p:spPr>
                <a:xfrm>
                  <a:off x="3292425" y="3680675"/>
                  <a:ext cx="375100" cy="3751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5004" h="15004" fill="none" extrusionOk="0">
                      <a:moveTo>
                        <a:pt x="7502" y="1"/>
                      </a:moveTo>
                      <a:lnTo>
                        <a:pt x="7502" y="1"/>
                      </a:lnTo>
                      <a:lnTo>
                        <a:pt x="7112" y="1"/>
                      </a:lnTo>
                      <a:lnTo>
                        <a:pt x="6747" y="50"/>
                      </a:lnTo>
                      <a:lnTo>
                        <a:pt x="6357" y="98"/>
                      </a:lnTo>
                      <a:lnTo>
                        <a:pt x="5992" y="147"/>
                      </a:lnTo>
                      <a:lnTo>
                        <a:pt x="5627" y="244"/>
                      </a:lnTo>
                      <a:lnTo>
                        <a:pt x="5261" y="342"/>
                      </a:lnTo>
                      <a:lnTo>
                        <a:pt x="4921" y="464"/>
                      </a:lnTo>
                      <a:lnTo>
                        <a:pt x="4580" y="585"/>
                      </a:lnTo>
                      <a:lnTo>
                        <a:pt x="4239" y="732"/>
                      </a:lnTo>
                      <a:lnTo>
                        <a:pt x="3922" y="902"/>
                      </a:lnTo>
                      <a:lnTo>
                        <a:pt x="3605" y="1097"/>
                      </a:lnTo>
                      <a:lnTo>
                        <a:pt x="3313" y="1292"/>
                      </a:lnTo>
                      <a:lnTo>
                        <a:pt x="3021" y="1487"/>
                      </a:lnTo>
                      <a:lnTo>
                        <a:pt x="2729" y="1706"/>
                      </a:lnTo>
                      <a:lnTo>
                        <a:pt x="2461" y="1949"/>
                      </a:lnTo>
                      <a:lnTo>
                        <a:pt x="2193" y="2193"/>
                      </a:lnTo>
                      <a:lnTo>
                        <a:pt x="1949" y="2461"/>
                      </a:lnTo>
                      <a:lnTo>
                        <a:pt x="1706" y="2729"/>
                      </a:lnTo>
                      <a:lnTo>
                        <a:pt x="1486" y="3021"/>
                      </a:lnTo>
                      <a:lnTo>
                        <a:pt x="1292" y="3313"/>
                      </a:lnTo>
                      <a:lnTo>
                        <a:pt x="1097" y="3605"/>
                      </a:lnTo>
                      <a:lnTo>
                        <a:pt x="902" y="3922"/>
                      </a:lnTo>
                      <a:lnTo>
                        <a:pt x="731" y="4239"/>
                      </a:lnTo>
                      <a:lnTo>
                        <a:pt x="585" y="4580"/>
                      </a:lnTo>
                      <a:lnTo>
                        <a:pt x="464" y="4921"/>
                      </a:lnTo>
                      <a:lnTo>
                        <a:pt x="342" y="5262"/>
                      </a:lnTo>
                      <a:lnTo>
                        <a:pt x="244" y="5627"/>
                      </a:lnTo>
                      <a:lnTo>
                        <a:pt x="147" y="5992"/>
                      </a:lnTo>
                      <a:lnTo>
                        <a:pt x="98" y="6358"/>
                      </a:lnTo>
                      <a:lnTo>
                        <a:pt x="50" y="6747"/>
                      </a:lnTo>
                      <a:lnTo>
                        <a:pt x="1" y="7113"/>
                      </a:lnTo>
                      <a:lnTo>
                        <a:pt x="1" y="7502"/>
                      </a:lnTo>
                      <a:lnTo>
                        <a:pt x="1" y="7502"/>
                      </a:lnTo>
                      <a:lnTo>
                        <a:pt x="1" y="7892"/>
                      </a:lnTo>
                      <a:lnTo>
                        <a:pt x="50" y="8257"/>
                      </a:lnTo>
                      <a:lnTo>
                        <a:pt x="98" y="8647"/>
                      </a:lnTo>
                      <a:lnTo>
                        <a:pt x="147" y="9012"/>
                      </a:lnTo>
                      <a:lnTo>
                        <a:pt x="244" y="9378"/>
                      </a:lnTo>
                      <a:lnTo>
                        <a:pt x="342" y="9743"/>
                      </a:lnTo>
                      <a:lnTo>
                        <a:pt x="464" y="10084"/>
                      </a:lnTo>
                      <a:lnTo>
                        <a:pt x="585" y="10425"/>
                      </a:lnTo>
                      <a:lnTo>
                        <a:pt x="731" y="10766"/>
                      </a:lnTo>
                      <a:lnTo>
                        <a:pt x="902" y="11082"/>
                      </a:lnTo>
                      <a:lnTo>
                        <a:pt x="1097" y="11399"/>
                      </a:lnTo>
                      <a:lnTo>
                        <a:pt x="1292" y="11691"/>
                      </a:lnTo>
                      <a:lnTo>
                        <a:pt x="1486" y="11984"/>
                      </a:lnTo>
                      <a:lnTo>
                        <a:pt x="1706" y="12276"/>
                      </a:lnTo>
                      <a:lnTo>
                        <a:pt x="1949" y="12544"/>
                      </a:lnTo>
                      <a:lnTo>
                        <a:pt x="2193" y="12812"/>
                      </a:lnTo>
                      <a:lnTo>
                        <a:pt x="2461" y="13055"/>
                      </a:lnTo>
                      <a:lnTo>
                        <a:pt x="2729" y="13299"/>
                      </a:lnTo>
                      <a:lnTo>
                        <a:pt x="3021" y="13518"/>
                      </a:lnTo>
                      <a:lnTo>
                        <a:pt x="3313" y="13713"/>
                      </a:lnTo>
                      <a:lnTo>
                        <a:pt x="3605" y="13908"/>
                      </a:lnTo>
                      <a:lnTo>
                        <a:pt x="3922" y="14102"/>
                      </a:lnTo>
                      <a:lnTo>
                        <a:pt x="4239" y="14273"/>
                      </a:lnTo>
                      <a:lnTo>
                        <a:pt x="4580" y="14419"/>
                      </a:lnTo>
                      <a:lnTo>
                        <a:pt x="4921" y="14541"/>
                      </a:lnTo>
                      <a:lnTo>
                        <a:pt x="5261" y="14663"/>
                      </a:lnTo>
                      <a:lnTo>
                        <a:pt x="5627" y="14760"/>
                      </a:lnTo>
                      <a:lnTo>
                        <a:pt x="5992" y="14857"/>
                      </a:lnTo>
                      <a:lnTo>
                        <a:pt x="6357" y="14906"/>
                      </a:lnTo>
                      <a:lnTo>
                        <a:pt x="6747" y="14955"/>
                      </a:lnTo>
                      <a:lnTo>
                        <a:pt x="7112" y="15004"/>
                      </a:lnTo>
                      <a:lnTo>
                        <a:pt x="7502" y="15004"/>
                      </a:lnTo>
                      <a:lnTo>
                        <a:pt x="7502" y="15004"/>
                      </a:lnTo>
                      <a:lnTo>
                        <a:pt x="7892" y="15004"/>
                      </a:lnTo>
                      <a:lnTo>
                        <a:pt x="8257" y="14955"/>
                      </a:lnTo>
                      <a:lnTo>
                        <a:pt x="8647" y="14906"/>
                      </a:lnTo>
                      <a:lnTo>
                        <a:pt x="9012" y="14857"/>
                      </a:lnTo>
                      <a:lnTo>
                        <a:pt x="9377" y="14760"/>
                      </a:lnTo>
                      <a:lnTo>
                        <a:pt x="9743" y="14663"/>
                      </a:lnTo>
                      <a:lnTo>
                        <a:pt x="10084" y="14541"/>
                      </a:lnTo>
                      <a:lnTo>
                        <a:pt x="10425" y="14419"/>
                      </a:lnTo>
                      <a:lnTo>
                        <a:pt x="10766" y="14273"/>
                      </a:lnTo>
                      <a:lnTo>
                        <a:pt x="11082" y="14102"/>
                      </a:lnTo>
                      <a:lnTo>
                        <a:pt x="11399" y="13908"/>
                      </a:lnTo>
                      <a:lnTo>
                        <a:pt x="11691" y="13713"/>
                      </a:lnTo>
                      <a:lnTo>
                        <a:pt x="11983" y="13518"/>
                      </a:lnTo>
                      <a:lnTo>
                        <a:pt x="12276" y="13299"/>
                      </a:lnTo>
                      <a:lnTo>
                        <a:pt x="12544" y="13055"/>
                      </a:lnTo>
                      <a:lnTo>
                        <a:pt x="12812" y="12812"/>
                      </a:lnTo>
                      <a:lnTo>
                        <a:pt x="13055" y="12544"/>
                      </a:lnTo>
                      <a:lnTo>
                        <a:pt x="13299" y="12276"/>
                      </a:lnTo>
                      <a:lnTo>
                        <a:pt x="13518" y="11984"/>
                      </a:lnTo>
                      <a:lnTo>
                        <a:pt x="13713" y="11691"/>
                      </a:lnTo>
                      <a:lnTo>
                        <a:pt x="13907" y="11399"/>
                      </a:lnTo>
                      <a:lnTo>
                        <a:pt x="14102" y="11082"/>
                      </a:lnTo>
                      <a:lnTo>
                        <a:pt x="14273" y="10766"/>
                      </a:lnTo>
                      <a:lnTo>
                        <a:pt x="14419" y="10425"/>
                      </a:lnTo>
                      <a:lnTo>
                        <a:pt x="14541" y="10084"/>
                      </a:lnTo>
                      <a:lnTo>
                        <a:pt x="14662" y="9743"/>
                      </a:lnTo>
                      <a:lnTo>
                        <a:pt x="14760" y="9378"/>
                      </a:lnTo>
                      <a:lnTo>
                        <a:pt x="14857" y="9012"/>
                      </a:lnTo>
                      <a:lnTo>
                        <a:pt x="14906" y="8647"/>
                      </a:lnTo>
                      <a:lnTo>
                        <a:pt x="14955" y="8257"/>
                      </a:lnTo>
                      <a:lnTo>
                        <a:pt x="15003" y="7892"/>
                      </a:lnTo>
                      <a:lnTo>
                        <a:pt x="15003" y="7502"/>
                      </a:lnTo>
                      <a:lnTo>
                        <a:pt x="7502" y="7502"/>
                      </a:lnTo>
                      <a:lnTo>
                        <a:pt x="7502" y="1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398" name="Shape 1398"/>
                <p:cNvSpPr/>
                <p:nvPr/>
              </p:nvSpPr>
              <p:spPr>
                <a:xfrm>
                  <a:off x="3504325" y="3664250"/>
                  <a:ext cx="131525" cy="1534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5261" h="6138" fill="none" extrusionOk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390" y="25"/>
                      </a:lnTo>
                      <a:lnTo>
                        <a:pt x="780" y="98"/>
                      </a:lnTo>
                      <a:lnTo>
                        <a:pt x="1169" y="171"/>
                      </a:lnTo>
                      <a:lnTo>
                        <a:pt x="1559" y="268"/>
                      </a:lnTo>
                      <a:lnTo>
                        <a:pt x="1924" y="414"/>
                      </a:lnTo>
                      <a:lnTo>
                        <a:pt x="2314" y="560"/>
                      </a:lnTo>
                      <a:lnTo>
                        <a:pt x="2655" y="731"/>
                      </a:lnTo>
                      <a:lnTo>
                        <a:pt x="3020" y="901"/>
                      </a:lnTo>
                      <a:lnTo>
                        <a:pt x="3020" y="901"/>
                      </a:lnTo>
                      <a:lnTo>
                        <a:pt x="3337" y="1121"/>
                      </a:lnTo>
                      <a:lnTo>
                        <a:pt x="3654" y="1340"/>
                      </a:lnTo>
                      <a:lnTo>
                        <a:pt x="3946" y="1559"/>
                      </a:lnTo>
                      <a:lnTo>
                        <a:pt x="4238" y="1803"/>
                      </a:lnTo>
                      <a:lnTo>
                        <a:pt x="4530" y="2070"/>
                      </a:lnTo>
                      <a:lnTo>
                        <a:pt x="4774" y="2363"/>
                      </a:lnTo>
                      <a:lnTo>
                        <a:pt x="5017" y="2655"/>
                      </a:lnTo>
                      <a:lnTo>
                        <a:pt x="5261" y="2972"/>
                      </a:lnTo>
                      <a:lnTo>
                        <a:pt x="0" y="613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399" name="Shape 1399"/>
                <p:cNvSpPr/>
                <p:nvPr/>
              </p:nvSpPr>
              <p:spPr>
                <a:xfrm>
                  <a:off x="3501875" y="3749500"/>
                  <a:ext cx="187575" cy="968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7503" h="3873" fill="none" extrusionOk="0">
                      <a:moveTo>
                        <a:pt x="6431" y="0"/>
                      </a:moveTo>
                      <a:lnTo>
                        <a:pt x="1" y="3872"/>
                      </a:lnTo>
                      <a:lnTo>
                        <a:pt x="7502" y="3872"/>
                      </a:lnTo>
                      <a:lnTo>
                        <a:pt x="7502" y="3872"/>
                      </a:lnTo>
                      <a:lnTo>
                        <a:pt x="7478" y="3337"/>
                      </a:lnTo>
                      <a:lnTo>
                        <a:pt x="7429" y="2825"/>
                      </a:lnTo>
                      <a:lnTo>
                        <a:pt x="7332" y="2314"/>
                      </a:lnTo>
                      <a:lnTo>
                        <a:pt x="7210" y="1827"/>
                      </a:lnTo>
                      <a:lnTo>
                        <a:pt x="7064" y="1340"/>
                      </a:lnTo>
                      <a:lnTo>
                        <a:pt x="6893" y="877"/>
                      </a:lnTo>
                      <a:lnTo>
                        <a:pt x="6674" y="438"/>
                      </a:lnTo>
                      <a:lnTo>
                        <a:pt x="6431" y="0"/>
                      </a:lnTo>
                      <a:lnTo>
                        <a:pt x="6431" y="0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  <p:grpSp>
            <p:nvGrpSpPr>
              <p:cNvPr id="1400" name="Shape 1400"/>
              <p:cNvGrpSpPr/>
              <p:nvPr/>
            </p:nvGrpSpPr>
            <p:grpSpPr>
              <a:xfrm>
                <a:off x="1889861" y="2899125"/>
                <a:ext cx="391000" cy="264085"/>
                <a:chOff x="564675" y="1700625"/>
                <a:chExt cx="465200" cy="314200"/>
              </a:xfrm>
            </p:grpSpPr>
            <p:sp>
              <p:nvSpPr>
                <p:cNvPr id="1401" name="Shape 1401"/>
                <p:cNvSpPr/>
                <p:nvPr/>
              </p:nvSpPr>
              <p:spPr>
                <a:xfrm>
                  <a:off x="564675" y="1700625"/>
                  <a:ext cx="465200" cy="292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8608" h="1170" fill="none" extrusionOk="0">
                      <a:moveTo>
                        <a:pt x="18608" y="1170"/>
                      </a:moveTo>
                      <a:lnTo>
                        <a:pt x="18608" y="488"/>
                      </a:lnTo>
                      <a:lnTo>
                        <a:pt x="18608" y="488"/>
                      </a:lnTo>
                      <a:lnTo>
                        <a:pt x="18608" y="390"/>
                      </a:lnTo>
                      <a:lnTo>
                        <a:pt x="18559" y="293"/>
                      </a:lnTo>
                      <a:lnTo>
                        <a:pt x="18535" y="220"/>
                      </a:lnTo>
                      <a:lnTo>
                        <a:pt x="18462" y="147"/>
                      </a:lnTo>
                      <a:lnTo>
                        <a:pt x="18389" y="74"/>
                      </a:lnTo>
                      <a:lnTo>
                        <a:pt x="18316" y="49"/>
                      </a:lnTo>
                      <a:lnTo>
                        <a:pt x="18218" y="1"/>
                      </a:lnTo>
                      <a:lnTo>
                        <a:pt x="18121" y="1"/>
                      </a:lnTo>
                      <a:lnTo>
                        <a:pt x="488" y="1"/>
                      </a:lnTo>
                      <a:lnTo>
                        <a:pt x="488" y="1"/>
                      </a:lnTo>
                      <a:lnTo>
                        <a:pt x="390" y="1"/>
                      </a:lnTo>
                      <a:lnTo>
                        <a:pt x="293" y="49"/>
                      </a:lnTo>
                      <a:lnTo>
                        <a:pt x="220" y="74"/>
                      </a:lnTo>
                      <a:lnTo>
                        <a:pt x="147" y="147"/>
                      </a:lnTo>
                      <a:lnTo>
                        <a:pt x="74" y="220"/>
                      </a:lnTo>
                      <a:lnTo>
                        <a:pt x="49" y="293"/>
                      </a:lnTo>
                      <a:lnTo>
                        <a:pt x="1" y="390"/>
                      </a:lnTo>
                      <a:lnTo>
                        <a:pt x="1" y="488"/>
                      </a:lnTo>
                      <a:lnTo>
                        <a:pt x="1" y="117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02" name="Shape 1402"/>
                <p:cNvSpPr/>
                <p:nvPr/>
              </p:nvSpPr>
              <p:spPr>
                <a:xfrm>
                  <a:off x="564675" y="1732300"/>
                  <a:ext cx="465200" cy="2721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8608" h="10887" fill="none" extrusionOk="0">
                      <a:moveTo>
                        <a:pt x="13493" y="7209"/>
                      </a:moveTo>
                      <a:lnTo>
                        <a:pt x="18608" y="10887"/>
                      </a:lnTo>
                      <a:lnTo>
                        <a:pt x="18608" y="10887"/>
                      </a:lnTo>
                      <a:lnTo>
                        <a:pt x="18608" y="10814"/>
                      </a:lnTo>
                      <a:lnTo>
                        <a:pt x="18608" y="0"/>
                      </a:lnTo>
                      <a:lnTo>
                        <a:pt x="9450" y="6625"/>
                      </a:lnTo>
                      <a:lnTo>
                        <a:pt x="9450" y="6625"/>
                      </a:lnTo>
                      <a:lnTo>
                        <a:pt x="9377" y="6673"/>
                      </a:lnTo>
                      <a:lnTo>
                        <a:pt x="9304" y="6673"/>
                      </a:lnTo>
                      <a:lnTo>
                        <a:pt x="9304" y="6673"/>
                      </a:lnTo>
                      <a:lnTo>
                        <a:pt x="9231" y="6673"/>
                      </a:lnTo>
                      <a:lnTo>
                        <a:pt x="9158" y="6625"/>
                      </a:lnTo>
                      <a:lnTo>
                        <a:pt x="1" y="0"/>
                      </a:lnTo>
                      <a:lnTo>
                        <a:pt x="1" y="10814"/>
                      </a:lnTo>
                      <a:lnTo>
                        <a:pt x="1" y="10814"/>
                      </a:lnTo>
                      <a:lnTo>
                        <a:pt x="1" y="10887"/>
                      </a:lnTo>
                      <a:lnTo>
                        <a:pt x="5115" y="7209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03" name="Shape 1403"/>
                <p:cNvSpPr/>
                <p:nvPr/>
              </p:nvSpPr>
              <p:spPr>
                <a:xfrm>
                  <a:off x="572600" y="2014200"/>
                  <a:ext cx="449375" cy="6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7975" h="25" fill="none" extrusionOk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98" y="25"/>
                      </a:lnTo>
                      <a:lnTo>
                        <a:pt x="171" y="25"/>
                      </a:lnTo>
                      <a:lnTo>
                        <a:pt x="17804" y="25"/>
                      </a:lnTo>
                      <a:lnTo>
                        <a:pt x="17804" y="25"/>
                      </a:lnTo>
                      <a:lnTo>
                        <a:pt x="17877" y="25"/>
                      </a:lnTo>
                      <a:lnTo>
                        <a:pt x="17974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</p:grpSp>
        <p:grpSp>
          <p:nvGrpSpPr>
            <p:cNvPr id="1404" name="Shape 1404"/>
            <p:cNvGrpSpPr/>
            <p:nvPr/>
          </p:nvGrpSpPr>
          <p:grpSpPr>
            <a:xfrm>
              <a:off x="-217232" y="1088315"/>
              <a:ext cx="2042490" cy="376691"/>
              <a:chOff x="-217232" y="814472"/>
              <a:chExt cx="2042490" cy="376691"/>
            </a:xfrm>
          </p:grpSpPr>
          <p:sp>
            <p:nvSpPr>
              <p:cNvPr id="1405" name="Shape 1405"/>
              <p:cNvSpPr/>
              <p:nvPr/>
            </p:nvSpPr>
            <p:spPr>
              <a:xfrm>
                <a:off x="671965" y="848260"/>
                <a:ext cx="339835" cy="309114"/>
              </a:xfrm>
              <a:custGeom>
                <a:avLst/>
                <a:gdLst/>
                <a:ahLst/>
                <a:cxnLst/>
                <a:rect l="0" t="0" r="0" b="0"/>
                <a:pathLst>
                  <a:path w="16173" h="14711" fill="none" extrusionOk="0">
                    <a:moveTo>
                      <a:pt x="8087" y="1"/>
                    </a:moveTo>
                    <a:lnTo>
                      <a:pt x="8087" y="1"/>
                    </a:lnTo>
                    <a:lnTo>
                      <a:pt x="7672" y="1"/>
                    </a:lnTo>
                    <a:lnTo>
                      <a:pt x="7258" y="25"/>
                    </a:lnTo>
                    <a:lnTo>
                      <a:pt x="6844" y="74"/>
                    </a:lnTo>
                    <a:lnTo>
                      <a:pt x="6455" y="122"/>
                    </a:lnTo>
                    <a:lnTo>
                      <a:pt x="6065" y="195"/>
                    </a:lnTo>
                    <a:lnTo>
                      <a:pt x="5675" y="293"/>
                    </a:lnTo>
                    <a:lnTo>
                      <a:pt x="5310" y="415"/>
                    </a:lnTo>
                    <a:lnTo>
                      <a:pt x="4945" y="536"/>
                    </a:lnTo>
                    <a:lnTo>
                      <a:pt x="4579" y="658"/>
                    </a:lnTo>
                    <a:lnTo>
                      <a:pt x="4238" y="829"/>
                    </a:lnTo>
                    <a:lnTo>
                      <a:pt x="3897" y="975"/>
                    </a:lnTo>
                    <a:lnTo>
                      <a:pt x="3557" y="1170"/>
                    </a:lnTo>
                    <a:lnTo>
                      <a:pt x="3240" y="1364"/>
                    </a:lnTo>
                    <a:lnTo>
                      <a:pt x="2948" y="1559"/>
                    </a:lnTo>
                    <a:lnTo>
                      <a:pt x="2655" y="1778"/>
                    </a:lnTo>
                    <a:lnTo>
                      <a:pt x="2363" y="1998"/>
                    </a:lnTo>
                    <a:lnTo>
                      <a:pt x="2095" y="2241"/>
                    </a:lnTo>
                    <a:lnTo>
                      <a:pt x="1852" y="2485"/>
                    </a:lnTo>
                    <a:lnTo>
                      <a:pt x="1608" y="2753"/>
                    </a:lnTo>
                    <a:lnTo>
                      <a:pt x="1389" y="3021"/>
                    </a:lnTo>
                    <a:lnTo>
                      <a:pt x="1170" y="3288"/>
                    </a:lnTo>
                    <a:lnTo>
                      <a:pt x="975" y="3581"/>
                    </a:lnTo>
                    <a:lnTo>
                      <a:pt x="804" y="3873"/>
                    </a:lnTo>
                    <a:lnTo>
                      <a:pt x="634" y="4190"/>
                    </a:lnTo>
                    <a:lnTo>
                      <a:pt x="488" y="4506"/>
                    </a:lnTo>
                    <a:lnTo>
                      <a:pt x="366" y="4823"/>
                    </a:lnTo>
                    <a:lnTo>
                      <a:pt x="244" y="5139"/>
                    </a:lnTo>
                    <a:lnTo>
                      <a:pt x="171" y="5480"/>
                    </a:lnTo>
                    <a:lnTo>
                      <a:pt x="98" y="5821"/>
                    </a:lnTo>
                    <a:lnTo>
                      <a:pt x="49" y="6162"/>
                    </a:lnTo>
                    <a:lnTo>
                      <a:pt x="1" y="6503"/>
                    </a:lnTo>
                    <a:lnTo>
                      <a:pt x="1" y="6869"/>
                    </a:lnTo>
                    <a:lnTo>
                      <a:pt x="1" y="6869"/>
                    </a:lnTo>
                    <a:lnTo>
                      <a:pt x="1" y="7234"/>
                    </a:lnTo>
                    <a:lnTo>
                      <a:pt x="49" y="7624"/>
                    </a:lnTo>
                    <a:lnTo>
                      <a:pt x="98" y="7989"/>
                    </a:lnTo>
                    <a:lnTo>
                      <a:pt x="196" y="8330"/>
                    </a:lnTo>
                    <a:lnTo>
                      <a:pt x="293" y="8695"/>
                    </a:lnTo>
                    <a:lnTo>
                      <a:pt x="415" y="9036"/>
                    </a:lnTo>
                    <a:lnTo>
                      <a:pt x="561" y="9377"/>
                    </a:lnTo>
                    <a:lnTo>
                      <a:pt x="731" y="9718"/>
                    </a:lnTo>
                    <a:lnTo>
                      <a:pt x="902" y="10035"/>
                    </a:lnTo>
                    <a:lnTo>
                      <a:pt x="1097" y="10327"/>
                    </a:lnTo>
                    <a:lnTo>
                      <a:pt x="1340" y="10644"/>
                    </a:lnTo>
                    <a:lnTo>
                      <a:pt x="1559" y="10936"/>
                    </a:lnTo>
                    <a:lnTo>
                      <a:pt x="1827" y="11204"/>
                    </a:lnTo>
                    <a:lnTo>
                      <a:pt x="2095" y="11472"/>
                    </a:lnTo>
                    <a:lnTo>
                      <a:pt x="2387" y="11740"/>
                    </a:lnTo>
                    <a:lnTo>
                      <a:pt x="2680" y="11983"/>
                    </a:lnTo>
                    <a:lnTo>
                      <a:pt x="2680" y="11983"/>
                    </a:lnTo>
                    <a:lnTo>
                      <a:pt x="2485" y="12349"/>
                    </a:lnTo>
                    <a:lnTo>
                      <a:pt x="2266" y="12714"/>
                    </a:lnTo>
                    <a:lnTo>
                      <a:pt x="2022" y="13104"/>
                    </a:lnTo>
                    <a:lnTo>
                      <a:pt x="1706" y="13469"/>
                    </a:lnTo>
                    <a:lnTo>
                      <a:pt x="1365" y="13834"/>
                    </a:lnTo>
                    <a:lnTo>
                      <a:pt x="1170" y="14005"/>
                    </a:lnTo>
                    <a:lnTo>
                      <a:pt x="951" y="14151"/>
                    </a:lnTo>
                    <a:lnTo>
                      <a:pt x="731" y="14297"/>
                    </a:lnTo>
                    <a:lnTo>
                      <a:pt x="512" y="14443"/>
                    </a:lnTo>
                    <a:lnTo>
                      <a:pt x="269" y="14540"/>
                    </a:lnTo>
                    <a:lnTo>
                      <a:pt x="1" y="14662"/>
                    </a:lnTo>
                    <a:lnTo>
                      <a:pt x="1" y="14662"/>
                    </a:lnTo>
                    <a:lnTo>
                      <a:pt x="122" y="14662"/>
                    </a:lnTo>
                    <a:lnTo>
                      <a:pt x="488" y="14711"/>
                    </a:lnTo>
                    <a:lnTo>
                      <a:pt x="1024" y="14711"/>
                    </a:lnTo>
                    <a:lnTo>
                      <a:pt x="1365" y="14711"/>
                    </a:lnTo>
                    <a:lnTo>
                      <a:pt x="1706" y="14687"/>
                    </a:lnTo>
                    <a:lnTo>
                      <a:pt x="2095" y="14614"/>
                    </a:lnTo>
                    <a:lnTo>
                      <a:pt x="2485" y="14540"/>
                    </a:lnTo>
                    <a:lnTo>
                      <a:pt x="2899" y="14419"/>
                    </a:lnTo>
                    <a:lnTo>
                      <a:pt x="3313" y="14273"/>
                    </a:lnTo>
                    <a:lnTo>
                      <a:pt x="3751" y="14078"/>
                    </a:lnTo>
                    <a:lnTo>
                      <a:pt x="4165" y="13834"/>
                    </a:lnTo>
                    <a:lnTo>
                      <a:pt x="4579" y="13566"/>
                    </a:lnTo>
                    <a:lnTo>
                      <a:pt x="4969" y="13201"/>
                    </a:lnTo>
                    <a:lnTo>
                      <a:pt x="4969" y="13201"/>
                    </a:lnTo>
                    <a:lnTo>
                      <a:pt x="5334" y="13323"/>
                    </a:lnTo>
                    <a:lnTo>
                      <a:pt x="5700" y="13444"/>
                    </a:lnTo>
                    <a:lnTo>
                      <a:pt x="6089" y="13518"/>
                    </a:lnTo>
                    <a:lnTo>
                      <a:pt x="6479" y="13591"/>
                    </a:lnTo>
                    <a:lnTo>
                      <a:pt x="6869" y="13664"/>
                    </a:lnTo>
                    <a:lnTo>
                      <a:pt x="7258" y="13712"/>
                    </a:lnTo>
                    <a:lnTo>
                      <a:pt x="7672" y="13737"/>
                    </a:lnTo>
                    <a:lnTo>
                      <a:pt x="8087" y="13737"/>
                    </a:lnTo>
                    <a:lnTo>
                      <a:pt x="8087" y="13737"/>
                    </a:lnTo>
                    <a:lnTo>
                      <a:pt x="8501" y="13737"/>
                    </a:lnTo>
                    <a:lnTo>
                      <a:pt x="8915" y="13712"/>
                    </a:lnTo>
                    <a:lnTo>
                      <a:pt x="9329" y="13664"/>
                    </a:lnTo>
                    <a:lnTo>
                      <a:pt x="9718" y="13591"/>
                    </a:lnTo>
                    <a:lnTo>
                      <a:pt x="10108" y="13518"/>
                    </a:lnTo>
                    <a:lnTo>
                      <a:pt x="10498" y="13420"/>
                    </a:lnTo>
                    <a:lnTo>
                      <a:pt x="10863" y="13323"/>
                    </a:lnTo>
                    <a:lnTo>
                      <a:pt x="11228" y="13201"/>
                    </a:lnTo>
                    <a:lnTo>
                      <a:pt x="11594" y="13055"/>
                    </a:lnTo>
                    <a:lnTo>
                      <a:pt x="11935" y="12909"/>
                    </a:lnTo>
                    <a:lnTo>
                      <a:pt x="12276" y="12738"/>
                    </a:lnTo>
                    <a:lnTo>
                      <a:pt x="12617" y="12568"/>
                    </a:lnTo>
                    <a:lnTo>
                      <a:pt x="12933" y="12373"/>
                    </a:lnTo>
                    <a:lnTo>
                      <a:pt x="13225" y="12178"/>
                    </a:lnTo>
                    <a:lnTo>
                      <a:pt x="13518" y="11959"/>
                    </a:lnTo>
                    <a:lnTo>
                      <a:pt x="13810" y="11715"/>
                    </a:lnTo>
                    <a:lnTo>
                      <a:pt x="14078" y="11496"/>
                    </a:lnTo>
                    <a:lnTo>
                      <a:pt x="14321" y="11228"/>
                    </a:lnTo>
                    <a:lnTo>
                      <a:pt x="14565" y="10985"/>
                    </a:lnTo>
                    <a:lnTo>
                      <a:pt x="14784" y="10717"/>
                    </a:lnTo>
                    <a:lnTo>
                      <a:pt x="15003" y="10424"/>
                    </a:lnTo>
                    <a:lnTo>
                      <a:pt x="15198" y="10132"/>
                    </a:lnTo>
                    <a:lnTo>
                      <a:pt x="15369" y="9840"/>
                    </a:lnTo>
                    <a:lnTo>
                      <a:pt x="15539" y="9548"/>
                    </a:lnTo>
                    <a:lnTo>
                      <a:pt x="15685" y="9231"/>
                    </a:lnTo>
                    <a:lnTo>
                      <a:pt x="15807" y="8914"/>
                    </a:lnTo>
                    <a:lnTo>
                      <a:pt x="15929" y="8574"/>
                    </a:lnTo>
                    <a:lnTo>
                      <a:pt x="16002" y="8257"/>
                    </a:lnTo>
                    <a:lnTo>
                      <a:pt x="16075" y="7916"/>
                    </a:lnTo>
                    <a:lnTo>
                      <a:pt x="16124" y="7575"/>
                    </a:lnTo>
                    <a:lnTo>
                      <a:pt x="16172" y="7210"/>
                    </a:lnTo>
                    <a:lnTo>
                      <a:pt x="16172" y="6869"/>
                    </a:lnTo>
                    <a:lnTo>
                      <a:pt x="16172" y="6869"/>
                    </a:lnTo>
                    <a:lnTo>
                      <a:pt x="16172" y="6503"/>
                    </a:lnTo>
                    <a:lnTo>
                      <a:pt x="16124" y="6162"/>
                    </a:lnTo>
                    <a:lnTo>
                      <a:pt x="16075" y="5821"/>
                    </a:lnTo>
                    <a:lnTo>
                      <a:pt x="16002" y="5480"/>
                    </a:lnTo>
                    <a:lnTo>
                      <a:pt x="15929" y="5139"/>
                    </a:lnTo>
                    <a:lnTo>
                      <a:pt x="15807" y="4823"/>
                    </a:lnTo>
                    <a:lnTo>
                      <a:pt x="15685" y="4506"/>
                    </a:lnTo>
                    <a:lnTo>
                      <a:pt x="15539" y="4190"/>
                    </a:lnTo>
                    <a:lnTo>
                      <a:pt x="15369" y="3873"/>
                    </a:lnTo>
                    <a:lnTo>
                      <a:pt x="15198" y="3581"/>
                    </a:lnTo>
                    <a:lnTo>
                      <a:pt x="15003" y="3288"/>
                    </a:lnTo>
                    <a:lnTo>
                      <a:pt x="14784" y="3021"/>
                    </a:lnTo>
                    <a:lnTo>
                      <a:pt x="14565" y="2753"/>
                    </a:lnTo>
                    <a:lnTo>
                      <a:pt x="14321" y="2485"/>
                    </a:lnTo>
                    <a:lnTo>
                      <a:pt x="14078" y="2241"/>
                    </a:lnTo>
                    <a:lnTo>
                      <a:pt x="13810" y="1998"/>
                    </a:lnTo>
                    <a:lnTo>
                      <a:pt x="13518" y="1778"/>
                    </a:lnTo>
                    <a:lnTo>
                      <a:pt x="13225" y="1559"/>
                    </a:lnTo>
                    <a:lnTo>
                      <a:pt x="12933" y="1364"/>
                    </a:lnTo>
                    <a:lnTo>
                      <a:pt x="12617" y="1170"/>
                    </a:lnTo>
                    <a:lnTo>
                      <a:pt x="12276" y="975"/>
                    </a:lnTo>
                    <a:lnTo>
                      <a:pt x="11935" y="829"/>
                    </a:lnTo>
                    <a:lnTo>
                      <a:pt x="11594" y="658"/>
                    </a:lnTo>
                    <a:lnTo>
                      <a:pt x="11228" y="536"/>
                    </a:lnTo>
                    <a:lnTo>
                      <a:pt x="10863" y="415"/>
                    </a:lnTo>
                    <a:lnTo>
                      <a:pt x="10498" y="293"/>
                    </a:lnTo>
                    <a:lnTo>
                      <a:pt x="10108" y="195"/>
                    </a:lnTo>
                    <a:lnTo>
                      <a:pt x="9718" y="122"/>
                    </a:lnTo>
                    <a:lnTo>
                      <a:pt x="9329" y="74"/>
                    </a:lnTo>
                    <a:lnTo>
                      <a:pt x="8915" y="25"/>
                    </a:lnTo>
                    <a:lnTo>
                      <a:pt x="8501" y="1"/>
                    </a:lnTo>
                    <a:lnTo>
                      <a:pt x="8087" y="1"/>
                    </a:lnTo>
                    <a:lnTo>
                      <a:pt x="8087" y="1"/>
                    </a:lnTo>
                    <a:close/>
                  </a:path>
                </a:pathLst>
              </a:custGeom>
              <a:noFill/>
              <a:ln w="9525" cap="rnd" cmpd="sng">
                <a:solidFill>
                  <a:srgbClr val="6B97CE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grpSp>
            <p:nvGrpSpPr>
              <p:cNvPr id="1406" name="Shape 1406"/>
              <p:cNvGrpSpPr/>
              <p:nvPr/>
            </p:nvGrpSpPr>
            <p:grpSpPr>
              <a:xfrm>
                <a:off x="-217232" y="870775"/>
                <a:ext cx="391000" cy="264085"/>
                <a:chOff x="564675" y="1700625"/>
                <a:chExt cx="465200" cy="314200"/>
              </a:xfrm>
            </p:grpSpPr>
            <p:sp>
              <p:nvSpPr>
                <p:cNvPr id="1407" name="Shape 1407"/>
                <p:cNvSpPr/>
                <p:nvPr/>
              </p:nvSpPr>
              <p:spPr>
                <a:xfrm>
                  <a:off x="564675" y="1700625"/>
                  <a:ext cx="465200" cy="292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8608" h="1170" fill="none" extrusionOk="0">
                      <a:moveTo>
                        <a:pt x="18608" y="1170"/>
                      </a:moveTo>
                      <a:lnTo>
                        <a:pt x="18608" y="488"/>
                      </a:lnTo>
                      <a:lnTo>
                        <a:pt x="18608" y="488"/>
                      </a:lnTo>
                      <a:lnTo>
                        <a:pt x="18608" y="390"/>
                      </a:lnTo>
                      <a:lnTo>
                        <a:pt x="18559" y="293"/>
                      </a:lnTo>
                      <a:lnTo>
                        <a:pt x="18535" y="220"/>
                      </a:lnTo>
                      <a:lnTo>
                        <a:pt x="18462" y="147"/>
                      </a:lnTo>
                      <a:lnTo>
                        <a:pt x="18389" y="74"/>
                      </a:lnTo>
                      <a:lnTo>
                        <a:pt x="18316" y="49"/>
                      </a:lnTo>
                      <a:lnTo>
                        <a:pt x="18218" y="1"/>
                      </a:lnTo>
                      <a:lnTo>
                        <a:pt x="18121" y="1"/>
                      </a:lnTo>
                      <a:lnTo>
                        <a:pt x="488" y="1"/>
                      </a:lnTo>
                      <a:lnTo>
                        <a:pt x="488" y="1"/>
                      </a:lnTo>
                      <a:lnTo>
                        <a:pt x="390" y="1"/>
                      </a:lnTo>
                      <a:lnTo>
                        <a:pt x="293" y="49"/>
                      </a:lnTo>
                      <a:lnTo>
                        <a:pt x="220" y="74"/>
                      </a:lnTo>
                      <a:lnTo>
                        <a:pt x="147" y="147"/>
                      </a:lnTo>
                      <a:lnTo>
                        <a:pt x="74" y="220"/>
                      </a:lnTo>
                      <a:lnTo>
                        <a:pt x="49" y="293"/>
                      </a:lnTo>
                      <a:lnTo>
                        <a:pt x="1" y="390"/>
                      </a:lnTo>
                      <a:lnTo>
                        <a:pt x="1" y="488"/>
                      </a:lnTo>
                      <a:lnTo>
                        <a:pt x="1" y="117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08" name="Shape 1408"/>
                <p:cNvSpPr/>
                <p:nvPr/>
              </p:nvSpPr>
              <p:spPr>
                <a:xfrm>
                  <a:off x="564675" y="1732300"/>
                  <a:ext cx="465200" cy="2721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8608" h="10887" fill="none" extrusionOk="0">
                      <a:moveTo>
                        <a:pt x="13493" y="7209"/>
                      </a:moveTo>
                      <a:lnTo>
                        <a:pt x="18608" y="10887"/>
                      </a:lnTo>
                      <a:lnTo>
                        <a:pt x="18608" y="10887"/>
                      </a:lnTo>
                      <a:lnTo>
                        <a:pt x="18608" y="10814"/>
                      </a:lnTo>
                      <a:lnTo>
                        <a:pt x="18608" y="0"/>
                      </a:lnTo>
                      <a:lnTo>
                        <a:pt x="9450" y="6625"/>
                      </a:lnTo>
                      <a:lnTo>
                        <a:pt x="9450" y="6625"/>
                      </a:lnTo>
                      <a:lnTo>
                        <a:pt x="9377" y="6673"/>
                      </a:lnTo>
                      <a:lnTo>
                        <a:pt x="9304" y="6673"/>
                      </a:lnTo>
                      <a:lnTo>
                        <a:pt x="9304" y="6673"/>
                      </a:lnTo>
                      <a:lnTo>
                        <a:pt x="9231" y="6673"/>
                      </a:lnTo>
                      <a:lnTo>
                        <a:pt x="9158" y="6625"/>
                      </a:lnTo>
                      <a:lnTo>
                        <a:pt x="1" y="0"/>
                      </a:lnTo>
                      <a:lnTo>
                        <a:pt x="1" y="10814"/>
                      </a:lnTo>
                      <a:lnTo>
                        <a:pt x="1" y="10814"/>
                      </a:lnTo>
                      <a:lnTo>
                        <a:pt x="1" y="10887"/>
                      </a:lnTo>
                      <a:lnTo>
                        <a:pt x="5115" y="7209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09" name="Shape 1409"/>
                <p:cNvSpPr/>
                <p:nvPr/>
              </p:nvSpPr>
              <p:spPr>
                <a:xfrm>
                  <a:off x="572600" y="2014200"/>
                  <a:ext cx="449375" cy="6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7975" h="25" fill="none" extrusionOk="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98" y="25"/>
                      </a:lnTo>
                      <a:lnTo>
                        <a:pt x="171" y="25"/>
                      </a:lnTo>
                      <a:lnTo>
                        <a:pt x="17804" y="25"/>
                      </a:lnTo>
                      <a:lnTo>
                        <a:pt x="17804" y="25"/>
                      </a:lnTo>
                      <a:lnTo>
                        <a:pt x="17877" y="25"/>
                      </a:lnTo>
                      <a:lnTo>
                        <a:pt x="17974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  <p:grpSp>
            <p:nvGrpSpPr>
              <p:cNvPr id="1410" name="Shape 1410"/>
              <p:cNvGrpSpPr/>
              <p:nvPr/>
            </p:nvGrpSpPr>
            <p:grpSpPr>
              <a:xfrm>
                <a:off x="1465986" y="814472"/>
                <a:ext cx="359271" cy="376691"/>
                <a:chOff x="5961125" y="1623900"/>
                <a:chExt cx="427450" cy="448175"/>
              </a:xfrm>
            </p:grpSpPr>
            <p:sp>
              <p:nvSpPr>
                <p:cNvPr id="1411" name="Shape 1411"/>
                <p:cNvSpPr/>
                <p:nvPr/>
              </p:nvSpPr>
              <p:spPr>
                <a:xfrm>
                  <a:off x="5961125" y="1678700"/>
                  <a:ext cx="376925" cy="3769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5077" h="15077" fill="none" extrusionOk="0">
                      <a:moveTo>
                        <a:pt x="11813" y="1340"/>
                      </a:moveTo>
                      <a:lnTo>
                        <a:pt x="11813" y="1340"/>
                      </a:lnTo>
                      <a:lnTo>
                        <a:pt x="11350" y="1024"/>
                      </a:lnTo>
                      <a:lnTo>
                        <a:pt x="10863" y="780"/>
                      </a:lnTo>
                      <a:lnTo>
                        <a:pt x="10351" y="537"/>
                      </a:lnTo>
                      <a:lnTo>
                        <a:pt x="9816" y="342"/>
                      </a:lnTo>
                      <a:lnTo>
                        <a:pt x="9280" y="196"/>
                      </a:lnTo>
                      <a:lnTo>
                        <a:pt x="8720" y="98"/>
                      </a:lnTo>
                      <a:lnTo>
                        <a:pt x="8135" y="25"/>
                      </a:lnTo>
                      <a:lnTo>
                        <a:pt x="7551" y="1"/>
                      </a:lnTo>
                      <a:lnTo>
                        <a:pt x="7551" y="1"/>
                      </a:lnTo>
                      <a:lnTo>
                        <a:pt x="7161" y="1"/>
                      </a:lnTo>
                      <a:lnTo>
                        <a:pt x="6771" y="50"/>
                      </a:lnTo>
                      <a:lnTo>
                        <a:pt x="6406" y="98"/>
                      </a:lnTo>
                      <a:lnTo>
                        <a:pt x="6041" y="147"/>
                      </a:lnTo>
                      <a:lnTo>
                        <a:pt x="5675" y="244"/>
                      </a:lnTo>
                      <a:lnTo>
                        <a:pt x="5310" y="342"/>
                      </a:lnTo>
                      <a:lnTo>
                        <a:pt x="4969" y="464"/>
                      </a:lnTo>
                      <a:lnTo>
                        <a:pt x="4628" y="585"/>
                      </a:lnTo>
                      <a:lnTo>
                        <a:pt x="4287" y="731"/>
                      </a:lnTo>
                      <a:lnTo>
                        <a:pt x="3970" y="902"/>
                      </a:lnTo>
                      <a:lnTo>
                        <a:pt x="3654" y="1097"/>
                      </a:lnTo>
                      <a:lnTo>
                        <a:pt x="3337" y="1292"/>
                      </a:lnTo>
                      <a:lnTo>
                        <a:pt x="3045" y="1486"/>
                      </a:lnTo>
                      <a:lnTo>
                        <a:pt x="2753" y="1730"/>
                      </a:lnTo>
                      <a:lnTo>
                        <a:pt x="2485" y="1949"/>
                      </a:lnTo>
                      <a:lnTo>
                        <a:pt x="2217" y="2217"/>
                      </a:lnTo>
                      <a:lnTo>
                        <a:pt x="1973" y="2461"/>
                      </a:lnTo>
                      <a:lnTo>
                        <a:pt x="1730" y="2753"/>
                      </a:lnTo>
                      <a:lnTo>
                        <a:pt x="1510" y="3021"/>
                      </a:lnTo>
                      <a:lnTo>
                        <a:pt x="1291" y="3313"/>
                      </a:lnTo>
                      <a:lnTo>
                        <a:pt x="1096" y="3630"/>
                      </a:lnTo>
                      <a:lnTo>
                        <a:pt x="926" y="3946"/>
                      </a:lnTo>
                      <a:lnTo>
                        <a:pt x="755" y="4263"/>
                      </a:lnTo>
                      <a:lnTo>
                        <a:pt x="609" y="4604"/>
                      </a:lnTo>
                      <a:lnTo>
                        <a:pt x="463" y="4945"/>
                      </a:lnTo>
                      <a:lnTo>
                        <a:pt x="341" y="5286"/>
                      </a:lnTo>
                      <a:lnTo>
                        <a:pt x="244" y="5651"/>
                      </a:lnTo>
                      <a:lnTo>
                        <a:pt x="171" y="6016"/>
                      </a:lnTo>
                      <a:lnTo>
                        <a:pt x="98" y="6382"/>
                      </a:lnTo>
                      <a:lnTo>
                        <a:pt x="49" y="6771"/>
                      </a:lnTo>
                      <a:lnTo>
                        <a:pt x="25" y="7137"/>
                      </a:lnTo>
                      <a:lnTo>
                        <a:pt x="0" y="7526"/>
                      </a:lnTo>
                      <a:lnTo>
                        <a:pt x="0" y="7526"/>
                      </a:lnTo>
                      <a:lnTo>
                        <a:pt x="25" y="7916"/>
                      </a:lnTo>
                      <a:lnTo>
                        <a:pt x="49" y="8306"/>
                      </a:lnTo>
                      <a:lnTo>
                        <a:pt x="98" y="8671"/>
                      </a:lnTo>
                      <a:lnTo>
                        <a:pt x="171" y="9061"/>
                      </a:lnTo>
                      <a:lnTo>
                        <a:pt x="244" y="9426"/>
                      </a:lnTo>
                      <a:lnTo>
                        <a:pt x="341" y="9767"/>
                      </a:lnTo>
                      <a:lnTo>
                        <a:pt x="463" y="10132"/>
                      </a:lnTo>
                      <a:lnTo>
                        <a:pt x="609" y="10473"/>
                      </a:lnTo>
                      <a:lnTo>
                        <a:pt x="755" y="10790"/>
                      </a:lnTo>
                      <a:lnTo>
                        <a:pt x="926" y="11131"/>
                      </a:lnTo>
                      <a:lnTo>
                        <a:pt x="1096" y="11448"/>
                      </a:lnTo>
                      <a:lnTo>
                        <a:pt x="1291" y="11740"/>
                      </a:lnTo>
                      <a:lnTo>
                        <a:pt x="1510" y="12032"/>
                      </a:lnTo>
                      <a:lnTo>
                        <a:pt x="1730" y="12324"/>
                      </a:lnTo>
                      <a:lnTo>
                        <a:pt x="1973" y="12592"/>
                      </a:lnTo>
                      <a:lnTo>
                        <a:pt x="2217" y="12860"/>
                      </a:lnTo>
                      <a:lnTo>
                        <a:pt x="2485" y="13104"/>
                      </a:lnTo>
                      <a:lnTo>
                        <a:pt x="2753" y="13347"/>
                      </a:lnTo>
                      <a:lnTo>
                        <a:pt x="3045" y="13567"/>
                      </a:lnTo>
                      <a:lnTo>
                        <a:pt x="3337" y="13786"/>
                      </a:lnTo>
                      <a:lnTo>
                        <a:pt x="3654" y="13981"/>
                      </a:lnTo>
                      <a:lnTo>
                        <a:pt x="3970" y="14151"/>
                      </a:lnTo>
                      <a:lnTo>
                        <a:pt x="4287" y="14322"/>
                      </a:lnTo>
                      <a:lnTo>
                        <a:pt x="4628" y="14468"/>
                      </a:lnTo>
                      <a:lnTo>
                        <a:pt x="4969" y="14614"/>
                      </a:lnTo>
                      <a:lnTo>
                        <a:pt x="5310" y="14736"/>
                      </a:lnTo>
                      <a:lnTo>
                        <a:pt x="5675" y="14833"/>
                      </a:lnTo>
                      <a:lnTo>
                        <a:pt x="6041" y="14906"/>
                      </a:lnTo>
                      <a:lnTo>
                        <a:pt x="6406" y="14979"/>
                      </a:lnTo>
                      <a:lnTo>
                        <a:pt x="6771" y="15028"/>
                      </a:lnTo>
                      <a:lnTo>
                        <a:pt x="7161" y="15052"/>
                      </a:lnTo>
                      <a:lnTo>
                        <a:pt x="7551" y="15077"/>
                      </a:lnTo>
                      <a:lnTo>
                        <a:pt x="7551" y="15077"/>
                      </a:lnTo>
                      <a:lnTo>
                        <a:pt x="7940" y="15052"/>
                      </a:lnTo>
                      <a:lnTo>
                        <a:pt x="8306" y="15028"/>
                      </a:lnTo>
                      <a:lnTo>
                        <a:pt x="8695" y="14979"/>
                      </a:lnTo>
                      <a:lnTo>
                        <a:pt x="9061" y="14906"/>
                      </a:lnTo>
                      <a:lnTo>
                        <a:pt x="9426" y="14833"/>
                      </a:lnTo>
                      <a:lnTo>
                        <a:pt x="9791" y="14736"/>
                      </a:lnTo>
                      <a:lnTo>
                        <a:pt x="10132" y="14614"/>
                      </a:lnTo>
                      <a:lnTo>
                        <a:pt x="10473" y="14468"/>
                      </a:lnTo>
                      <a:lnTo>
                        <a:pt x="10814" y="14322"/>
                      </a:lnTo>
                      <a:lnTo>
                        <a:pt x="11131" y="14151"/>
                      </a:lnTo>
                      <a:lnTo>
                        <a:pt x="11447" y="13981"/>
                      </a:lnTo>
                      <a:lnTo>
                        <a:pt x="11764" y="13786"/>
                      </a:lnTo>
                      <a:lnTo>
                        <a:pt x="12056" y="13567"/>
                      </a:lnTo>
                      <a:lnTo>
                        <a:pt x="12348" y="13347"/>
                      </a:lnTo>
                      <a:lnTo>
                        <a:pt x="12616" y="13104"/>
                      </a:lnTo>
                      <a:lnTo>
                        <a:pt x="12884" y="12860"/>
                      </a:lnTo>
                      <a:lnTo>
                        <a:pt x="13128" y="12592"/>
                      </a:lnTo>
                      <a:lnTo>
                        <a:pt x="13371" y="12324"/>
                      </a:lnTo>
                      <a:lnTo>
                        <a:pt x="13591" y="12032"/>
                      </a:lnTo>
                      <a:lnTo>
                        <a:pt x="13785" y="11740"/>
                      </a:lnTo>
                      <a:lnTo>
                        <a:pt x="13980" y="11448"/>
                      </a:lnTo>
                      <a:lnTo>
                        <a:pt x="14175" y="11131"/>
                      </a:lnTo>
                      <a:lnTo>
                        <a:pt x="14346" y="10790"/>
                      </a:lnTo>
                      <a:lnTo>
                        <a:pt x="14492" y="10473"/>
                      </a:lnTo>
                      <a:lnTo>
                        <a:pt x="14613" y="10132"/>
                      </a:lnTo>
                      <a:lnTo>
                        <a:pt x="14735" y="9767"/>
                      </a:lnTo>
                      <a:lnTo>
                        <a:pt x="14857" y="9426"/>
                      </a:lnTo>
                      <a:lnTo>
                        <a:pt x="14930" y="9061"/>
                      </a:lnTo>
                      <a:lnTo>
                        <a:pt x="15003" y="8671"/>
                      </a:lnTo>
                      <a:lnTo>
                        <a:pt x="15052" y="8306"/>
                      </a:lnTo>
                      <a:lnTo>
                        <a:pt x="15076" y="7916"/>
                      </a:lnTo>
                      <a:lnTo>
                        <a:pt x="15076" y="7526"/>
                      </a:lnTo>
                      <a:lnTo>
                        <a:pt x="15076" y="7526"/>
                      </a:lnTo>
                      <a:lnTo>
                        <a:pt x="15052" y="6918"/>
                      </a:lnTo>
                      <a:lnTo>
                        <a:pt x="14979" y="6309"/>
                      </a:lnTo>
                      <a:lnTo>
                        <a:pt x="14857" y="5724"/>
                      </a:lnTo>
                      <a:lnTo>
                        <a:pt x="14687" y="5164"/>
                      </a:lnTo>
                      <a:lnTo>
                        <a:pt x="14492" y="4604"/>
                      </a:lnTo>
                      <a:lnTo>
                        <a:pt x="14248" y="4068"/>
                      </a:lnTo>
                      <a:lnTo>
                        <a:pt x="13956" y="3581"/>
                      </a:lnTo>
                      <a:lnTo>
                        <a:pt x="13615" y="3094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12" name="Shape 1412"/>
                <p:cNvSpPr/>
                <p:nvPr/>
              </p:nvSpPr>
              <p:spPr>
                <a:xfrm>
                  <a:off x="6009825" y="1727425"/>
                  <a:ext cx="279500" cy="2795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1180" h="11180" fill="none" extrusionOk="0">
                      <a:moveTo>
                        <a:pt x="10181" y="2387"/>
                      </a:moveTo>
                      <a:lnTo>
                        <a:pt x="10181" y="2387"/>
                      </a:lnTo>
                      <a:lnTo>
                        <a:pt x="10400" y="2728"/>
                      </a:lnTo>
                      <a:lnTo>
                        <a:pt x="10595" y="3093"/>
                      </a:lnTo>
                      <a:lnTo>
                        <a:pt x="10766" y="3483"/>
                      </a:lnTo>
                      <a:lnTo>
                        <a:pt x="10912" y="3873"/>
                      </a:lnTo>
                      <a:lnTo>
                        <a:pt x="11034" y="4287"/>
                      </a:lnTo>
                      <a:lnTo>
                        <a:pt x="11107" y="4701"/>
                      </a:lnTo>
                      <a:lnTo>
                        <a:pt x="11180" y="5139"/>
                      </a:lnTo>
                      <a:lnTo>
                        <a:pt x="11180" y="5577"/>
                      </a:lnTo>
                      <a:lnTo>
                        <a:pt x="11180" y="5577"/>
                      </a:lnTo>
                      <a:lnTo>
                        <a:pt x="11155" y="6162"/>
                      </a:lnTo>
                      <a:lnTo>
                        <a:pt x="11082" y="6722"/>
                      </a:lnTo>
                      <a:lnTo>
                        <a:pt x="10936" y="7234"/>
                      </a:lnTo>
                      <a:lnTo>
                        <a:pt x="10741" y="7769"/>
                      </a:lnTo>
                      <a:lnTo>
                        <a:pt x="10522" y="8257"/>
                      </a:lnTo>
                      <a:lnTo>
                        <a:pt x="10230" y="8695"/>
                      </a:lnTo>
                      <a:lnTo>
                        <a:pt x="9913" y="9133"/>
                      </a:lnTo>
                      <a:lnTo>
                        <a:pt x="9548" y="9523"/>
                      </a:lnTo>
                      <a:lnTo>
                        <a:pt x="9158" y="9888"/>
                      </a:lnTo>
                      <a:lnTo>
                        <a:pt x="8720" y="10205"/>
                      </a:lnTo>
                      <a:lnTo>
                        <a:pt x="8257" y="10497"/>
                      </a:lnTo>
                      <a:lnTo>
                        <a:pt x="7770" y="10741"/>
                      </a:lnTo>
                      <a:lnTo>
                        <a:pt x="7259" y="10911"/>
                      </a:lnTo>
                      <a:lnTo>
                        <a:pt x="6723" y="11057"/>
                      </a:lnTo>
                      <a:lnTo>
                        <a:pt x="6163" y="11155"/>
                      </a:lnTo>
                      <a:lnTo>
                        <a:pt x="5603" y="11179"/>
                      </a:lnTo>
                      <a:lnTo>
                        <a:pt x="5603" y="11179"/>
                      </a:lnTo>
                      <a:lnTo>
                        <a:pt x="5018" y="11155"/>
                      </a:lnTo>
                      <a:lnTo>
                        <a:pt x="4482" y="11057"/>
                      </a:lnTo>
                      <a:lnTo>
                        <a:pt x="3946" y="10911"/>
                      </a:lnTo>
                      <a:lnTo>
                        <a:pt x="3435" y="10741"/>
                      </a:lnTo>
                      <a:lnTo>
                        <a:pt x="2948" y="10497"/>
                      </a:lnTo>
                      <a:lnTo>
                        <a:pt x="2485" y="10205"/>
                      </a:lnTo>
                      <a:lnTo>
                        <a:pt x="2047" y="9888"/>
                      </a:lnTo>
                      <a:lnTo>
                        <a:pt x="1657" y="9523"/>
                      </a:lnTo>
                      <a:lnTo>
                        <a:pt x="1292" y="9133"/>
                      </a:lnTo>
                      <a:lnTo>
                        <a:pt x="975" y="8695"/>
                      </a:lnTo>
                      <a:lnTo>
                        <a:pt x="683" y="8257"/>
                      </a:lnTo>
                      <a:lnTo>
                        <a:pt x="464" y="7769"/>
                      </a:lnTo>
                      <a:lnTo>
                        <a:pt x="269" y="7234"/>
                      </a:lnTo>
                      <a:lnTo>
                        <a:pt x="123" y="6722"/>
                      </a:lnTo>
                      <a:lnTo>
                        <a:pt x="50" y="6162"/>
                      </a:lnTo>
                      <a:lnTo>
                        <a:pt x="1" y="5577"/>
                      </a:lnTo>
                      <a:lnTo>
                        <a:pt x="1" y="5577"/>
                      </a:lnTo>
                      <a:lnTo>
                        <a:pt x="50" y="5017"/>
                      </a:lnTo>
                      <a:lnTo>
                        <a:pt x="123" y="4457"/>
                      </a:lnTo>
                      <a:lnTo>
                        <a:pt x="269" y="3921"/>
                      </a:lnTo>
                      <a:lnTo>
                        <a:pt x="464" y="3410"/>
                      </a:lnTo>
                      <a:lnTo>
                        <a:pt x="683" y="2923"/>
                      </a:lnTo>
                      <a:lnTo>
                        <a:pt x="975" y="2460"/>
                      </a:lnTo>
                      <a:lnTo>
                        <a:pt x="1292" y="2046"/>
                      </a:lnTo>
                      <a:lnTo>
                        <a:pt x="1657" y="1632"/>
                      </a:lnTo>
                      <a:lnTo>
                        <a:pt x="2047" y="1267"/>
                      </a:lnTo>
                      <a:lnTo>
                        <a:pt x="2485" y="950"/>
                      </a:lnTo>
                      <a:lnTo>
                        <a:pt x="2948" y="682"/>
                      </a:lnTo>
                      <a:lnTo>
                        <a:pt x="3435" y="439"/>
                      </a:lnTo>
                      <a:lnTo>
                        <a:pt x="3946" y="244"/>
                      </a:lnTo>
                      <a:lnTo>
                        <a:pt x="4482" y="122"/>
                      </a:lnTo>
                      <a:lnTo>
                        <a:pt x="5018" y="25"/>
                      </a:lnTo>
                      <a:lnTo>
                        <a:pt x="5603" y="0"/>
                      </a:lnTo>
                      <a:lnTo>
                        <a:pt x="5603" y="0"/>
                      </a:lnTo>
                      <a:lnTo>
                        <a:pt x="6041" y="25"/>
                      </a:lnTo>
                      <a:lnTo>
                        <a:pt x="6479" y="73"/>
                      </a:lnTo>
                      <a:lnTo>
                        <a:pt x="6893" y="146"/>
                      </a:lnTo>
                      <a:lnTo>
                        <a:pt x="7307" y="268"/>
                      </a:lnTo>
                      <a:lnTo>
                        <a:pt x="7697" y="414"/>
                      </a:lnTo>
                      <a:lnTo>
                        <a:pt x="8087" y="585"/>
                      </a:lnTo>
                      <a:lnTo>
                        <a:pt x="8452" y="780"/>
                      </a:lnTo>
                      <a:lnTo>
                        <a:pt x="8793" y="999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13" name="Shape 1413"/>
                <p:cNvSpPr/>
                <p:nvPr/>
              </p:nvSpPr>
              <p:spPr>
                <a:xfrm>
                  <a:off x="6107250" y="1824850"/>
                  <a:ext cx="84650" cy="846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3386" h="3386" fill="none" extrusionOk="0">
                      <a:moveTo>
                        <a:pt x="3362" y="1388"/>
                      </a:moveTo>
                      <a:lnTo>
                        <a:pt x="3362" y="1388"/>
                      </a:lnTo>
                      <a:lnTo>
                        <a:pt x="3386" y="1680"/>
                      </a:lnTo>
                      <a:lnTo>
                        <a:pt x="3386" y="1680"/>
                      </a:lnTo>
                      <a:lnTo>
                        <a:pt x="3386" y="1851"/>
                      </a:lnTo>
                      <a:lnTo>
                        <a:pt x="3362" y="2021"/>
                      </a:lnTo>
                      <a:lnTo>
                        <a:pt x="3313" y="2192"/>
                      </a:lnTo>
                      <a:lnTo>
                        <a:pt x="3264" y="2338"/>
                      </a:lnTo>
                      <a:lnTo>
                        <a:pt x="3191" y="2484"/>
                      </a:lnTo>
                      <a:lnTo>
                        <a:pt x="3118" y="2630"/>
                      </a:lnTo>
                      <a:lnTo>
                        <a:pt x="3021" y="2776"/>
                      </a:lnTo>
                      <a:lnTo>
                        <a:pt x="2899" y="2898"/>
                      </a:lnTo>
                      <a:lnTo>
                        <a:pt x="2777" y="2996"/>
                      </a:lnTo>
                      <a:lnTo>
                        <a:pt x="2655" y="3093"/>
                      </a:lnTo>
                      <a:lnTo>
                        <a:pt x="2509" y="3191"/>
                      </a:lnTo>
                      <a:lnTo>
                        <a:pt x="2363" y="3239"/>
                      </a:lnTo>
                      <a:lnTo>
                        <a:pt x="2217" y="3312"/>
                      </a:lnTo>
                      <a:lnTo>
                        <a:pt x="2046" y="3337"/>
                      </a:lnTo>
                      <a:lnTo>
                        <a:pt x="1876" y="3385"/>
                      </a:lnTo>
                      <a:lnTo>
                        <a:pt x="1706" y="3385"/>
                      </a:lnTo>
                      <a:lnTo>
                        <a:pt x="1706" y="3385"/>
                      </a:lnTo>
                      <a:lnTo>
                        <a:pt x="1535" y="3385"/>
                      </a:lnTo>
                      <a:lnTo>
                        <a:pt x="1365" y="3337"/>
                      </a:lnTo>
                      <a:lnTo>
                        <a:pt x="1194" y="3312"/>
                      </a:lnTo>
                      <a:lnTo>
                        <a:pt x="1048" y="3239"/>
                      </a:lnTo>
                      <a:lnTo>
                        <a:pt x="902" y="3191"/>
                      </a:lnTo>
                      <a:lnTo>
                        <a:pt x="756" y="3093"/>
                      </a:lnTo>
                      <a:lnTo>
                        <a:pt x="634" y="2996"/>
                      </a:lnTo>
                      <a:lnTo>
                        <a:pt x="512" y="2898"/>
                      </a:lnTo>
                      <a:lnTo>
                        <a:pt x="390" y="2776"/>
                      </a:lnTo>
                      <a:lnTo>
                        <a:pt x="293" y="2630"/>
                      </a:lnTo>
                      <a:lnTo>
                        <a:pt x="220" y="2484"/>
                      </a:lnTo>
                      <a:lnTo>
                        <a:pt x="147" y="2338"/>
                      </a:lnTo>
                      <a:lnTo>
                        <a:pt x="74" y="2192"/>
                      </a:lnTo>
                      <a:lnTo>
                        <a:pt x="49" y="2021"/>
                      </a:lnTo>
                      <a:lnTo>
                        <a:pt x="25" y="1851"/>
                      </a:lnTo>
                      <a:lnTo>
                        <a:pt x="1" y="1680"/>
                      </a:lnTo>
                      <a:lnTo>
                        <a:pt x="1" y="1680"/>
                      </a:lnTo>
                      <a:lnTo>
                        <a:pt x="25" y="1510"/>
                      </a:lnTo>
                      <a:lnTo>
                        <a:pt x="49" y="1340"/>
                      </a:lnTo>
                      <a:lnTo>
                        <a:pt x="74" y="1193"/>
                      </a:lnTo>
                      <a:lnTo>
                        <a:pt x="147" y="1023"/>
                      </a:lnTo>
                      <a:lnTo>
                        <a:pt x="220" y="877"/>
                      </a:lnTo>
                      <a:lnTo>
                        <a:pt x="293" y="731"/>
                      </a:lnTo>
                      <a:lnTo>
                        <a:pt x="390" y="609"/>
                      </a:lnTo>
                      <a:lnTo>
                        <a:pt x="512" y="487"/>
                      </a:lnTo>
                      <a:lnTo>
                        <a:pt x="634" y="390"/>
                      </a:lnTo>
                      <a:lnTo>
                        <a:pt x="756" y="292"/>
                      </a:lnTo>
                      <a:lnTo>
                        <a:pt x="902" y="195"/>
                      </a:lnTo>
                      <a:lnTo>
                        <a:pt x="1048" y="122"/>
                      </a:lnTo>
                      <a:lnTo>
                        <a:pt x="1194" y="73"/>
                      </a:lnTo>
                      <a:lnTo>
                        <a:pt x="1365" y="24"/>
                      </a:lnTo>
                      <a:lnTo>
                        <a:pt x="1535" y="0"/>
                      </a:lnTo>
                      <a:lnTo>
                        <a:pt x="1706" y="0"/>
                      </a:lnTo>
                      <a:lnTo>
                        <a:pt x="1706" y="0"/>
                      </a:lnTo>
                      <a:lnTo>
                        <a:pt x="1998" y="24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14" name="Shape 1414"/>
                <p:cNvSpPr/>
                <p:nvPr/>
              </p:nvSpPr>
              <p:spPr>
                <a:xfrm>
                  <a:off x="6058550" y="1776125"/>
                  <a:ext cx="182075" cy="1820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7283" h="7283" fill="none" extrusionOk="0">
                      <a:moveTo>
                        <a:pt x="5431" y="463"/>
                      </a:moveTo>
                      <a:lnTo>
                        <a:pt x="5431" y="463"/>
                      </a:lnTo>
                      <a:lnTo>
                        <a:pt x="5042" y="269"/>
                      </a:lnTo>
                      <a:lnTo>
                        <a:pt x="4823" y="195"/>
                      </a:lnTo>
                      <a:lnTo>
                        <a:pt x="4603" y="122"/>
                      </a:lnTo>
                      <a:lnTo>
                        <a:pt x="4360" y="74"/>
                      </a:lnTo>
                      <a:lnTo>
                        <a:pt x="4141" y="25"/>
                      </a:lnTo>
                      <a:lnTo>
                        <a:pt x="3897" y="1"/>
                      </a:lnTo>
                      <a:lnTo>
                        <a:pt x="3654" y="1"/>
                      </a:lnTo>
                      <a:lnTo>
                        <a:pt x="3654" y="1"/>
                      </a:lnTo>
                      <a:lnTo>
                        <a:pt x="3288" y="25"/>
                      </a:lnTo>
                      <a:lnTo>
                        <a:pt x="2923" y="74"/>
                      </a:lnTo>
                      <a:lnTo>
                        <a:pt x="2558" y="147"/>
                      </a:lnTo>
                      <a:lnTo>
                        <a:pt x="2241" y="293"/>
                      </a:lnTo>
                      <a:lnTo>
                        <a:pt x="1924" y="439"/>
                      </a:lnTo>
                      <a:lnTo>
                        <a:pt x="1608" y="609"/>
                      </a:lnTo>
                      <a:lnTo>
                        <a:pt x="1340" y="829"/>
                      </a:lnTo>
                      <a:lnTo>
                        <a:pt x="1072" y="1072"/>
                      </a:lnTo>
                      <a:lnTo>
                        <a:pt x="828" y="1316"/>
                      </a:lnTo>
                      <a:lnTo>
                        <a:pt x="633" y="1608"/>
                      </a:lnTo>
                      <a:lnTo>
                        <a:pt x="439" y="1900"/>
                      </a:lnTo>
                      <a:lnTo>
                        <a:pt x="293" y="2217"/>
                      </a:lnTo>
                      <a:lnTo>
                        <a:pt x="171" y="2558"/>
                      </a:lnTo>
                      <a:lnTo>
                        <a:pt x="73" y="2899"/>
                      </a:lnTo>
                      <a:lnTo>
                        <a:pt x="25" y="3264"/>
                      </a:lnTo>
                      <a:lnTo>
                        <a:pt x="0" y="3629"/>
                      </a:lnTo>
                      <a:lnTo>
                        <a:pt x="0" y="3629"/>
                      </a:lnTo>
                      <a:lnTo>
                        <a:pt x="25" y="4019"/>
                      </a:lnTo>
                      <a:lnTo>
                        <a:pt x="73" y="4360"/>
                      </a:lnTo>
                      <a:lnTo>
                        <a:pt x="171" y="4725"/>
                      </a:lnTo>
                      <a:lnTo>
                        <a:pt x="293" y="5066"/>
                      </a:lnTo>
                      <a:lnTo>
                        <a:pt x="439" y="5383"/>
                      </a:lnTo>
                      <a:lnTo>
                        <a:pt x="633" y="5675"/>
                      </a:lnTo>
                      <a:lnTo>
                        <a:pt x="828" y="5943"/>
                      </a:lnTo>
                      <a:lnTo>
                        <a:pt x="1072" y="6211"/>
                      </a:lnTo>
                      <a:lnTo>
                        <a:pt x="1340" y="6455"/>
                      </a:lnTo>
                      <a:lnTo>
                        <a:pt x="1608" y="6650"/>
                      </a:lnTo>
                      <a:lnTo>
                        <a:pt x="1924" y="6844"/>
                      </a:lnTo>
                      <a:lnTo>
                        <a:pt x="2241" y="6990"/>
                      </a:lnTo>
                      <a:lnTo>
                        <a:pt x="2558" y="7112"/>
                      </a:lnTo>
                      <a:lnTo>
                        <a:pt x="2923" y="7210"/>
                      </a:lnTo>
                      <a:lnTo>
                        <a:pt x="3288" y="7258"/>
                      </a:lnTo>
                      <a:lnTo>
                        <a:pt x="3654" y="7283"/>
                      </a:lnTo>
                      <a:lnTo>
                        <a:pt x="3654" y="7283"/>
                      </a:lnTo>
                      <a:lnTo>
                        <a:pt x="4019" y="7258"/>
                      </a:lnTo>
                      <a:lnTo>
                        <a:pt x="4384" y="7210"/>
                      </a:lnTo>
                      <a:lnTo>
                        <a:pt x="4725" y="7112"/>
                      </a:lnTo>
                      <a:lnTo>
                        <a:pt x="5066" y="6990"/>
                      </a:lnTo>
                      <a:lnTo>
                        <a:pt x="5383" y="6844"/>
                      </a:lnTo>
                      <a:lnTo>
                        <a:pt x="5675" y="6650"/>
                      </a:lnTo>
                      <a:lnTo>
                        <a:pt x="5967" y="6455"/>
                      </a:lnTo>
                      <a:lnTo>
                        <a:pt x="6235" y="6211"/>
                      </a:lnTo>
                      <a:lnTo>
                        <a:pt x="6454" y="5943"/>
                      </a:lnTo>
                      <a:lnTo>
                        <a:pt x="6674" y="5675"/>
                      </a:lnTo>
                      <a:lnTo>
                        <a:pt x="6844" y="5383"/>
                      </a:lnTo>
                      <a:lnTo>
                        <a:pt x="7014" y="5066"/>
                      </a:lnTo>
                      <a:lnTo>
                        <a:pt x="7136" y="4725"/>
                      </a:lnTo>
                      <a:lnTo>
                        <a:pt x="7209" y="4360"/>
                      </a:lnTo>
                      <a:lnTo>
                        <a:pt x="7282" y="4019"/>
                      </a:lnTo>
                      <a:lnTo>
                        <a:pt x="7282" y="3629"/>
                      </a:lnTo>
                      <a:lnTo>
                        <a:pt x="7282" y="3629"/>
                      </a:lnTo>
                      <a:lnTo>
                        <a:pt x="7282" y="3386"/>
                      </a:lnTo>
                      <a:lnTo>
                        <a:pt x="7258" y="3167"/>
                      </a:lnTo>
                      <a:lnTo>
                        <a:pt x="7234" y="2923"/>
                      </a:lnTo>
                      <a:lnTo>
                        <a:pt x="7161" y="2704"/>
                      </a:lnTo>
                      <a:lnTo>
                        <a:pt x="7112" y="2485"/>
                      </a:lnTo>
                      <a:lnTo>
                        <a:pt x="7014" y="2266"/>
                      </a:lnTo>
                      <a:lnTo>
                        <a:pt x="6820" y="1852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15" name="Shape 1415"/>
                <p:cNvSpPr/>
                <p:nvPr/>
              </p:nvSpPr>
              <p:spPr>
                <a:xfrm>
                  <a:off x="5971475" y="2001400"/>
                  <a:ext cx="74925" cy="706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97" h="2827" fill="none" extrusionOk="0">
                      <a:moveTo>
                        <a:pt x="1462" y="1"/>
                      </a:moveTo>
                      <a:lnTo>
                        <a:pt x="293" y="1170"/>
                      </a:lnTo>
                      <a:lnTo>
                        <a:pt x="293" y="1170"/>
                      </a:lnTo>
                      <a:lnTo>
                        <a:pt x="171" y="1316"/>
                      </a:lnTo>
                      <a:lnTo>
                        <a:pt x="74" y="1487"/>
                      </a:lnTo>
                      <a:lnTo>
                        <a:pt x="25" y="1657"/>
                      </a:lnTo>
                      <a:lnTo>
                        <a:pt x="1" y="1852"/>
                      </a:lnTo>
                      <a:lnTo>
                        <a:pt x="25" y="2047"/>
                      </a:lnTo>
                      <a:lnTo>
                        <a:pt x="74" y="2217"/>
                      </a:lnTo>
                      <a:lnTo>
                        <a:pt x="171" y="2388"/>
                      </a:lnTo>
                      <a:lnTo>
                        <a:pt x="293" y="2534"/>
                      </a:lnTo>
                      <a:lnTo>
                        <a:pt x="293" y="2534"/>
                      </a:lnTo>
                      <a:lnTo>
                        <a:pt x="439" y="2656"/>
                      </a:lnTo>
                      <a:lnTo>
                        <a:pt x="609" y="2753"/>
                      </a:lnTo>
                      <a:lnTo>
                        <a:pt x="804" y="2802"/>
                      </a:lnTo>
                      <a:lnTo>
                        <a:pt x="975" y="2826"/>
                      </a:lnTo>
                      <a:lnTo>
                        <a:pt x="975" y="2826"/>
                      </a:lnTo>
                      <a:lnTo>
                        <a:pt x="1170" y="2802"/>
                      </a:lnTo>
                      <a:lnTo>
                        <a:pt x="1340" y="2753"/>
                      </a:lnTo>
                      <a:lnTo>
                        <a:pt x="1511" y="2656"/>
                      </a:lnTo>
                      <a:lnTo>
                        <a:pt x="1681" y="2534"/>
                      </a:lnTo>
                      <a:lnTo>
                        <a:pt x="2850" y="1365"/>
                      </a:lnTo>
                      <a:lnTo>
                        <a:pt x="2850" y="1365"/>
                      </a:lnTo>
                      <a:lnTo>
                        <a:pt x="2996" y="1194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16" name="Shape 1416"/>
                <p:cNvSpPr/>
                <p:nvPr/>
              </p:nvSpPr>
              <p:spPr>
                <a:xfrm>
                  <a:off x="6253375" y="2001400"/>
                  <a:ext cx="74325" cy="706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73" h="2827" fill="none" extrusionOk="0">
                      <a:moveTo>
                        <a:pt x="1" y="1194"/>
                      </a:moveTo>
                      <a:lnTo>
                        <a:pt x="1" y="1194"/>
                      </a:lnTo>
                      <a:lnTo>
                        <a:pt x="123" y="1365"/>
                      </a:lnTo>
                      <a:lnTo>
                        <a:pt x="1316" y="2534"/>
                      </a:lnTo>
                      <a:lnTo>
                        <a:pt x="1316" y="2534"/>
                      </a:lnTo>
                      <a:lnTo>
                        <a:pt x="1462" y="2656"/>
                      </a:lnTo>
                      <a:lnTo>
                        <a:pt x="1633" y="2753"/>
                      </a:lnTo>
                      <a:lnTo>
                        <a:pt x="1827" y="2802"/>
                      </a:lnTo>
                      <a:lnTo>
                        <a:pt x="1998" y="2826"/>
                      </a:lnTo>
                      <a:lnTo>
                        <a:pt x="1998" y="2826"/>
                      </a:lnTo>
                      <a:lnTo>
                        <a:pt x="2193" y="2802"/>
                      </a:lnTo>
                      <a:lnTo>
                        <a:pt x="2363" y="2753"/>
                      </a:lnTo>
                      <a:lnTo>
                        <a:pt x="2534" y="2656"/>
                      </a:lnTo>
                      <a:lnTo>
                        <a:pt x="2704" y="2534"/>
                      </a:lnTo>
                      <a:lnTo>
                        <a:pt x="2704" y="2534"/>
                      </a:lnTo>
                      <a:lnTo>
                        <a:pt x="2826" y="2388"/>
                      </a:lnTo>
                      <a:lnTo>
                        <a:pt x="2923" y="2217"/>
                      </a:lnTo>
                      <a:lnTo>
                        <a:pt x="2972" y="2047"/>
                      </a:lnTo>
                      <a:lnTo>
                        <a:pt x="2972" y="1852"/>
                      </a:lnTo>
                      <a:lnTo>
                        <a:pt x="2972" y="1657"/>
                      </a:lnTo>
                      <a:lnTo>
                        <a:pt x="2923" y="1487"/>
                      </a:lnTo>
                      <a:lnTo>
                        <a:pt x="2826" y="1316"/>
                      </a:lnTo>
                      <a:lnTo>
                        <a:pt x="2704" y="1170"/>
                      </a:lnTo>
                      <a:lnTo>
                        <a:pt x="1535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17" name="Shape 1417"/>
                <p:cNvSpPr/>
                <p:nvPr/>
              </p:nvSpPr>
              <p:spPr>
                <a:xfrm>
                  <a:off x="6137700" y="1623900"/>
                  <a:ext cx="250875" cy="2551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0035" h="10206" fill="none" extrusionOk="0">
                      <a:moveTo>
                        <a:pt x="9718" y="2412"/>
                      </a:moveTo>
                      <a:lnTo>
                        <a:pt x="8671" y="2217"/>
                      </a:lnTo>
                      <a:lnTo>
                        <a:pt x="9694" y="1194"/>
                      </a:lnTo>
                      <a:lnTo>
                        <a:pt x="9694" y="1194"/>
                      </a:lnTo>
                      <a:lnTo>
                        <a:pt x="9767" y="1121"/>
                      </a:lnTo>
                      <a:lnTo>
                        <a:pt x="9815" y="1024"/>
                      </a:lnTo>
                      <a:lnTo>
                        <a:pt x="9840" y="951"/>
                      </a:lnTo>
                      <a:lnTo>
                        <a:pt x="9840" y="853"/>
                      </a:lnTo>
                      <a:lnTo>
                        <a:pt x="9840" y="756"/>
                      </a:lnTo>
                      <a:lnTo>
                        <a:pt x="9815" y="658"/>
                      </a:lnTo>
                      <a:lnTo>
                        <a:pt x="9767" y="585"/>
                      </a:lnTo>
                      <a:lnTo>
                        <a:pt x="9694" y="512"/>
                      </a:lnTo>
                      <a:lnTo>
                        <a:pt x="9694" y="512"/>
                      </a:lnTo>
                      <a:lnTo>
                        <a:pt x="9621" y="439"/>
                      </a:lnTo>
                      <a:lnTo>
                        <a:pt x="9548" y="391"/>
                      </a:lnTo>
                      <a:lnTo>
                        <a:pt x="9450" y="366"/>
                      </a:lnTo>
                      <a:lnTo>
                        <a:pt x="9353" y="366"/>
                      </a:lnTo>
                      <a:lnTo>
                        <a:pt x="9255" y="366"/>
                      </a:lnTo>
                      <a:lnTo>
                        <a:pt x="9182" y="391"/>
                      </a:lnTo>
                      <a:lnTo>
                        <a:pt x="9085" y="439"/>
                      </a:lnTo>
                      <a:lnTo>
                        <a:pt x="9012" y="512"/>
                      </a:lnTo>
                      <a:lnTo>
                        <a:pt x="7867" y="1657"/>
                      </a:lnTo>
                      <a:lnTo>
                        <a:pt x="7867" y="1657"/>
                      </a:lnTo>
                      <a:lnTo>
                        <a:pt x="7818" y="1487"/>
                      </a:lnTo>
                      <a:lnTo>
                        <a:pt x="7599" y="317"/>
                      </a:lnTo>
                      <a:lnTo>
                        <a:pt x="7599" y="317"/>
                      </a:lnTo>
                      <a:lnTo>
                        <a:pt x="7575" y="196"/>
                      </a:lnTo>
                      <a:lnTo>
                        <a:pt x="7526" y="98"/>
                      </a:lnTo>
                      <a:lnTo>
                        <a:pt x="7477" y="50"/>
                      </a:lnTo>
                      <a:lnTo>
                        <a:pt x="7404" y="1"/>
                      </a:lnTo>
                      <a:lnTo>
                        <a:pt x="7331" y="1"/>
                      </a:lnTo>
                      <a:lnTo>
                        <a:pt x="7234" y="25"/>
                      </a:lnTo>
                      <a:lnTo>
                        <a:pt x="7161" y="74"/>
                      </a:lnTo>
                      <a:lnTo>
                        <a:pt x="7063" y="147"/>
                      </a:lnTo>
                      <a:lnTo>
                        <a:pt x="5432" y="1754"/>
                      </a:lnTo>
                      <a:lnTo>
                        <a:pt x="5432" y="1754"/>
                      </a:lnTo>
                      <a:lnTo>
                        <a:pt x="5358" y="1852"/>
                      </a:lnTo>
                      <a:lnTo>
                        <a:pt x="5285" y="1974"/>
                      </a:lnTo>
                      <a:lnTo>
                        <a:pt x="5212" y="2120"/>
                      </a:lnTo>
                      <a:lnTo>
                        <a:pt x="5164" y="2242"/>
                      </a:lnTo>
                      <a:lnTo>
                        <a:pt x="5139" y="2388"/>
                      </a:lnTo>
                      <a:lnTo>
                        <a:pt x="5115" y="2534"/>
                      </a:lnTo>
                      <a:lnTo>
                        <a:pt x="5115" y="2680"/>
                      </a:lnTo>
                      <a:lnTo>
                        <a:pt x="5115" y="2802"/>
                      </a:lnTo>
                      <a:lnTo>
                        <a:pt x="5334" y="3971"/>
                      </a:lnTo>
                      <a:lnTo>
                        <a:pt x="5334" y="3971"/>
                      </a:lnTo>
                      <a:lnTo>
                        <a:pt x="5383" y="4141"/>
                      </a:lnTo>
                      <a:lnTo>
                        <a:pt x="147" y="9378"/>
                      </a:lnTo>
                      <a:lnTo>
                        <a:pt x="147" y="9378"/>
                      </a:lnTo>
                      <a:lnTo>
                        <a:pt x="73" y="9451"/>
                      </a:lnTo>
                      <a:lnTo>
                        <a:pt x="25" y="9548"/>
                      </a:lnTo>
                      <a:lnTo>
                        <a:pt x="0" y="9645"/>
                      </a:lnTo>
                      <a:lnTo>
                        <a:pt x="0" y="9718"/>
                      </a:lnTo>
                      <a:lnTo>
                        <a:pt x="0" y="9816"/>
                      </a:lnTo>
                      <a:lnTo>
                        <a:pt x="25" y="9913"/>
                      </a:lnTo>
                      <a:lnTo>
                        <a:pt x="73" y="9986"/>
                      </a:lnTo>
                      <a:lnTo>
                        <a:pt x="147" y="10059"/>
                      </a:lnTo>
                      <a:lnTo>
                        <a:pt x="147" y="10059"/>
                      </a:lnTo>
                      <a:lnTo>
                        <a:pt x="220" y="10133"/>
                      </a:lnTo>
                      <a:lnTo>
                        <a:pt x="293" y="10181"/>
                      </a:lnTo>
                      <a:lnTo>
                        <a:pt x="390" y="10206"/>
                      </a:lnTo>
                      <a:lnTo>
                        <a:pt x="488" y="10206"/>
                      </a:lnTo>
                      <a:lnTo>
                        <a:pt x="488" y="10206"/>
                      </a:lnTo>
                      <a:lnTo>
                        <a:pt x="585" y="10206"/>
                      </a:lnTo>
                      <a:lnTo>
                        <a:pt x="658" y="10181"/>
                      </a:lnTo>
                      <a:lnTo>
                        <a:pt x="755" y="10133"/>
                      </a:lnTo>
                      <a:lnTo>
                        <a:pt x="828" y="10059"/>
                      </a:lnTo>
                      <a:lnTo>
                        <a:pt x="6187" y="4726"/>
                      </a:lnTo>
                      <a:lnTo>
                        <a:pt x="7234" y="4896"/>
                      </a:lnTo>
                      <a:lnTo>
                        <a:pt x="7234" y="4896"/>
                      </a:lnTo>
                      <a:lnTo>
                        <a:pt x="7356" y="4921"/>
                      </a:lnTo>
                      <a:lnTo>
                        <a:pt x="7502" y="4921"/>
                      </a:lnTo>
                      <a:lnTo>
                        <a:pt x="7624" y="4896"/>
                      </a:lnTo>
                      <a:lnTo>
                        <a:pt x="7770" y="4848"/>
                      </a:lnTo>
                      <a:lnTo>
                        <a:pt x="7916" y="4799"/>
                      </a:lnTo>
                      <a:lnTo>
                        <a:pt x="8038" y="4750"/>
                      </a:lnTo>
                      <a:lnTo>
                        <a:pt x="8159" y="4677"/>
                      </a:lnTo>
                      <a:lnTo>
                        <a:pt x="8257" y="4580"/>
                      </a:lnTo>
                      <a:lnTo>
                        <a:pt x="9889" y="2948"/>
                      </a:lnTo>
                      <a:lnTo>
                        <a:pt x="9889" y="2948"/>
                      </a:lnTo>
                      <a:lnTo>
                        <a:pt x="9962" y="2875"/>
                      </a:lnTo>
                      <a:lnTo>
                        <a:pt x="10010" y="2777"/>
                      </a:lnTo>
                      <a:lnTo>
                        <a:pt x="10035" y="2704"/>
                      </a:lnTo>
                      <a:lnTo>
                        <a:pt x="10010" y="2607"/>
                      </a:lnTo>
                      <a:lnTo>
                        <a:pt x="9986" y="2558"/>
                      </a:lnTo>
                      <a:lnTo>
                        <a:pt x="9913" y="2485"/>
                      </a:lnTo>
                      <a:lnTo>
                        <a:pt x="9815" y="2436"/>
                      </a:lnTo>
                      <a:lnTo>
                        <a:pt x="9718" y="2412"/>
                      </a:lnTo>
                      <a:lnTo>
                        <a:pt x="9718" y="2412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</p:grpSp>
        <p:grpSp>
          <p:nvGrpSpPr>
            <p:cNvPr id="1418" name="Shape 1418"/>
            <p:cNvGrpSpPr/>
            <p:nvPr/>
          </p:nvGrpSpPr>
          <p:grpSpPr>
            <a:xfrm>
              <a:off x="-146104" y="2321897"/>
              <a:ext cx="1967265" cy="430924"/>
              <a:chOff x="-146104" y="2152862"/>
              <a:chExt cx="1967265" cy="430924"/>
            </a:xfrm>
          </p:grpSpPr>
          <p:grpSp>
            <p:nvGrpSpPr>
              <p:cNvPr id="1419" name="Shape 1419"/>
              <p:cNvGrpSpPr/>
              <p:nvPr/>
            </p:nvGrpSpPr>
            <p:grpSpPr>
              <a:xfrm>
                <a:off x="670441" y="2159261"/>
                <a:ext cx="342881" cy="418127"/>
                <a:chOff x="596350" y="929175"/>
                <a:chExt cx="407950" cy="497475"/>
              </a:xfrm>
            </p:grpSpPr>
            <p:sp>
              <p:nvSpPr>
                <p:cNvPr id="1420" name="Shape 1420"/>
                <p:cNvSpPr/>
                <p:nvPr/>
              </p:nvSpPr>
              <p:spPr>
                <a:xfrm>
                  <a:off x="596350" y="953550"/>
                  <a:ext cx="387250" cy="4731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5490" h="18924" fill="none" extrusionOk="0">
                      <a:moveTo>
                        <a:pt x="15490" y="17828"/>
                      </a:moveTo>
                      <a:lnTo>
                        <a:pt x="15490" y="17828"/>
                      </a:lnTo>
                      <a:lnTo>
                        <a:pt x="15466" y="17998"/>
                      </a:lnTo>
                      <a:lnTo>
                        <a:pt x="15417" y="18169"/>
                      </a:lnTo>
                      <a:lnTo>
                        <a:pt x="15319" y="18364"/>
                      </a:lnTo>
                      <a:lnTo>
                        <a:pt x="15198" y="18534"/>
                      </a:lnTo>
                      <a:lnTo>
                        <a:pt x="15052" y="18680"/>
                      </a:lnTo>
                      <a:lnTo>
                        <a:pt x="14881" y="18802"/>
                      </a:lnTo>
                      <a:lnTo>
                        <a:pt x="14735" y="18900"/>
                      </a:lnTo>
                      <a:lnTo>
                        <a:pt x="14564" y="18924"/>
                      </a:lnTo>
                      <a:lnTo>
                        <a:pt x="1023" y="18924"/>
                      </a:lnTo>
                      <a:lnTo>
                        <a:pt x="1023" y="18924"/>
                      </a:lnTo>
                      <a:lnTo>
                        <a:pt x="853" y="18900"/>
                      </a:lnTo>
                      <a:lnTo>
                        <a:pt x="682" y="18802"/>
                      </a:lnTo>
                      <a:lnTo>
                        <a:pt x="512" y="18680"/>
                      </a:lnTo>
                      <a:lnTo>
                        <a:pt x="341" y="18534"/>
                      </a:lnTo>
                      <a:lnTo>
                        <a:pt x="219" y="18364"/>
                      </a:lnTo>
                      <a:lnTo>
                        <a:pt x="98" y="18169"/>
                      </a:lnTo>
                      <a:lnTo>
                        <a:pt x="25" y="17998"/>
                      </a:lnTo>
                      <a:lnTo>
                        <a:pt x="0" y="17828"/>
                      </a:lnTo>
                      <a:lnTo>
                        <a:pt x="0" y="877"/>
                      </a:lnTo>
                      <a:lnTo>
                        <a:pt x="0" y="877"/>
                      </a:lnTo>
                      <a:lnTo>
                        <a:pt x="25" y="706"/>
                      </a:lnTo>
                      <a:lnTo>
                        <a:pt x="98" y="560"/>
                      </a:lnTo>
                      <a:lnTo>
                        <a:pt x="195" y="414"/>
                      </a:lnTo>
                      <a:lnTo>
                        <a:pt x="341" y="268"/>
                      </a:lnTo>
                      <a:lnTo>
                        <a:pt x="487" y="171"/>
                      </a:lnTo>
                      <a:lnTo>
                        <a:pt x="658" y="73"/>
                      </a:lnTo>
                      <a:lnTo>
                        <a:pt x="828" y="24"/>
                      </a:lnTo>
                      <a:lnTo>
                        <a:pt x="974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21" name="Shape 1421"/>
                <p:cNvSpPr/>
                <p:nvPr/>
              </p:nvSpPr>
              <p:spPr>
                <a:xfrm>
                  <a:off x="626775" y="929175"/>
                  <a:ext cx="377525" cy="4627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5101" h="18511" fill="none" extrusionOk="0">
                      <a:moveTo>
                        <a:pt x="15101" y="3362"/>
                      </a:moveTo>
                      <a:lnTo>
                        <a:pt x="15101" y="17731"/>
                      </a:lnTo>
                      <a:lnTo>
                        <a:pt x="15101" y="17731"/>
                      </a:lnTo>
                      <a:lnTo>
                        <a:pt x="15077" y="17877"/>
                      </a:lnTo>
                      <a:lnTo>
                        <a:pt x="15028" y="18024"/>
                      </a:lnTo>
                      <a:lnTo>
                        <a:pt x="14979" y="18145"/>
                      </a:lnTo>
                      <a:lnTo>
                        <a:pt x="14882" y="18267"/>
                      </a:lnTo>
                      <a:lnTo>
                        <a:pt x="14760" y="18365"/>
                      </a:lnTo>
                      <a:lnTo>
                        <a:pt x="14614" y="18438"/>
                      </a:lnTo>
                      <a:lnTo>
                        <a:pt x="14468" y="18486"/>
                      </a:lnTo>
                      <a:lnTo>
                        <a:pt x="14322" y="18511"/>
                      </a:lnTo>
                      <a:lnTo>
                        <a:pt x="780" y="18511"/>
                      </a:lnTo>
                      <a:lnTo>
                        <a:pt x="780" y="18511"/>
                      </a:lnTo>
                      <a:lnTo>
                        <a:pt x="634" y="18486"/>
                      </a:lnTo>
                      <a:lnTo>
                        <a:pt x="488" y="18438"/>
                      </a:lnTo>
                      <a:lnTo>
                        <a:pt x="342" y="18365"/>
                      </a:lnTo>
                      <a:lnTo>
                        <a:pt x="220" y="18267"/>
                      </a:lnTo>
                      <a:lnTo>
                        <a:pt x="123" y="18145"/>
                      </a:lnTo>
                      <a:lnTo>
                        <a:pt x="74" y="18024"/>
                      </a:lnTo>
                      <a:lnTo>
                        <a:pt x="25" y="17877"/>
                      </a:lnTo>
                      <a:lnTo>
                        <a:pt x="1" y="17731"/>
                      </a:lnTo>
                      <a:lnTo>
                        <a:pt x="1" y="780"/>
                      </a:lnTo>
                      <a:lnTo>
                        <a:pt x="1" y="780"/>
                      </a:lnTo>
                      <a:lnTo>
                        <a:pt x="25" y="610"/>
                      </a:lnTo>
                      <a:lnTo>
                        <a:pt x="74" y="464"/>
                      </a:lnTo>
                      <a:lnTo>
                        <a:pt x="123" y="342"/>
                      </a:lnTo>
                      <a:lnTo>
                        <a:pt x="220" y="220"/>
                      </a:lnTo>
                      <a:lnTo>
                        <a:pt x="342" y="123"/>
                      </a:lnTo>
                      <a:lnTo>
                        <a:pt x="488" y="50"/>
                      </a:lnTo>
                      <a:lnTo>
                        <a:pt x="634" y="1"/>
                      </a:lnTo>
                      <a:lnTo>
                        <a:pt x="780" y="1"/>
                      </a:lnTo>
                      <a:lnTo>
                        <a:pt x="11740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22" name="Shape 1422"/>
                <p:cNvSpPr/>
                <p:nvPr/>
              </p:nvSpPr>
              <p:spPr>
                <a:xfrm>
                  <a:off x="688900" y="1256150"/>
                  <a:ext cx="13397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5359" h="1" fill="none" extrusionOk="0">
                      <a:moveTo>
                        <a:pt x="5358" y="0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23" name="Shape 1423"/>
                <p:cNvSpPr/>
                <p:nvPr/>
              </p:nvSpPr>
              <p:spPr>
                <a:xfrm>
                  <a:off x="688900" y="1201350"/>
                  <a:ext cx="255750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0230" h="1" fill="none" extrusionOk="0">
                      <a:moveTo>
                        <a:pt x="10229" y="1"/>
                      </a:moveTo>
                      <a:lnTo>
                        <a:pt x="0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24" name="Shape 1424"/>
                <p:cNvSpPr/>
                <p:nvPr/>
              </p:nvSpPr>
              <p:spPr>
                <a:xfrm>
                  <a:off x="688900" y="1145950"/>
                  <a:ext cx="255750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0230" h="1" fill="none" extrusionOk="0">
                      <a:moveTo>
                        <a:pt x="10229" y="0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25" name="Shape 1425"/>
                <p:cNvSpPr/>
                <p:nvPr/>
              </p:nvSpPr>
              <p:spPr>
                <a:xfrm>
                  <a:off x="688900" y="1090525"/>
                  <a:ext cx="255750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0230" h="1" fill="none" extrusionOk="0">
                      <a:moveTo>
                        <a:pt x="10229" y="1"/>
                      </a:moveTo>
                      <a:lnTo>
                        <a:pt x="0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 lvl="0" rtl="0"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26" name="Shape 1426"/>
                <p:cNvSpPr/>
                <p:nvPr/>
              </p:nvSpPr>
              <p:spPr>
                <a:xfrm>
                  <a:off x="920250" y="929175"/>
                  <a:ext cx="84050" cy="840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3362" h="3362" fill="none" extrusionOk="0">
                      <a:moveTo>
                        <a:pt x="1" y="2582"/>
                      </a:moveTo>
                      <a:lnTo>
                        <a:pt x="1" y="1"/>
                      </a:lnTo>
                      <a:lnTo>
                        <a:pt x="3362" y="3362"/>
                      </a:lnTo>
                      <a:lnTo>
                        <a:pt x="780" y="3362"/>
                      </a:lnTo>
                      <a:lnTo>
                        <a:pt x="780" y="3362"/>
                      </a:lnTo>
                      <a:lnTo>
                        <a:pt x="610" y="3337"/>
                      </a:lnTo>
                      <a:lnTo>
                        <a:pt x="464" y="3289"/>
                      </a:lnTo>
                      <a:lnTo>
                        <a:pt x="342" y="3216"/>
                      </a:lnTo>
                      <a:lnTo>
                        <a:pt x="220" y="3118"/>
                      </a:lnTo>
                      <a:lnTo>
                        <a:pt x="123" y="3021"/>
                      </a:lnTo>
                      <a:lnTo>
                        <a:pt x="50" y="2875"/>
                      </a:lnTo>
                      <a:lnTo>
                        <a:pt x="1" y="2729"/>
                      </a:lnTo>
                      <a:lnTo>
                        <a:pt x="1" y="2582"/>
                      </a:lnTo>
                      <a:lnTo>
                        <a:pt x="1" y="2582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  <p:sp>
            <p:nvSpPr>
              <p:cNvPr id="1427" name="Shape 1427"/>
              <p:cNvSpPr/>
              <p:nvPr/>
            </p:nvSpPr>
            <p:spPr>
              <a:xfrm>
                <a:off x="-146104" y="2152862"/>
                <a:ext cx="248745" cy="430924"/>
              </a:xfrm>
              <a:custGeom>
                <a:avLst/>
                <a:gdLst/>
                <a:ahLst/>
                <a:cxnLst/>
                <a:rect l="0" t="0" r="0" b="0"/>
                <a:pathLst>
                  <a:path w="11838" h="20508" fill="none" extrusionOk="0">
                    <a:moveTo>
                      <a:pt x="10547" y="1"/>
                    </a:moveTo>
                    <a:lnTo>
                      <a:pt x="1292" y="1"/>
                    </a:lnTo>
                    <a:lnTo>
                      <a:pt x="1292" y="1"/>
                    </a:lnTo>
                    <a:lnTo>
                      <a:pt x="1024" y="25"/>
                    </a:lnTo>
                    <a:lnTo>
                      <a:pt x="780" y="98"/>
                    </a:lnTo>
                    <a:lnTo>
                      <a:pt x="561" y="220"/>
                    </a:lnTo>
                    <a:lnTo>
                      <a:pt x="366" y="366"/>
                    </a:lnTo>
                    <a:lnTo>
                      <a:pt x="220" y="561"/>
                    </a:lnTo>
                    <a:lnTo>
                      <a:pt x="98" y="780"/>
                    </a:lnTo>
                    <a:lnTo>
                      <a:pt x="25" y="1024"/>
                    </a:lnTo>
                    <a:lnTo>
                      <a:pt x="1" y="1292"/>
                    </a:lnTo>
                    <a:lnTo>
                      <a:pt x="1" y="19217"/>
                    </a:lnTo>
                    <a:lnTo>
                      <a:pt x="1" y="19217"/>
                    </a:lnTo>
                    <a:lnTo>
                      <a:pt x="25" y="19485"/>
                    </a:lnTo>
                    <a:lnTo>
                      <a:pt x="98" y="19728"/>
                    </a:lnTo>
                    <a:lnTo>
                      <a:pt x="220" y="19948"/>
                    </a:lnTo>
                    <a:lnTo>
                      <a:pt x="366" y="20142"/>
                    </a:lnTo>
                    <a:lnTo>
                      <a:pt x="561" y="20289"/>
                    </a:lnTo>
                    <a:lnTo>
                      <a:pt x="780" y="20410"/>
                    </a:lnTo>
                    <a:lnTo>
                      <a:pt x="1024" y="20483"/>
                    </a:lnTo>
                    <a:lnTo>
                      <a:pt x="1292" y="20508"/>
                    </a:lnTo>
                    <a:lnTo>
                      <a:pt x="10547" y="20508"/>
                    </a:lnTo>
                    <a:lnTo>
                      <a:pt x="10547" y="20508"/>
                    </a:lnTo>
                    <a:lnTo>
                      <a:pt x="10814" y="20483"/>
                    </a:lnTo>
                    <a:lnTo>
                      <a:pt x="11058" y="20410"/>
                    </a:lnTo>
                    <a:lnTo>
                      <a:pt x="11277" y="20289"/>
                    </a:lnTo>
                    <a:lnTo>
                      <a:pt x="11472" y="20142"/>
                    </a:lnTo>
                    <a:lnTo>
                      <a:pt x="11618" y="19948"/>
                    </a:lnTo>
                    <a:lnTo>
                      <a:pt x="11740" y="19728"/>
                    </a:lnTo>
                    <a:lnTo>
                      <a:pt x="11813" y="19485"/>
                    </a:lnTo>
                    <a:lnTo>
                      <a:pt x="11837" y="19217"/>
                    </a:lnTo>
                    <a:lnTo>
                      <a:pt x="11837" y="1292"/>
                    </a:lnTo>
                    <a:lnTo>
                      <a:pt x="11837" y="1292"/>
                    </a:lnTo>
                    <a:lnTo>
                      <a:pt x="11813" y="1024"/>
                    </a:lnTo>
                    <a:lnTo>
                      <a:pt x="11740" y="780"/>
                    </a:lnTo>
                    <a:lnTo>
                      <a:pt x="11618" y="561"/>
                    </a:lnTo>
                    <a:lnTo>
                      <a:pt x="11472" y="366"/>
                    </a:lnTo>
                    <a:lnTo>
                      <a:pt x="11277" y="220"/>
                    </a:lnTo>
                    <a:lnTo>
                      <a:pt x="11058" y="98"/>
                    </a:lnTo>
                    <a:lnTo>
                      <a:pt x="10814" y="25"/>
                    </a:lnTo>
                    <a:lnTo>
                      <a:pt x="10547" y="1"/>
                    </a:lnTo>
                    <a:lnTo>
                      <a:pt x="10547" y="1"/>
                    </a:lnTo>
                    <a:close/>
                    <a:moveTo>
                      <a:pt x="5554" y="975"/>
                    </a:moveTo>
                    <a:lnTo>
                      <a:pt x="6284" y="975"/>
                    </a:lnTo>
                    <a:lnTo>
                      <a:pt x="6284" y="975"/>
                    </a:lnTo>
                    <a:lnTo>
                      <a:pt x="6406" y="999"/>
                    </a:lnTo>
                    <a:lnTo>
                      <a:pt x="6479" y="1073"/>
                    </a:lnTo>
                    <a:lnTo>
                      <a:pt x="6552" y="1146"/>
                    </a:lnTo>
                    <a:lnTo>
                      <a:pt x="6577" y="1267"/>
                    </a:lnTo>
                    <a:lnTo>
                      <a:pt x="6577" y="1267"/>
                    </a:lnTo>
                    <a:lnTo>
                      <a:pt x="6552" y="1365"/>
                    </a:lnTo>
                    <a:lnTo>
                      <a:pt x="6479" y="1462"/>
                    </a:lnTo>
                    <a:lnTo>
                      <a:pt x="6406" y="1511"/>
                    </a:lnTo>
                    <a:lnTo>
                      <a:pt x="6284" y="1535"/>
                    </a:lnTo>
                    <a:lnTo>
                      <a:pt x="5554" y="1535"/>
                    </a:lnTo>
                    <a:lnTo>
                      <a:pt x="5554" y="1535"/>
                    </a:lnTo>
                    <a:lnTo>
                      <a:pt x="5432" y="1511"/>
                    </a:lnTo>
                    <a:lnTo>
                      <a:pt x="5359" y="1462"/>
                    </a:lnTo>
                    <a:lnTo>
                      <a:pt x="5286" y="1365"/>
                    </a:lnTo>
                    <a:lnTo>
                      <a:pt x="5262" y="1267"/>
                    </a:lnTo>
                    <a:lnTo>
                      <a:pt x="5262" y="1267"/>
                    </a:lnTo>
                    <a:lnTo>
                      <a:pt x="5286" y="1146"/>
                    </a:lnTo>
                    <a:lnTo>
                      <a:pt x="5359" y="1073"/>
                    </a:lnTo>
                    <a:lnTo>
                      <a:pt x="5432" y="999"/>
                    </a:lnTo>
                    <a:lnTo>
                      <a:pt x="5554" y="975"/>
                    </a:lnTo>
                    <a:lnTo>
                      <a:pt x="5554" y="975"/>
                    </a:lnTo>
                    <a:close/>
                    <a:moveTo>
                      <a:pt x="5919" y="19436"/>
                    </a:moveTo>
                    <a:lnTo>
                      <a:pt x="5919" y="19436"/>
                    </a:lnTo>
                    <a:lnTo>
                      <a:pt x="5749" y="19412"/>
                    </a:lnTo>
                    <a:lnTo>
                      <a:pt x="5578" y="19363"/>
                    </a:lnTo>
                    <a:lnTo>
                      <a:pt x="5432" y="19290"/>
                    </a:lnTo>
                    <a:lnTo>
                      <a:pt x="5310" y="19193"/>
                    </a:lnTo>
                    <a:lnTo>
                      <a:pt x="5213" y="19071"/>
                    </a:lnTo>
                    <a:lnTo>
                      <a:pt x="5140" y="18925"/>
                    </a:lnTo>
                    <a:lnTo>
                      <a:pt x="5091" y="18754"/>
                    </a:lnTo>
                    <a:lnTo>
                      <a:pt x="5067" y="18584"/>
                    </a:lnTo>
                    <a:lnTo>
                      <a:pt x="5067" y="18584"/>
                    </a:lnTo>
                    <a:lnTo>
                      <a:pt x="5091" y="18413"/>
                    </a:lnTo>
                    <a:lnTo>
                      <a:pt x="5140" y="18243"/>
                    </a:lnTo>
                    <a:lnTo>
                      <a:pt x="5213" y="18097"/>
                    </a:lnTo>
                    <a:lnTo>
                      <a:pt x="5310" y="17975"/>
                    </a:lnTo>
                    <a:lnTo>
                      <a:pt x="5432" y="17877"/>
                    </a:lnTo>
                    <a:lnTo>
                      <a:pt x="5578" y="17804"/>
                    </a:lnTo>
                    <a:lnTo>
                      <a:pt x="5749" y="17756"/>
                    </a:lnTo>
                    <a:lnTo>
                      <a:pt x="5919" y="17731"/>
                    </a:lnTo>
                    <a:lnTo>
                      <a:pt x="5919" y="17731"/>
                    </a:lnTo>
                    <a:lnTo>
                      <a:pt x="6090" y="17756"/>
                    </a:lnTo>
                    <a:lnTo>
                      <a:pt x="6260" y="17804"/>
                    </a:lnTo>
                    <a:lnTo>
                      <a:pt x="6406" y="17877"/>
                    </a:lnTo>
                    <a:lnTo>
                      <a:pt x="6528" y="17975"/>
                    </a:lnTo>
                    <a:lnTo>
                      <a:pt x="6625" y="18097"/>
                    </a:lnTo>
                    <a:lnTo>
                      <a:pt x="6699" y="18243"/>
                    </a:lnTo>
                    <a:lnTo>
                      <a:pt x="6747" y="18413"/>
                    </a:lnTo>
                    <a:lnTo>
                      <a:pt x="6772" y="18584"/>
                    </a:lnTo>
                    <a:lnTo>
                      <a:pt x="6772" y="18584"/>
                    </a:lnTo>
                    <a:lnTo>
                      <a:pt x="6747" y="18754"/>
                    </a:lnTo>
                    <a:lnTo>
                      <a:pt x="6699" y="18925"/>
                    </a:lnTo>
                    <a:lnTo>
                      <a:pt x="6625" y="19071"/>
                    </a:lnTo>
                    <a:lnTo>
                      <a:pt x="6528" y="19193"/>
                    </a:lnTo>
                    <a:lnTo>
                      <a:pt x="6406" y="19290"/>
                    </a:lnTo>
                    <a:lnTo>
                      <a:pt x="6260" y="19363"/>
                    </a:lnTo>
                    <a:lnTo>
                      <a:pt x="6090" y="19412"/>
                    </a:lnTo>
                    <a:lnTo>
                      <a:pt x="5919" y="19436"/>
                    </a:lnTo>
                    <a:lnTo>
                      <a:pt x="5919" y="19436"/>
                    </a:lnTo>
                    <a:close/>
                    <a:moveTo>
                      <a:pt x="10547" y="16660"/>
                    </a:moveTo>
                    <a:lnTo>
                      <a:pt x="1292" y="16660"/>
                    </a:lnTo>
                    <a:lnTo>
                      <a:pt x="1292" y="2558"/>
                    </a:lnTo>
                    <a:lnTo>
                      <a:pt x="10547" y="2558"/>
                    </a:lnTo>
                    <a:lnTo>
                      <a:pt x="10547" y="16660"/>
                    </a:lnTo>
                    <a:close/>
                  </a:path>
                </a:pathLst>
              </a:custGeom>
              <a:noFill/>
              <a:ln w="9525" cap="rnd" cmpd="sng">
                <a:solidFill>
                  <a:srgbClr val="6B97CE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sp>
            <p:nvSpPr>
              <p:cNvPr id="1428" name="Shape 1428"/>
              <p:cNvSpPr/>
              <p:nvPr/>
            </p:nvSpPr>
            <p:spPr>
              <a:xfrm>
                <a:off x="1470084" y="2193805"/>
                <a:ext cx="351076" cy="349038"/>
              </a:xfrm>
              <a:custGeom>
                <a:avLst/>
                <a:gdLst/>
                <a:ahLst/>
                <a:cxnLst/>
                <a:rect l="0" t="0" r="0" b="0"/>
                <a:pathLst>
                  <a:path w="16708" h="16611" fill="none" extrusionOk="0">
                    <a:moveTo>
                      <a:pt x="414" y="8842"/>
                    </a:moveTo>
                    <a:lnTo>
                      <a:pt x="8403" y="1048"/>
                    </a:lnTo>
                    <a:lnTo>
                      <a:pt x="8403" y="1048"/>
                    </a:lnTo>
                    <a:lnTo>
                      <a:pt x="8500" y="951"/>
                    </a:lnTo>
                    <a:lnTo>
                      <a:pt x="8597" y="829"/>
                    </a:lnTo>
                    <a:lnTo>
                      <a:pt x="8865" y="658"/>
                    </a:lnTo>
                    <a:lnTo>
                      <a:pt x="9158" y="488"/>
                    </a:lnTo>
                    <a:lnTo>
                      <a:pt x="9450" y="317"/>
                    </a:lnTo>
                    <a:lnTo>
                      <a:pt x="9450" y="317"/>
                    </a:lnTo>
                    <a:lnTo>
                      <a:pt x="9839" y="171"/>
                    </a:lnTo>
                    <a:lnTo>
                      <a:pt x="10180" y="74"/>
                    </a:lnTo>
                    <a:lnTo>
                      <a:pt x="10497" y="25"/>
                    </a:lnTo>
                    <a:lnTo>
                      <a:pt x="10814" y="1"/>
                    </a:lnTo>
                    <a:lnTo>
                      <a:pt x="15344" y="1"/>
                    </a:lnTo>
                    <a:lnTo>
                      <a:pt x="15344" y="1"/>
                    </a:lnTo>
                    <a:lnTo>
                      <a:pt x="15465" y="1"/>
                    </a:lnTo>
                    <a:lnTo>
                      <a:pt x="15587" y="49"/>
                    </a:lnTo>
                    <a:lnTo>
                      <a:pt x="15855" y="122"/>
                    </a:lnTo>
                    <a:lnTo>
                      <a:pt x="16099" y="269"/>
                    </a:lnTo>
                    <a:lnTo>
                      <a:pt x="16294" y="415"/>
                    </a:lnTo>
                    <a:lnTo>
                      <a:pt x="16294" y="415"/>
                    </a:lnTo>
                    <a:lnTo>
                      <a:pt x="16391" y="537"/>
                    </a:lnTo>
                    <a:lnTo>
                      <a:pt x="16488" y="658"/>
                    </a:lnTo>
                    <a:lnTo>
                      <a:pt x="16561" y="780"/>
                    </a:lnTo>
                    <a:lnTo>
                      <a:pt x="16610" y="902"/>
                    </a:lnTo>
                    <a:lnTo>
                      <a:pt x="16659" y="1048"/>
                    </a:lnTo>
                    <a:lnTo>
                      <a:pt x="16683" y="1170"/>
                    </a:lnTo>
                    <a:lnTo>
                      <a:pt x="16708" y="1486"/>
                    </a:lnTo>
                    <a:lnTo>
                      <a:pt x="16708" y="5992"/>
                    </a:lnTo>
                    <a:lnTo>
                      <a:pt x="16708" y="5992"/>
                    </a:lnTo>
                    <a:lnTo>
                      <a:pt x="16683" y="6309"/>
                    </a:lnTo>
                    <a:lnTo>
                      <a:pt x="16635" y="6625"/>
                    </a:lnTo>
                    <a:lnTo>
                      <a:pt x="16537" y="6942"/>
                    </a:lnTo>
                    <a:lnTo>
                      <a:pt x="16391" y="7258"/>
                    </a:lnTo>
                    <a:lnTo>
                      <a:pt x="16391" y="7258"/>
                    </a:lnTo>
                    <a:lnTo>
                      <a:pt x="16342" y="7453"/>
                    </a:lnTo>
                    <a:lnTo>
                      <a:pt x="16294" y="7624"/>
                    </a:lnTo>
                    <a:lnTo>
                      <a:pt x="16196" y="7770"/>
                    </a:lnTo>
                    <a:lnTo>
                      <a:pt x="16123" y="7916"/>
                    </a:lnTo>
                    <a:lnTo>
                      <a:pt x="15928" y="8160"/>
                    </a:lnTo>
                    <a:lnTo>
                      <a:pt x="15758" y="8403"/>
                    </a:lnTo>
                    <a:lnTo>
                      <a:pt x="7891" y="16197"/>
                    </a:lnTo>
                    <a:lnTo>
                      <a:pt x="7891" y="16197"/>
                    </a:lnTo>
                    <a:lnTo>
                      <a:pt x="7794" y="16294"/>
                    </a:lnTo>
                    <a:lnTo>
                      <a:pt x="7696" y="16392"/>
                    </a:lnTo>
                    <a:lnTo>
                      <a:pt x="7574" y="16465"/>
                    </a:lnTo>
                    <a:lnTo>
                      <a:pt x="7453" y="16513"/>
                    </a:lnTo>
                    <a:lnTo>
                      <a:pt x="7185" y="16586"/>
                    </a:lnTo>
                    <a:lnTo>
                      <a:pt x="6941" y="16611"/>
                    </a:lnTo>
                    <a:lnTo>
                      <a:pt x="6941" y="16611"/>
                    </a:lnTo>
                    <a:lnTo>
                      <a:pt x="6649" y="16586"/>
                    </a:lnTo>
                    <a:lnTo>
                      <a:pt x="6503" y="16562"/>
                    </a:lnTo>
                    <a:lnTo>
                      <a:pt x="6381" y="16513"/>
                    </a:lnTo>
                    <a:lnTo>
                      <a:pt x="6235" y="16465"/>
                    </a:lnTo>
                    <a:lnTo>
                      <a:pt x="6113" y="16392"/>
                    </a:lnTo>
                    <a:lnTo>
                      <a:pt x="5991" y="16294"/>
                    </a:lnTo>
                    <a:lnTo>
                      <a:pt x="5894" y="16197"/>
                    </a:lnTo>
                    <a:lnTo>
                      <a:pt x="414" y="10839"/>
                    </a:lnTo>
                    <a:lnTo>
                      <a:pt x="414" y="10839"/>
                    </a:lnTo>
                    <a:lnTo>
                      <a:pt x="268" y="10595"/>
                    </a:lnTo>
                    <a:lnTo>
                      <a:pt x="122" y="10352"/>
                    </a:lnTo>
                    <a:lnTo>
                      <a:pt x="24" y="10108"/>
                    </a:lnTo>
                    <a:lnTo>
                      <a:pt x="0" y="10011"/>
                    </a:lnTo>
                    <a:lnTo>
                      <a:pt x="0" y="9889"/>
                    </a:lnTo>
                    <a:lnTo>
                      <a:pt x="0" y="9889"/>
                    </a:lnTo>
                    <a:lnTo>
                      <a:pt x="0" y="9718"/>
                    </a:lnTo>
                    <a:lnTo>
                      <a:pt x="24" y="9597"/>
                    </a:lnTo>
                    <a:lnTo>
                      <a:pt x="122" y="9329"/>
                    </a:lnTo>
                    <a:lnTo>
                      <a:pt x="268" y="9061"/>
                    </a:lnTo>
                    <a:lnTo>
                      <a:pt x="414" y="8842"/>
                    </a:lnTo>
                    <a:lnTo>
                      <a:pt x="414" y="8842"/>
                    </a:lnTo>
                    <a:close/>
                    <a:moveTo>
                      <a:pt x="12519" y="4190"/>
                    </a:moveTo>
                    <a:lnTo>
                      <a:pt x="12519" y="4190"/>
                    </a:lnTo>
                    <a:lnTo>
                      <a:pt x="12689" y="4336"/>
                    </a:lnTo>
                    <a:lnTo>
                      <a:pt x="12859" y="4433"/>
                    </a:lnTo>
                    <a:lnTo>
                      <a:pt x="13030" y="4482"/>
                    </a:lnTo>
                    <a:lnTo>
                      <a:pt x="13249" y="4482"/>
                    </a:lnTo>
                    <a:lnTo>
                      <a:pt x="13249" y="4482"/>
                    </a:lnTo>
                    <a:lnTo>
                      <a:pt x="13444" y="4482"/>
                    </a:lnTo>
                    <a:lnTo>
                      <a:pt x="13615" y="4433"/>
                    </a:lnTo>
                    <a:lnTo>
                      <a:pt x="13761" y="4336"/>
                    </a:lnTo>
                    <a:lnTo>
                      <a:pt x="13882" y="4190"/>
                    </a:lnTo>
                    <a:lnTo>
                      <a:pt x="13882" y="4190"/>
                    </a:lnTo>
                    <a:lnTo>
                      <a:pt x="14029" y="4044"/>
                    </a:lnTo>
                    <a:lnTo>
                      <a:pt x="14102" y="3873"/>
                    </a:lnTo>
                    <a:lnTo>
                      <a:pt x="14150" y="3727"/>
                    </a:lnTo>
                    <a:lnTo>
                      <a:pt x="14175" y="3557"/>
                    </a:lnTo>
                    <a:lnTo>
                      <a:pt x="14175" y="3557"/>
                    </a:lnTo>
                    <a:lnTo>
                      <a:pt x="14150" y="3362"/>
                    </a:lnTo>
                    <a:lnTo>
                      <a:pt x="14102" y="3167"/>
                    </a:lnTo>
                    <a:lnTo>
                      <a:pt x="14029" y="2996"/>
                    </a:lnTo>
                    <a:lnTo>
                      <a:pt x="13882" y="2850"/>
                    </a:lnTo>
                    <a:lnTo>
                      <a:pt x="13882" y="2850"/>
                    </a:lnTo>
                    <a:lnTo>
                      <a:pt x="13761" y="2728"/>
                    </a:lnTo>
                    <a:lnTo>
                      <a:pt x="13615" y="2655"/>
                    </a:lnTo>
                    <a:lnTo>
                      <a:pt x="13444" y="2582"/>
                    </a:lnTo>
                    <a:lnTo>
                      <a:pt x="13249" y="2558"/>
                    </a:lnTo>
                    <a:lnTo>
                      <a:pt x="13249" y="2558"/>
                    </a:lnTo>
                    <a:lnTo>
                      <a:pt x="13030" y="2582"/>
                    </a:lnTo>
                    <a:lnTo>
                      <a:pt x="12859" y="2655"/>
                    </a:lnTo>
                    <a:lnTo>
                      <a:pt x="12689" y="2728"/>
                    </a:lnTo>
                    <a:lnTo>
                      <a:pt x="12519" y="2850"/>
                    </a:lnTo>
                    <a:lnTo>
                      <a:pt x="12519" y="2850"/>
                    </a:lnTo>
                    <a:lnTo>
                      <a:pt x="12445" y="2996"/>
                    </a:lnTo>
                    <a:lnTo>
                      <a:pt x="12372" y="3167"/>
                    </a:lnTo>
                    <a:lnTo>
                      <a:pt x="12324" y="3362"/>
                    </a:lnTo>
                    <a:lnTo>
                      <a:pt x="12324" y="3557"/>
                    </a:lnTo>
                    <a:lnTo>
                      <a:pt x="12324" y="3557"/>
                    </a:lnTo>
                    <a:lnTo>
                      <a:pt x="12324" y="3727"/>
                    </a:lnTo>
                    <a:lnTo>
                      <a:pt x="12372" y="3873"/>
                    </a:lnTo>
                    <a:lnTo>
                      <a:pt x="12445" y="4044"/>
                    </a:lnTo>
                    <a:lnTo>
                      <a:pt x="12519" y="4190"/>
                    </a:lnTo>
                    <a:lnTo>
                      <a:pt x="12519" y="4190"/>
                    </a:lnTo>
                    <a:close/>
                  </a:path>
                </a:pathLst>
              </a:custGeom>
              <a:noFill/>
              <a:ln w="9525" cap="rnd" cmpd="sng">
                <a:solidFill>
                  <a:srgbClr val="6B97CE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</p:grpSp>
        <p:grpSp>
          <p:nvGrpSpPr>
            <p:cNvPr id="1429" name="Shape 1429"/>
            <p:cNvGrpSpPr/>
            <p:nvPr/>
          </p:nvGrpSpPr>
          <p:grpSpPr>
            <a:xfrm>
              <a:off x="-191649" y="4887272"/>
              <a:ext cx="2054782" cy="376691"/>
              <a:chOff x="-191649" y="4658672"/>
              <a:chExt cx="2054782" cy="376691"/>
            </a:xfrm>
          </p:grpSpPr>
          <p:grpSp>
            <p:nvGrpSpPr>
              <p:cNvPr id="1430" name="Shape 1430"/>
              <p:cNvGrpSpPr/>
              <p:nvPr/>
            </p:nvGrpSpPr>
            <p:grpSpPr>
              <a:xfrm>
                <a:off x="662247" y="4658672"/>
                <a:ext cx="359271" cy="376691"/>
                <a:chOff x="5961125" y="1623900"/>
                <a:chExt cx="427450" cy="448175"/>
              </a:xfrm>
            </p:grpSpPr>
            <p:sp>
              <p:nvSpPr>
                <p:cNvPr id="1431" name="Shape 1431"/>
                <p:cNvSpPr/>
                <p:nvPr/>
              </p:nvSpPr>
              <p:spPr>
                <a:xfrm>
                  <a:off x="5961125" y="1678700"/>
                  <a:ext cx="376925" cy="3769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5077" h="15077" fill="none" extrusionOk="0">
                      <a:moveTo>
                        <a:pt x="11813" y="1340"/>
                      </a:moveTo>
                      <a:lnTo>
                        <a:pt x="11813" y="1340"/>
                      </a:lnTo>
                      <a:lnTo>
                        <a:pt x="11350" y="1024"/>
                      </a:lnTo>
                      <a:lnTo>
                        <a:pt x="10863" y="780"/>
                      </a:lnTo>
                      <a:lnTo>
                        <a:pt x="10351" y="537"/>
                      </a:lnTo>
                      <a:lnTo>
                        <a:pt x="9816" y="342"/>
                      </a:lnTo>
                      <a:lnTo>
                        <a:pt x="9280" y="196"/>
                      </a:lnTo>
                      <a:lnTo>
                        <a:pt x="8720" y="98"/>
                      </a:lnTo>
                      <a:lnTo>
                        <a:pt x="8135" y="25"/>
                      </a:lnTo>
                      <a:lnTo>
                        <a:pt x="7551" y="1"/>
                      </a:lnTo>
                      <a:lnTo>
                        <a:pt x="7551" y="1"/>
                      </a:lnTo>
                      <a:lnTo>
                        <a:pt x="7161" y="1"/>
                      </a:lnTo>
                      <a:lnTo>
                        <a:pt x="6771" y="50"/>
                      </a:lnTo>
                      <a:lnTo>
                        <a:pt x="6406" y="98"/>
                      </a:lnTo>
                      <a:lnTo>
                        <a:pt x="6041" y="147"/>
                      </a:lnTo>
                      <a:lnTo>
                        <a:pt x="5675" y="244"/>
                      </a:lnTo>
                      <a:lnTo>
                        <a:pt x="5310" y="342"/>
                      </a:lnTo>
                      <a:lnTo>
                        <a:pt x="4969" y="464"/>
                      </a:lnTo>
                      <a:lnTo>
                        <a:pt x="4628" y="585"/>
                      </a:lnTo>
                      <a:lnTo>
                        <a:pt x="4287" y="731"/>
                      </a:lnTo>
                      <a:lnTo>
                        <a:pt x="3970" y="902"/>
                      </a:lnTo>
                      <a:lnTo>
                        <a:pt x="3654" y="1097"/>
                      </a:lnTo>
                      <a:lnTo>
                        <a:pt x="3337" y="1292"/>
                      </a:lnTo>
                      <a:lnTo>
                        <a:pt x="3045" y="1486"/>
                      </a:lnTo>
                      <a:lnTo>
                        <a:pt x="2753" y="1730"/>
                      </a:lnTo>
                      <a:lnTo>
                        <a:pt x="2485" y="1949"/>
                      </a:lnTo>
                      <a:lnTo>
                        <a:pt x="2217" y="2217"/>
                      </a:lnTo>
                      <a:lnTo>
                        <a:pt x="1973" y="2461"/>
                      </a:lnTo>
                      <a:lnTo>
                        <a:pt x="1730" y="2753"/>
                      </a:lnTo>
                      <a:lnTo>
                        <a:pt x="1510" y="3021"/>
                      </a:lnTo>
                      <a:lnTo>
                        <a:pt x="1291" y="3313"/>
                      </a:lnTo>
                      <a:lnTo>
                        <a:pt x="1096" y="3630"/>
                      </a:lnTo>
                      <a:lnTo>
                        <a:pt x="926" y="3946"/>
                      </a:lnTo>
                      <a:lnTo>
                        <a:pt x="755" y="4263"/>
                      </a:lnTo>
                      <a:lnTo>
                        <a:pt x="609" y="4604"/>
                      </a:lnTo>
                      <a:lnTo>
                        <a:pt x="463" y="4945"/>
                      </a:lnTo>
                      <a:lnTo>
                        <a:pt x="341" y="5286"/>
                      </a:lnTo>
                      <a:lnTo>
                        <a:pt x="244" y="5651"/>
                      </a:lnTo>
                      <a:lnTo>
                        <a:pt x="171" y="6016"/>
                      </a:lnTo>
                      <a:lnTo>
                        <a:pt x="98" y="6382"/>
                      </a:lnTo>
                      <a:lnTo>
                        <a:pt x="49" y="6771"/>
                      </a:lnTo>
                      <a:lnTo>
                        <a:pt x="25" y="7137"/>
                      </a:lnTo>
                      <a:lnTo>
                        <a:pt x="0" y="7526"/>
                      </a:lnTo>
                      <a:lnTo>
                        <a:pt x="0" y="7526"/>
                      </a:lnTo>
                      <a:lnTo>
                        <a:pt x="25" y="7916"/>
                      </a:lnTo>
                      <a:lnTo>
                        <a:pt x="49" y="8306"/>
                      </a:lnTo>
                      <a:lnTo>
                        <a:pt x="98" y="8671"/>
                      </a:lnTo>
                      <a:lnTo>
                        <a:pt x="171" y="9061"/>
                      </a:lnTo>
                      <a:lnTo>
                        <a:pt x="244" y="9426"/>
                      </a:lnTo>
                      <a:lnTo>
                        <a:pt x="341" y="9767"/>
                      </a:lnTo>
                      <a:lnTo>
                        <a:pt x="463" y="10132"/>
                      </a:lnTo>
                      <a:lnTo>
                        <a:pt x="609" y="10473"/>
                      </a:lnTo>
                      <a:lnTo>
                        <a:pt x="755" y="10790"/>
                      </a:lnTo>
                      <a:lnTo>
                        <a:pt x="926" y="11131"/>
                      </a:lnTo>
                      <a:lnTo>
                        <a:pt x="1096" y="11448"/>
                      </a:lnTo>
                      <a:lnTo>
                        <a:pt x="1291" y="11740"/>
                      </a:lnTo>
                      <a:lnTo>
                        <a:pt x="1510" y="12032"/>
                      </a:lnTo>
                      <a:lnTo>
                        <a:pt x="1730" y="12324"/>
                      </a:lnTo>
                      <a:lnTo>
                        <a:pt x="1973" y="12592"/>
                      </a:lnTo>
                      <a:lnTo>
                        <a:pt x="2217" y="12860"/>
                      </a:lnTo>
                      <a:lnTo>
                        <a:pt x="2485" y="13104"/>
                      </a:lnTo>
                      <a:lnTo>
                        <a:pt x="2753" y="13347"/>
                      </a:lnTo>
                      <a:lnTo>
                        <a:pt x="3045" y="13567"/>
                      </a:lnTo>
                      <a:lnTo>
                        <a:pt x="3337" y="13786"/>
                      </a:lnTo>
                      <a:lnTo>
                        <a:pt x="3654" y="13981"/>
                      </a:lnTo>
                      <a:lnTo>
                        <a:pt x="3970" y="14151"/>
                      </a:lnTo>
                      <a:lnTo>
                        <a:pt x="4287" y="14322"/>
                      </a:lnTo>
                      <a:lnTo>
                        <a:pt x="4628" y="14468"/>
                      </a:lnTo>
                      <a:lnTo>
                        <a:pt x="4969" y="14614"/>
                      </a:lnTo>
                      <a:lnTo>
                        <a:pt x="5310" y="14736"/>
                      </a:lnTo>
                      <a:lnTo>
                        <a:pt x="5675" y="14833"/>
                      </a:lnTo>
                      <a:lnTo>
                        <a:pt x="6041" y="14906"/>
                      </a:lnTo>
                      <a:lnTo>
                        <a:pt x="6406" y="14979"/>
                      </a:lnTo>
                      <a:lnTo>
                        <a:pt x="6771" y="15028"/>
                      </a:lnTo>
                      <a:lnTo>
                        <a:pt x="7161" y="15052"/>
                      </a:lnTo>
                      <a:lnTo>
                        <a:pt x="7551" y="15077"/>
                      </a:lnTo>
                      <a:lnTo>
                        <a:pt x="7551" y="15077"/>
                      </a:lnTo>
                      <a:lnTo>
                        <a:pt x="7940" y="15052"/>
                      </a:lnTo>
                      <a:lnTo>
                        <a:pt x="8306" y="15028"/>
                      </a:lnTo>
                      <a:lnTo>
                        <a:pt x="8695" y="14979"/>
                      </a:lnTo>
                      <a:lnTo>
                        <a:pt x="9061" y="14906"/>
                      </a:lnTo>
                      <a:lnTo>
                        <a:pt x="9426" y="14833"/>
                      </a:lnTo>
                      <a:lnTo>
                        <a:pt x="9791" y="14736"/>
                      </a:lnTo>
                      <a:lnTo>
                        <a:pt x="10132" y="14614"/>
                      </a:lnTo>
                      <a:lnTo>
                        <a:pt x="10473" y="14468"/>
                      </a:lnTo>
                      <a:lnTo>
                        <a:pt x="10814" y="14322"/>
                      </a:lnTo>
                      <a:lnTo>
                        <a:pt x="11131" y="14151"/>
                      </a:lnTo>
                      <a:lnTo>
                        <a:pt x="11447" y="13981"/>
                      </a:lnTo>
                      <a:lnTo>
                        <a:pt x="11764" y="13786"/>
                      </a:lnTo>
                      <a:lnTo>
                        <a:pt x="12056" y="13567"/>
                      </a:lnTo>
                      <a:lnTo>
                        <a:pt x="12348" y="13347"/>
                      </a:lnTo>
                      <a:lnTo>
                        <a:pt x="12616" y="13104"/>
                      </a:lnTo>
                      <a:lnTo>
                        <a:pt x="12884" y="12860"/>
                      </a:lnTo>
                      <a:lnTo>
                        <a:pt x="13128" y="12592"/>
                      </a:lnTo>
                      <a:lnTo>
                        <a:pt x="13371" y="12324"/>
                      </a:lnTo>
                      <a:lnTo>
                        <a:pt x="13591" y="12032"/>
                      </a:lnTo>
                      <a:lnTo>
                        <a:pt x="13785" y="11740"/>
                      </a:lnTo>
                      <a:lnTo>
                        <a:pt x="13980" y="11448"/>
                      </a:lnTo>
                      <a:lnTo>
                        <a:pt x="14175" y="11131"/>
                      </a:lnTo>
                      <a:lnTo>
                        <a:pt x="14346" y="10790"/>
                      </a:lnTo>
                      <a:lnTo>
                        <a:pt x="14492" y="10473"/>
                      </a:lnTo>
                      <a:lnTo>
                        <a:pt x="14613" y="10132"/>
                      </a:lnTo>
                      <a:lnTo>
                        <a:pt x="14735" y="9767"/>
                      </a:lnTo>
                      <a:lnTo>
                        <a:pt x="14857" y="9426"/>
                      </a:lnTo>
                      <a:lnTo>
                        <a:pt x="14930" y="9061"/>
                      </a:lnTo>
                      <a:lnTo>
                        <a:pt x="15003" y="8671"/>
                      </a:lnTo>
                      <a:lnTo>
                        <a:pt x="15052" y="8306"/>
                      </a:lnTo>
                      <a:lnTo>
                        <a:pt x="15076" y="7916"/>
                      </a:lnTo>
                      <a:lnTo>
                        <a:pt x="15076" y="7526"/>
                      </a:lnTo>
                      <a:lnTo>
                        <a:pt x="15076" y="7526"/>
                      </a:lnTo>
                      <a:lnTo>
                        <a:pt x="15052" y="6918"/>
                      </a:lnTo>
                      <a:lnTo>
                        <a:pt x="14979" y="6309"/>
                      </a:lnTo>
                      <a:lnTo>
                        <a:pt x="14857" y="5724"/>
                      </a:lnTo>
                      <a:lnTo>
                        <a:pt x="14687" y="5164"/>
                      </a:lnTo>
                      <a:lnTo>
                        <a:pt x="14492" y="4604"/>
                      </a:lnTo>
                      <a:lnTo>
                        <a:pt x="14248" y="4068"/>
                      </a:lnTo>
                      <a:lnTo>
                        <a:pt x="13956" y="3581"/>
                      </a:lnTo>
                      <a:lnTo>
                        <a:pt x="13615" y="3094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32" name="Shape 1432"/>
                <p:cNvSpPr/>
                <p:nvPr/>
              </p:nvSpPr>
              <p:spPr>
                <a:xfrm>
                  <a:off x="6009825" y="1727425"/>
                  <a:ext cx="279500" cy="2795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1180" h="11180" fill="none" extrusionOk="0">
                      <a:moveTo>
                        <a:pt x="10181" y="2387"/>
                      </a:moveTo>
                      <a:lnTo>
                        <a:pt x="10181" y="2387"/>
                      </a:lnTo>
                      <a:lnTo>
                        <a:pt x="10400" y="2728"/>
                      </a:lnTo>
                      <a:lnTo>
                        <a:pt x="10595" y="3093"/>
                      </a:lnTo>
                      <a:lnTo>
                        <a:pt x="10766" y="3483"/>
                      </a:lnTo>
                      <a:lnTo>
                        <a:pt x="10912" y="3873"/>
                      </a:lnTo>
                      <a:lnTo>
                        <a:pt x="11034" y="4287"/>
                      </a:lnTo>
                      <a:lnTo>
                        <a:pt x="11107" y="4701"/>
                      </a:lnTo>
                      <a:lnTo>
                        <a:pt x="11180" y="5139"/>
                      </a:lnTo>
                      <a:lnTo>
                        <a:pt x="11180" y="5577"/>
                      </a:lnTo>
                      <a:lnTo>
                        <a:pt x="11180" y="5577"/>
                      </a:lnTo>
                      <a:lnTo>
                        <a:pt x="11155" y="6162"/>
                      </a:lnTo>
                      <a:lnTo>
                        <a:pt x="11082" y="6722"/>
                      </a:lnTo>
                      <a:lnTo>
                        <a:pt x="10936" y="7234"/>
                      </a:lnTo>
                      <a:lnTo>
                        <a:pt x="10741" y="7769"/>
                      </a:lnTo>
                      <a:lnTo>
                        <a:pt x="10522" y="8257"/>
                      </a:lnTo>
                      <a:lnTo>
                        <a:pt x="10230" y="8695"/>
                      </a:lnTo>
                      <a:lnTo>
                        <a:pt x="9913" y="9133"/>
                      </a:lnTo>
                      <a:lnTo>
                        <a:pt x="9548" y="9523"/>
                      </a:lnTo>
                      <a:lnTo>
                        <a:pt x="9158" y="9888"/>
                      </a:lnTo>
                      <a:lnTo>
                        <a:pt x="8720" y="10205"/>
                      </a:lnTo>
                      <a:lnTo>
                        <a:pt x="8257" y="10497"/>
                      </a:lnTo>
                      <a:lnTo>
                        <a:pt x="7770" y="10741"/>
                      </a:lnTo>
                      <a:lnTo>
                        <a:pt x="7259" y="10911"/>
                      </a:lnTo>
                      <a:lnTo>
                        <a:pt x="6723" y="11057"/>
                      </a:lnTo>
                      <a:lnTo>
                        <a:pt x="6163" y="11155"/>
                      </a:lnTo>
                      <a:lnTo>
                        <a:pt x="5603" y="11179"/>
                      </a:lnTo>
                      <a:lnTo>
                        <a:pt x="5603" y="11179"/>
                      </a:lnTo>
                      <a:lnTo>
                        <a:pt x="5018" y="11155"/>
                      </a:lnTo>
                      <a:lnTo>
                        <a:pt x="4482" y="11057"/>
                      </a:lnTo>
                      <a:lnTo>
                        <a:pt x="3946" y="10911"/>
                      </a:lnTo>
                      <a:lnTo>
                        <a:pt x="3435" y="10741"/>
                      </a:lnTo>
                      <a:lnTo>
                        <a:pt x="2948" y="10497"/>
                      </a:lnTo>
                      <a:lnTo>
                        <a:pt x="2485" y="10205"/>
                      </a:lnTo>
                      <a:lnTo>
                        <a:pt x="2047" y="9888"/>
                      </a:lnTo>
                      <a:lnTo>
                        <a:pt x="1657" y="9523"/>
                      </a:lnTo>
                      <a:lnTo>
                        <a:pt x="1292" y="9133"/>
                      </a:lnTo>
                      <a:lnTo>
                        <a:pt x="975" y="8695"/>
                      </a:lnTo>
                      <a:lnTo>
                        <a:pt x="683" y="8257"/>
                      </a:lnTo>
                      <a:lnTo>
                        <a:pt x="464" y="7769"/>
                      </a:lnTo>
                      <a:lnTo>
                        <a:pt x="269" y="7234"/>
                      </a:lnTo>
                      <a:lnTo>
                        <a:pt x="123" y="6722"/>
                      </a:lnTo>
                      <a:lnTo>
                        <a:pt x="50" y="6162"/>
                      </a:lnTo>
                      <a:lnTo>
                        <a:pt x="1" y="5577"/>
                      </a:lnTo>
                      <a:lnTo>
                        <a:pt x="1" y="5577"/>
                      </a:lnTo>
                      <a:lnTo>
                        <a:pt x="50" y="5017"/>
                      </a:lnTo>
                      <a:lnTo>
                        <a:pt x="123" y="4457"/>
                      </a:lnTo>
                      <a:lnTo>
                        <a:pt x="269" y="3921"/>
                      </a:lnTo>
                      <a:lnTo>
                        <a:pt x="464" y="3410"/>
                      </a:lnTo>
                      <a:lnTo>
                        <a:pt x="683" y="2923"/>
                      </a:lnTo>
                      <a:lnTo>
                        <a:pt x="975" y="2460"/>
                      </a:lnTo>
                      <a:lnTo>
                        <a:pt x="1292" y="2046"/>
                      </a:lnTo>
                      <a:lnTo>
                        <a:pt x="1657" y="1632"/>
                      </a:lnTo>
                      <a:lnTo>
                        <a:pt x="2047" y="1267"/>
                      </a:lnTo>
                      <a:lnTo>
                        <a:pt x="2485" y="950"/>
                      </a:lnTo>
                      <a:lnTo>
                        <a:pt x="2948" y="682"/>
                      </a:lnTo>
                      <a:lnTo>
                        <a:pt x="3435" y="439"/>
                      </a:lnTo>
                      <a:lnTo>
                        <a:pt x="3946" y="244"/>
                      </a:lnTo>
                      <a:lnTo>
                        <a:pt x="4482" y="122"/>
                      </a:lnTo>
                      <a:lnTo>
                        <a:pt x="5018" y="25"/>
                      </a:lnTo>
                      <a:lnTo>
                        <a:pt x="5603" y="0"/>
                      </a:lnTo>
                      <a:lnTo>
                        <a:pt x="5603" y="0"/>
                      </a:lnTo>
                      <a:lnTo>
                        <a:pt x="6041" y="25"/>
                      </a:lnTo>
                      <a:lnTo>
                        <a:pt x="6479" y="73"/>
                      </a:lnTo>
                      <a:lnTo>
                        <a:pt x="6893" y="146"/>
                      </a:lnTo>
                      <a:lnTo>
                        <a:pt x="7307" y="268"/>
                      </a:lnTo>
                      <a:lnTo>
                        <a:pt x="7697" y="414"/>
                      </a:lnTo>
                      <a:lnTo>
                        <a:pt x="8087" y="585"/>
                      </a:lnTo>
                      <a:lnTo>
                        <a:pt x="8452" y="780"/>
                      </a:lnTo>
                      <a:lnTo>
                        <a:pt x="8793" y="999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33" name="Shape 1433"/>
                <p:cNvSpPr/>
                <p:nvPr/>
              </p:nvSpPr>
              <p:spPr>
                <a:xfrm>
                  <a:off x="6107250" y="1824850"/>
                  <a:ext cx="84650" cy="846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3386" h="3386" fill="none" extrusionOk="0">
                      <a:moveTo>
                        <a:pt x="3362" y="1388"/>
                      </a:moveTo>
                      <a:lnTo>
                        <a:pt x="3362" y="1388"/>
                      </a:lnTo>
                      <a:lnTo>
                        <a:pt x="3386" y="1680"/>
                      </a:lnTo>
                      <a:lnTo>
                        <a:pt x="3386" y="1680"/>
                      </a:lnTo>
                      <a:lnTo>
                        <a:pt x="3386" y="1851"/>
                      </a:lnTo>
                      <a:lnTo>
                        <a:pt x="3362" y="2021"/>
                      </a:lnTo>
                      <a:lnTo>
                        <a:pt x="3313" y="2192"/>
                      </a:lnTo>
                      <a:lnTo>
                        <a:pt x="3264" y="2338"/>
                      </a:lnTo>
                      <a:lnTo>
                        <a:pt x="3191" y="2484"/>
                      </a:lnTo>
                      <a:lnTo>
                        <a:pt x="3118" y="2630"/>
                      </a:lnTo>
                      <a:lnTo>
                        <a:pt x="3021" y="2776"/>
                      </a:lnTo>
                      <a:lnTo>
                        <a:pt x="2899" y="2898"/>
                      </a:lnTo>
                      <a:lnTo>
                        <a:pt x="2777" y="2996"/>
                      </a:lnTo>
                      <a:lnTo>
                        <a:pt x="2655" y="3093"/>
                      </a:lnTo>
                      <a:lnTo>
                        <a:pt x="2509" y="3191"/>
                      </a:lnTo>
                      <a:lnTo>
                        <a:pt x="2363" y="3239"/>
                      </a:lnTo>
                      <a:lnTo>
                        <a:pt x="2217" y="3312"/>
                      </a:lnTo>
                      <a:lnTo>
                        <a:pt x="2046" y="3337"/>
                      </a:lnTo>
                      <a:lnTo>
                        <a:pt x="1876" y="3385"/>
                      </a:lnTo>
                      <a:lnTo>
                        <a:pt x="1706" y="3385"/>
                      </a:lnTo>
                      <a:lnTo>
                        <a:pt x="1706" y="3385"/>
                      </a:lnTo>
                      <a:lnTo>
                        <a:pt x="1535" y="3385"/>
                      </a:lnTo>
                      <a:lnTo>
                        <a:pt x="1365" y="3337"/>
                      </a:lnTo>
                      <a:lnTo>
                        <a:pt x="1194" y="3312"/>
                      </a:lnTo>
                      <a:lnTo>
                        <a:pt x="1048" y="3239"/>
                      </a:lnTo>
                      <a:lnTo>
                        <a:pt x="902" y="3191"/>
                      </a:lnTo>
                      <a:lnTo>
                        <a:pt x="756" y="3093"/>
                      </a:lnTo>
                      <a:lnTo>
                        <a:pt x="634" y="2996"/>
                      </a:lnTo>
                      <a:lnTo>
                        <a:pt x="512" y="2898"/>
                      </a:lnTo>
                      <a:lnTo>
                        <a:pt x="390" y="2776"/>
                      </a:lnTo>
                      <a:lnTo>
                        <a:pt x="293" y="2630"/>
                      </a:lnTo>
                      <a:lnTo>
                        <a:pt x="220" y="2484"/>
                      </a:lnTo>
                      <a:lnTo>
                        <a:pt x="147" y="2338"/>
                      </a:lnTo>
                      <a:lnTo>
                        <a:pt x="74" y="2192"/>
                      </a:lnTo>
                      <a:lnTo>
                        <a:pt x="49" y="2021"/>
                      </a:lnTo>
                      <a:lnTo>
                        <a:pt x="25" y="1851"/>
                      </a:lnTo>
                      <a:lnTo>
                        <a:pt x="1" y="1680"/>
                      </a:lnTo>
                      <a:lnTo>
                        <a:pt x="1" y="1680"/>
                      </a:lnTo>
                      <a:lnTo>
                        <a:pt x="25" y="1510"/>
                      </a:lnTo>
                      <a:lnTo>
                        <a:pt x="49" y="1340"/>
                      </a:lnTo>
                      <a:lnTo>
                        <a:pt x="74" y="1193"/>
                      </a:lnTo>
                      <a:lnTo>
                        <a:pt x="147" y="1023"/>
                      </a:lnTo>
                      <a:lnTo>
                        <a:pt x="220" y="877"/>
                      </a:lnTo>
                      <a:lnTo>
                        <a:pt x="293" y="731"/>
                      </a:lnTo>
                      <a:lnTo>
                        <a:pt x="390" y="609"/>
                      </a:lnTo>
                      <a:lnTo>
                        <a:pt x="512" y="487"/>
                      </a:lnTo>
                      <a:lnTo>
                        <a:pt x="634" y="390"/>
                      </a:lnTo>
                      <a:lnTo>
                        <a:pt x="756" y="292"/>
                      </a:lnTo>
                      <a:lnTo>
                        <a:pt x="902" y="195"/>
                      </a:lnTo>
                      <a:lnTo>
                        <a:pt x="1048" y="122"/>
                      </a:lnTo>
                      <a:lnTo>
                        <a:pt x="1194" y="73"/>
                      </a:lnTo>
                      <a:lnTo>
                        <a:pt x="1365" y="24"/>
                      </a:lnTo>
                      <a:lnTo>
                        <a:pt x="1535" y="0"/>
                      </a:lnTo>
                      <a:lnTo>
                        <a:pt x="1706" y="0"/>
                      </a:lnTo>
                      <a:lnTo>
                        <a:pt x="1706" y="0"/>
                      </a:lnTo>
                      <a:lnTo>
                        <a:pt x="1998" y="24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34" name="Shape 1434"/>
                <p:cNvSpPr/>
                <p:nvPr/>
              </p:nvSpPr>
              <p:spPr>
                <a:xfrm>
                  <a:off x="6058550" y="1776125"/>
                  <a:ext cx="182075" cy="1820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7283" h="7283" fill="none" extrusionOk="0">
                      <a:moveTo>
                        <a:pt x="5431" y="463"/>
                      </a:moveTo>
                      <a:lnTo>
                        <a:pt x="5431" y="463"/>
                      </a:lnTo>
                      <a:lnTo>
                        <a:pt x="5042" y="269"/>
                      </a:lnTo>
                      <a:lnTo>
                        <a:pt x="4823" y="195"/>
                      </a:lnTo>
                      <a:lnTo>
                        <a:pt x="4603" y="122"/>
                      </a:lnTo>
                      <a:lnTo>
                        <a:pt x="4360" y="74"/>
                      </a:lnTo>
                      <a:lnTo>
                        <a:pt x="4141" y="25"/>
                      </a:lnTo>
                      <a:lnTo>
                        <a:pt x="3897" y="1"/>
                      </a:lnTo>
                      <a:lnTo>
                        <a:pt x="3654" y="1"/>
                      </a:lnTo>
                      <a:lnTo>
                        <a:pt x="3654" y="1"/>
                      </a:lnTo>
                      <a:lnTo>
                        <a:pt x="3288" y="25"/>
                      </a:lnTo>
                      <a:lnTo>
                        <a:pt x="2923" y="74"/>
                      </a:lnTo>
                      <a:lnTo>
                        <a:pt x="2558" y="147"/>
                      </a:lnTo>
                      <a:lnTo>
                        <a:pt x="2241" y="293"/>
                      </a:lnTo>
                      <a:lnTo>
                        <a:pt x="1924" y="439"/>
                      </a:lnTo>
                      <a:lnTo>
                        <a:pt x="1608" y="609"/>
                      </a:lnTo>
                      <a:lnTo>
                        <a:pt x="1340" y="829"/>
                      </a:lnTo>
                      <a:lnTo>
                        <a:pt x="1072" y="1072"/>
                      </a:lnTo>
                      <a:lnTo>
                        <a:pt x="828" y="1316"/>
                      </a:lnTo>
                      <a:lnTo>
                        <a:pt x="633" y="1608"/>
                      </a:lnTo>
                      <a:lnTo>
                        <a:pt x="439" y="1900"/>
                      </a:lnTo>
                      <a:lnTo>
                        <a:pt x="293" y="2217"/>
                      </a:lnTo>
                      <a:lnTo>
                        <a:pt x="171" y="2558"/>
                      </a:lnTo>
                      <a:lnTo>
                        <a:pt x="73" y="2899"/>
                      </a:lnTo>
                      <a:lnTo>
                        <a:pt x="25" y="3264"/>
                      </a:lnTo>
                      <a:lnTo>
                        <a:pt x="0" y="3629"/>
                      </a:lnTo>
                      <a:lnTo>
                        <a:pt x="0" y="3629"/>
                      </a:lnTo>
                      <a:lnTo>
                        <a:pt x="25" y="4019"/>
                      </a:lnTo>
                      <a:lnTo>
                        <a:pt x="73" y="4360"/>
                      </a:lnTo>
                      <a:lnTo>
                        <a:pt x="171" y="4725"/>
                      </a:lnTo>
                      <a:lnTo>
                        <a:pt x="293" y="5066"/>
                      </a:lnTo>
                      <a:lnTo>
                        <a:pt x="439" y="5383"/>
                      </a:lnTo>
                      <a:lnTo>
                        <a:pt x="633" y="5675"/>
                      </a:lnTo>
                      <a:lnTo>
                        <a:pt x="828" y="5943"/>
                      </a:lnTo>
                      <a:lnTo>
                        <a:pt x="1072" y="6211"/>
                      </a:lnTo>
                      <a:lnTo>
                        <a:pt x="1340" y="6455"/>
                      </a:lnTo>
                      <a:lnTo>
                        <a:pt x="1608" y="6650"/>
                      </a:lnTo>
                      <a:lnTo>
                        <a:pt x="1924" y="6844"/>
                      </a:lnTo>
                      <a:lnTo>
                        <a:pt x="2241" y="6990"/>
                      </a:lnTo>
                      <a:lnTo>
                        <a:pt x="2558" y="7112"/>
                      </a:lnTo>
                      <a:lnTo>
                        <a:pt x="2923" y="7210"/>
                      </a:lnTo>
                      <a:lnTo>
                        <a:pt x="3288" y="7258"/>
                      </a:lnTo>
                      <a:lnTo>
                        <a:pt x="3654" y="7283"/>
                      </a:lnTo>
                      <a:lnTo>
                        <a:pt x="3654" y="7283"/>
                      </a:lnTo>
                      <a:lnTo>
                        <a:pt x="4019" y="7258"/>
                      </a:lnTo>
                      <a:lnTo>
                        <a:pt x="4384" y="7210"/>
                      </a:lnTo>
                      <a:lnTo>
                        <a:pt x="4725" y="7112"/>
                      </a:lnTo>
                      <a:lnTo>
                        <a:pt x="5066" y="6990"/>
                      </a:lnTo>
                      <a:lnTo>
                        <a:pt x="5383" y="6844"/>
                      </a:lnTo>
                      <a:lnTo>
                        <a:pt x="5675" y="6650"/>
                      </a:lnTo>
                      <a:lnTo>
                        <a:pt x="5967" y="6455"/>
                      </a:lnTo>
                      <a:lnTo>
                        <a:pt x="6235" y="6211"/>
                      </a:lnTo>
                      <a:lnTo>
                        <a:pt x="6454" y="5943"/>
                      </a:lnTo>
                      <a:lnTo>
                        <a:pt x="6674" y="5675"/>
                      </a:lnTo>
                      <a:lnTo>
                        <a:pt x="6844" y="5383"/>
                      </a:lnTo>
                      <a:lnTo>
                        <a:pt x="7014" y="5066"/>
                      </a:lnTo>
                      <a:lnTo>
                        <a:pt x="7136" y="4725"/>
                      </a:lnTo>
                      <a:lnTo>
                        <a:pt x="7209" y="4360"/>
                      </a:lnTo>
                      <a:lnTo>
                        <a:pt x="7282" y="4019"/>
                      </a:lnTo>
                      <a:lnTo>
                        <a:pt x="7282" y="3629"/>
                      </a:lnTo>
                      <a:lnTo>
                        <a:pt x="7282" y="3629"/>
                      </a:lnTo>
                      <a:lnTo>
                        <a:pt x="7282" y="3386"/>
                      </a:lnTo>
                      <a:lnTo>
                        <a:pt x="7258" y="3167"/>
                      </a:lnTo>
                      <a:lnTo>
                        <a:pt x="7234" y="2923"/>
                      </a:lnTo>
                      <a:lnTo>
                        <a:pt x="7161" y="2704"/>
                      </a:lnTo>
                      <a:lnTo>
                        <a:pt x="7112" y="2485"/>
                      </a:lnTo>
                      <a:lnTo>
                        <a:pt x="7014" y="2266"/>
                      </a:lnTo>
                      <a:lnTo>
                        <a:pt x="6820" y="1852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35" name="Shape 1435"/>
                <p:cNvSpPr/>
                <p:nvPr/>
              </p:nvSpPr>
              <p:spPr>
                <a:xfrm>
                  <a:off x="5971475" y="2001400"/>
                  <a:ext cx="74925" cy="706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97" h="2827" fill="none" extrusionOk="0">
                      <a:moveTo>
                        <a:pt x="1462" y="1"/>
                      </a:moveTo>
                      <a:lnTo>
                        <a:pt x="293" y="1170"/>
                      </a:lnTo>
                      <a:lnTo>
                        <a:pt x="293" y="1170"/>
                      </a:lnTo>
                      <a:lnTo>
                        <a:pt x="171" y="1316"/>
                      </a:lnTo>
                      <a:lnTo>
                        <a:pt x="74" y="1487"/>
                      </a:lnTo>
                      <a:lnTo>
                        <a:pt x="25" y="1657"/>
                      </a:lnTo>
                      <a:lnTo>
                        <a:pt x="1" y="1852"/>
                      </a:lnTo>
                      <a:lnTo>
                        <a:pt x="25" y="2047"/>
                      </a:lnTo>
                      <a:lnTo>
                        <a:pt x="74" y="2217"/>
                      </a:lnTo>
                      <a:lnTo>
                        <a:pt x="171" y="2388"/>
                      </a:lnTo>
                      <a:lnTo>
                        <a:pt x="293" y="2534"/>
                      </a:lnTo>
                      <a:lnTo>
                        <a:pt x="293" y="2534"/>
                      </a:lnTo>
                      <a:lnTo>
                        <a:pt x="439" y="2656"/>
                      </a:lnTo>
                      <a:lnTo>
                        <a:pt x="609" y="2753"/>
                      </a:lnTo>
                      <a:lnTo>
                        <a:pt x="804" y="2802"/>
                      </a:lnTo>
                      <a:lnTo>
                        <a:pt x="975" y="2826"/>
                      </a:lnTo>
                      <a:lnTo>
                        <a:pt x="975" y="2826"/>
                      </a:lnTo>
                      <a:lnTo>
                        <a:pt x="1170" y="2802"/>
                      </a:lnTo>
                      <a:lnTo>
                        <a:pt x="1340" y="2753"/>
                      </a:lnTo>
                      <a:lnTo>
                        <a:pt x="1511" y="2656"/>
                      </a:lnTo>
                      <a:lnTo>
                        <a:pt x="1681" y="2534"/>
                      </a:lnTo>
                      <a:lnTo>
                        <a:pt x="2850" y="1365"/>
                      </a:lnTo>
                      <a:lnTo>
                        <a:pt x="2850" y="1365"/>
                      </a:lnTo>
                      <a:lnTo>
                        <a:pt x="2996" y="1194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36" name="Shape 1436"/>
                <p:cNvSpPr/>
                <p:nvPr/>
              </p:nvSpPr>
              <p:spPr>
                <a:xfrm>
                  <a:off x="6253375" y="2001400"/>
                  <a:ext cx="74325" cy="706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973" h="2827" fill="none" extrusionOk="0">
                      <a:moveTo>
                        <a:pt x="1" y="1194"/>
                      </a:moveTo>
                      <a:lnTo>
                        <a:pt x="1" y="1194"/>
                      </a:lnTo>
                      <a:lnTo>
                        <a:pt x="123" y="1365"/>
                      </a:lnTo>
                      <a:lnTo>
                        <a:pt x="1316" y="2534"/>
                      </a:lnTo>
                      <a:lnTo>
                        <a:pt x="1316" y="2534"/>
                      </a:lnTo>
                      <a:lnTo>
                        <a:pt x="1462" y="2656"/>
                      </a:lnTo>
                      <a:lnTo>
                        <a:pt x="1633" y="2753"/>
                      </a:lnTo>
                      <a:lnTo>
                        <a:pt x="1827" y="2802"/>
                      </a:lnTo>
                      <a:lnTo>
                        <a:pt x="1998" y="2826"/>
                      </a:lnTo>
                      <a:lnTo>
                        <a:pt x="1998" y="2826"/>
                      </a:lnTo>
                      <a:lnTo>
                        <a:pt x="2193" y="2802"/>
                      </a:lnTo>
                      <a:lnTo>
                        <a:pt x="2363" y="2753"/>
                      </a:lnTo>
                      <a:lnTo>
                        <a:pt x="2534" y="2656"/>
                      </a:lnTo>
                      <a:lnTo>
                        <a:pt x="2704" y="2534"/>
                      </a:lnTo>
                      <a:lnTo>
                        <a:pt x="2704" y="2534"/>
                      </a:lnTo>
                      <a:lnTo>
                        <a:pt x="2826" y="2388"/>
                      </a:lnTo>
                      <a:lnTo>
                        <a:pt x="2923" y="2217"/>
                      </a:lnTo>
                      <a:lnTo>
                        <a:pt x="2972" y="2047"/>
                      </a:lnTo>
                      <a:lnTo>
                        <a:pt x="2972" y="1852"/>
                      </a:lnTo>
                      <a:lnTo>
                        <a:pt x="2972" y="1657"/>
                      </a:lnTo>
                      <a:lnTo>
                        <a:pt x="2923" y="1487"/>
                      </a:lnTo>
                      <a:lnTo>
                        <a:pt x="2826" y="1316"/>
                      </a:lnTo>
                      <a:lnTo>
                        <a:pt x="2704" y="1170"/>
                      </a:lnTo>
                      <a:lnTo>
                        <a:pt x="1535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37" name="Shape 1437"/>
                <p:cNvSpPr/>
                <p:nvPr/>
              </p:nvSpPr>
              <p:spPr>
                <a:xfrm>
                  <a:off x="6137700" y="1623900"/>
                  <a:ext cx="250875" cy="2551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0035" h="10206" fill="none" extrusionOk="0">
                      <a:moveTo>
                        <a:pt x="9718" y="2412"/>
                      </a:moveTo>
                      <a:lnTo>
                        <a:pt x="8671" y="2217"/>
                      </a:lnTo>
                      <a:lnTo>
                        <a:pt x="9694" y="1194"/>
                      </a:lnTo>
                      <a:lnTo>
                        <a:pt x="9694" y="1194"/>
                      </a:lnTo>
                      <a:lnTo>
                        <a:pt x="9767" y="1121"/>
                      </a:lnTo>
                      <a:lnTo>
                        <a:pt x="9815" y="1024"/>
                      </a:lnTo>
                      <a:lnTo>
                        <a:pt x="9840" y="951"/>
                      </a:lnTo>
                      <a:lnTo>
                        <a:pt x="9840" y="853"/>
                      </a:lnTo>
                      <a:lnTo>
                        <a:pt x="9840" y="756"/>
                      </a:lnTo>
                      <a:lnTo>
                        <a:pt x="9815" y="658"/>
                      </a:lnTo>
                      <a:lnTo>
                        <a:pt x="9767" y="585"/>
                      </a:lnTo>
                      <a:lnTo>
                        <a:pt x="9694" y="512"/>
                      </a:lnTo>
                      <a:lnTo>
                        <a:pt x="9694" y="512"/>
                      </a:lnTo>
                      <a:lnTo>
                        <a:pt x="9621" y="439"/>
                      </a:lnTo>
                      <a:lnTo>
                        <a:pt x="9548" y="391"/>
                      </a:lnTo>
                      <a:lnTo>
                        <a:pt x="9450" y="366"/>
                      </a:lnTo>
                      <a:lnTo>
                        <a:pt x="9353" y="366"/>
                      </a:lnTo>
                      <a:lnTo>
                        <a:pt x="9255" y="366"/>
                      </a:lnTo>
                      <a:lnTo>
                        <a:pt x="9182" y="391"/>
                      </a:lnTo>
                      <a:lnTo>
                        <a:pt x="9085" y="439"/>
                      </a:lnTo>
                      <a:lnTo>
                        <a:pt x="9012" y="512"/>
                      </a:lnTo>
                      <a:lnTo>
                        <a:pt x="7867" y="1657"/>
                      </a:lnTo>
                      <a:lnTo>
                        <a:pt x="7867" y="1657"/>
                      </a:lnTo>
                      <a:lnTo>
                        <a:pt x="7818" y="1487"/>
                      </a:lnTo>
                      <a:lnTo>
                        <a:pt x="7599" y="317"/>
                      </a:lnTo>
                      <a:lnTo>
                        <a:pt x="7599" y="317"/>
                      </a:lnTo>
                      <a:lnTo>
                        <a:pt x="7575" y="196"/>
                      </a:lnTo>
                      <a:lnTo>
                        <a:pt x="7526" y="98"/>
                      </a:lnTo>
                      <a:lnTo>
                        <a:pt x="7477" y="50"/>
                      </a:lnTo>
                      <a:lnTo>
                        <a:pt x="7404" y="1"/>
                      </a:lnTo>
                      <a:lnTo>
                        <a:pt x="7331" y="1"/>
                      </a:lnTo>
                      <a:lnTo>
                        <a:pt x="7234" y="25"/>
                      </a:lnTo>
                      <a:lnTo>
                        <a:pt x="7161" y="74"/>
                      </a:lnTo>
                      <a:lnTo>
                        <a:pt x="7063" y="147"/>
                      </a:lnTo>
                      <a:lnTo>
                        <a:pt x="5432" y="1754"/>
                      </a:lnTo>
                      <a:lnTo>
                        <a:pt x="5432" y="1754"/>
                      </a:lnTo>
                      <a:lnTo>
                        <a:pt x="5358" y="1852"/>
                      </a:lnTo>
                      <a:lnTo>
                        <a:pt x="5285" y="1974"/>
                      </a:lnTo>
                      <a:lnTo>
                        <a:pt x="5212" y="2120"/>
                      </a:lnTo>
                      <a:lnTo>
                        <a:pt x="5164" y="2242"/>
                      </a:lnTo>
                      <a:lnTo>
                        <a:pt x="5139" y="2388"/>
                      </a:lnTo>
                      <a:lnTo>
                        <a:pt x="5115" y="2534"/>
                      </a:lnTo>
                      <a:lnTo>
                        <a:pt x="5115" y="2680"/>
                      </a:lnTo>
                      <a:lnTo>
                        <a:pt x="5115" y="2802"/>
                      </a:lnTo>
                      <a:lnTo>
                        <a:pt x="5334" y="3971"/>
                      </a:lnTo>
                      <a:lnTo>
                        <a:pt x="5334" y="3971"/>
                      </a:lnTo>
                      <a:lnTo>
                        <a:pt x="5383" y="4141"/>
                      </a:lnTo>
                      <a:lnTo>
                        <a:pt x="147" y="9378"/>
                      </a:lnTo>
                      <a:lnTo>
                        <a:pt x="147" y="9378"/>
                      </a:lnTo>
                      <a:lnTo>
                        <a:pt x="73" y="9451"/>
                      </a:lnTo>
                      <a:lnTo>
                        <a:pt x="25" y="9548"/>
                      </a:lnTo>
                      <a:lnTo>
                        <a:pt x="0" y="9645"/>
                      </a:lnTo>
                      <a:lnTo>
                        <a:pt x="0" y="9718"/>
                      </a:lnTo>
                      <a:lnTo>
                        <a:pt x="0" y="9816"/>
                      </a:lnTo>
                      <a:lnTo>
                        <a:pt x="25" y="9913"/>
                      </a:lnTo>
                      <a:lnTo>
                        <a:pt x="73" y="9986"/>
                      </a:lnTo>
                      <a:lnTo>
                        <a:pt x="147" y="10059"/>
                      </a:lnTo>
                      <a:lnTo>
                        <a:pt x="147" y="10059"/>
                      </a:lnTo>
                      <a:lnTo>
                        <a:pt x="220" y="10133"/>
                      </a:lnTo>
                      <a:lnTo>
                        <a:pt x="293" y="10181"/>
                      </a:lnTo>
                      <a:lnTo>
                        <a:pt x="390" y="10206"/>
                      </a:lnTo>
                      <a:lnTo>
                        <a:pt x="488" y="10206"/>
                      </a:lnTo>
                      <a:lnTo>
                        <a:pt x="488" y="10206"/>
                      </a:lnTo>
                      <a:lnTo>
                        <a:pt x="585" y="10206"/>
                      </a:lnTo>
                      <a:lnTo>
                        <a:pt x="658" y="10181"/>
                      </a:lnTo>
                      <a:lnTo>
                        <a:pt x="755" y="10133"/>
                      </a:lnTo>
                      <a:lnTo>
                        <a:pt x="828" y="10059"/>
                      </a:lnTo>
                      <a:lnTo>
                        <a:pt x="6187" y="4726"/>
                      </a:lnTo>
                      <a:lnTo>
                        <a:pt x="7234" y="4896"/>
                      </a:lnTo>
                      <a:lnTo>
                        <a:pt x="7234" y="4896"/>
                      </a:lnTo>
                      <a:lnTo>
                        <a:pt x="7356" y="4921"/>
                      </a:lnTo>
                      <a:lnTo>
                        <a:pt x="7502" y="4921"/>
                      </a:lnTo>
                      <a:lnTo>
                        <a:pt x="7624" y="4896"/>
                      </a:lnTo>
                      <a:lnTo>
                        <a:pt x="7770" y="4848"/>
                      </a:lnTo>
                      <a:lnTo>
                        <a:pt x="7916" y="4799"/>
                      </a:lnTo>
                      <a:lnTo>
                        <a:pt x="8038" y="4750"/>
                      </a:lnTo>
                      <a:lnTo>
                        <a:pt x="8159" y="4677"/>
                      </a:lnTo>
                      <a:lnTo>
                        <a:pt x="8257" y="4580"/>
                      </a:lnTo>
                      <a:lnTo>
                        <a:pt x="9889" y="2948"/>
                      </a:lnTo>
                      <a:lnTo>
                        <a:pt x="9889" y="2948"/>
                      </a:lnTo>
                      <a:lnTo>
                        <a:pt x="9962" y="2875"/>
                      </a:lnTo>
                      <a:lnTo>
                        <a:pt x="10010" y="2777"/>
                      </a:lnTo>
                      <a:lnTo>
                        <a:pt x="10035" y="2704"/>
                      </a:lnTo>
                      <a:lnTo>
                        <a:pt x="10010" y="2607"/>
                      </a:lnTo>
                      <a:lnTo>
                        <a:pt x="9986" y="2558"/>
                      </a:lnTo>
                      <a:lnTo>
                        <a:pt x="9913" y="2485"/>
                      </a:lnTo>
                      <a:lnTo>
                        <a:pt x="9815" y="2436"/>
                      </a:lnTo>
                      <a:lnTo>
                        <a:pt x="9718" y="2412"/>
                      </a:lnTo>
                      <a:lnTo>
                        <a:pt x="9718" y="2412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  <p:sp>
            <p:nvSpPr>
              <p:cNvPr id="1438" name="Shape 1438"/>
              <p:cNvSpPr/>
              <p:nvPr/>
            </p:nvSpPr>
            <p:spPr>
              <a:xfrm>
                <a:off x="-191649" y="4692460"/>
                <a:ext cx="339835" cy="309114"/>
              </a:xfrm>
              <a:custGeom>
                <a:avLst/>
                <a:gdLst/>
                <a:ahLst/>
                <a:cxnLst/>
                <a:rect l="0" t="0" r="0" b="0"/>
                <a:pathLst>
                  <a:path w="16173" h="14711" fill="none" extrusionOk="0">
                    <a:moveTo>
                      <a:pt x="8087" y="1"/>
                    </a:moveTo>
                    <a:lnTo>
                      <a:pt x="8087" y="1"/>
                    </a:lnTo>
                    <a:lnTo>
                      <a:pt x="7672" y="1"/>
                    </a:lnTo>
                    <a:lnTo>
                      <a:pt x="7258" y="25"/>
                    </a:lnTo>
                    <a:lnTo>
                      <a:pt x="6844" y="74"/>
                    </a:lnTo>
                    <a:lnTo>
                      <a:pt x="6455" y="122"/>
                    </a:lnTo>
                    <a:lnTo>
                      <a:pt x="6065" y="195"/>
                    </a:lnTo>
                    <a:lnTo>
                      <a:pt x="5675" y="293"/>
                    </a:lnTo>
                    <a:lnTo>
                      <a:pt x="5310" y="415"/>
                    </a:lnTo>
                    <a:lnTo>
                      <a:pt x="4945" y="536"/>
                    </a:lnTo>
                    <a:lnTo>
                      <a:pt x="4579" y="658"/>
                    </a:lnTo>
                    <a:lnTo>
                      <a:pt x="4238" y="829"/>
                    </a:lnTo>
                    <a:lnTo>
                      <a:pt x="3897" y="975"/>
                    </a:lnTo>
                    <a:lnTo>
                      <a:pt x="3557" y="1170"/>
                    </a:lnTo>
                    <a:lnTo>
                      <a:pt x="3240" y="1364"/>
                    </a:lnTo>
                    <a:lnTo>
                      <a:pt x="2948" y="1559"/>
                    </a:lnTo>
                    <a:lnTo>
                      <a:pt x="2655" y="1778"/>
                    </a:lnTo>
                    <a:lnTo>
                      <a:pt x="2363" y="1998"/>
                    </a:lnTo>
                    <a:lnTo>
                      <a:pt x="2095" y="2241"/>
                    </a:lnTo>
                    <a:lnTo>
                      <a:pt x="1852" y="2485"/>
                    </a:lnTo>
                    <a:lnTo>
                      <a:pt x="1608" y="2753"/>
                    </a:lnTo>
                    <a:lnTo>
                      <a:pt x="1389" y="3021"/>
                    </a:lnTo>
                    <a:lnTo>
                      <a:pt x="1170" y="3288"/>
                    </a:lnTo>
                    <a:lnTo>
                      <a:pt x="975" y="3581"/>
                    </a:lnTo>
                    <a:lnTo>
                      <a:pt x="804" y="3873"/>
                    </a:lnTo>
                    <a:lnTo>
                      <a:pt x="634" y="4190"/>
                    </a:lnTo>
                    <a:lnTo>
                      <a:pt x="488" y="4506"/>
                    </a:lnTo>
                    <a:lnTo>
                      <a:pt x="366" y="4823"/>
                    </a:lnTo>
                    <a:lnTo>
                      <a:pt x="244" y="5139"/>
                    </a:lnTo>
                    <a:lnTo>
                      <a:pt x="171" y="5480"/>
                    </a:lnTo>
                    <a:lnTo>
                      <a:pt x="98" y="5821"/>
                    </a:lnTo>
                    <a:lnTo>
                      <a:pt x="49" y="6162"/>
                    </a:lnTo>
                    <a:lnTo>
                      <a:pt x="1" y="6503"/>
                    </a:lnTo>
                    <a:lnTo>
                      <a:pt x="1" y="6869"/>
                    </a:lnTo>
                    <a:lnTo>
                      <a:pt x="1" y="6869"/>
                    </a:lnTo>
                    <a:lnTo>
                      <a:pt x="1" y="7234"/>
                    </a:lnTo>
                    <a:lnTo>
                      <a:pt x="49" y="7624"/>
                    </a:lnTo>
                    <a:lnTo>
                      <a:pt x="98" y="7989"/>
                    </a:lnTo>
                    <a:lnTo>
                      <a:pt x="196" y="8330"/>
                    </a:lnTo>
                    <a:lnTo>
                      <a:pt x="293" y="8695"/>
                    </a:lnTo>
                    <a:lnTo>
                      <a:pt x="415" y="9036"/>
                    </a:lnTo>
                    <a:lnTo>
                      <a:pt x="561" y="9377"/>
                    </a:lnTo>
                    <a:lnTo>
                      <a:pt x="731" y="9718"/>
                    </a:lnTo>
                    <a:lnTo>
                      <a:pt x="902" y="10035"/>
                    </a:lnTo>
                    <a:lnTo>
                      <a:pt x="1097" y="10327"/>
                    </a:lnTo>
                    <a:lnTo>
                      <a:pt x="1340" y="10644"/>
                    </a:lnTo>
                    <a:lnTo>
                      <a:pt x="1559" y="10936"/>
                    </a:lnTo>
                    <a:lnTo>
                      <a:pt x="1827" y="11204"/>
                    </a:lnTo>
                    <a:lnTo>
                      <a:pt x="2095" y="11472"/>
                    </a:lnTo>
                    <a:lnTo>
                      <a:pt x="2387" y="11740"/>
                    </a:lnTo>
                    <a:lnTo>
                      <a:pt x="2680" y="11983"/>
                    </a:lnTo>
                    <a:lnTo>
                      <a:pt x="2680" y="11983"/>
                    </a:lnTo>
                    <a:lnTo>
                      <a:pt x="2485" y="12349"/>
                    </a:lnTo>
                    <a:lnTo>
                      <a:pt x="2266" y="12714"/>
                    </a:lnTo>
                    <a:lnTo>
                      <a:pt x="2022" y="13104"/>
                    </a:lnTo>
                    <a:lnTo>
                      <a:pt x="1706" y="13469"/>
                    </a:lnTo>
                    <a:lnTo>
                      <a:pt x="1365" y="13834"/>
                    </a:lnTo>
                    <a:lnTo>
                      <a:pt x="1170" y="14005"/>
                    </a:lnTo>
                    <a:lnTo>
                      <a:pt x="951" y="14151"/>
                    </a:lnTo>
                    <a:lnTo>
                      <a:pt x="731" y="14297"/>
                    </a:lnTo>
                    <a:lnTo>
                      <a:pt x="512" y="14443"/>
                    </a:lnTo>
                    <a:lnTo>
                      <a:pt x="269" y="14540"/>
                    </a:lnTo>
                    <a:lnTo>
                      <a:pt x="1" y="14662"/>
                    </a:lnTo>
                    <a:lnTo>
                      <a:pt x="1" y="14662"/>
                    </a:lnTo>
                    <a:lnTo>
                      <a:pt x="122" y="14662"/>
                    </a:lnTo>
                    <a:lnTo>
                      <a:pt x="488" y="14711"/>
                    </a:lnTo>
                    <a:lnTo>
                      <a:pt x="1024" y="14711"/>
                    </a:lnTo>
                    <a:lnTo>
                      <a:pt x="1365" y="14711"/>
                    </a:lnTo>
                    <a:lnTo>
                      <a:pt x="1706" y="14687"/>
                    </a:lnTo>
                    <a:lnTo>
                      <a:pt x="2095" y="14614"/>
                    </a:lnTo>
                    <a:lnTo>
                      <a:pt x="2485" y="14540"/>
                    </a:lnTo>
                    <a:lnTo>
                      <a:pt x="2899" y="14419"/>
                    </a:lnTo>
                    <a:lnTo>
                      <a:pt x="3313" y="14273"/>
                    </a:lnTo>
                    <a:lnTo>
                      <a:pt x="3751" y="14078"/>
                    </a:lnTo>
                    <a:lnTo>
                      <a:pt x="4165" y="13834"/>
                    </a:lnTo>
                    <a:lnTo>
                      <a:pt x="4579" y="13566"/>
                    </a:lnTo>
                    <a:lnTo>
                      <a:pt x="4969" y="13201"/>
                    </a:lnTo>
                    <a:lnTo>
                      <a:pt x="4969" y="13201"/>
                    </a:lnTo>
                    <a:lnTo>
                      <a:pt x="5334" y="13323"/>
                    </a:lnTo>
                    <a:lnTo>
                      <a:pt x="5700" y="13444"/>
                    </a:lnTo>
                    <a:lnTo>
                      <a:pt x="6089" y="13518"/>
                    </a:lnTo>
                    <a:lnTo>
                      <a:pt x="6479" y="13591"/>
                    </a:lnTo>
                    <a:lnTo>
                      <a:pt x="6869" y="13664"/>
                    </a:lnTo>
                    <a:lnTo>
                      <a:pt x="7258" y="13712"/>
                    </a:lnTo>
                    <a:lnTo>
                      <a:pt x="7672" y="13737"/>
                    </a:lnTo>
                    <a:lnTo>
                      <a:pt x="8087" y="13737"/>
                    </a:lnTo>
                    <a:lnTo>
                      <a:pt x="8087" y="13737"/>
                    </a:lnTo>
                    <a:lnTo>
                      <a:pt x="8501" y="13737"/>
                    </a:lnTo>
                    <a:lnTo>
                      <a:pt x="8915" y="13712"/>
                    </a:lnTo>
                    <a:lnTo>
                      <a:pt x="9329" y="13664"/>
                    </a:lnTo>
                    <a:lnTo>
                      <a:pt x="9718" y="13591"/>
                    </a:lnTo>
                    <a:lnTo>
                      <a:pt x="10108" y="13518"/>
                    </a:lnTo>
                    <a:lnTo>
                      <a:pt x="10498" y="13420"/>
                    </a:lnTo>
                    <a:lnTo>
                      <a:pt x="10863" y="13323"/>
                    </a:lnTo>
                    <a:lnTo>
                      <a:pt x="11228" y="13201"/>
                    </a:lnTo>
                    <a:lnTo>
                      <a:pt x="11594" y="13055"/>
                    </a:lnTo>
                    <a:lnTo>
                      <a:pt x="11935" y="12909"/>
                    </a:lnTo>
                    <a:lnTo>
                      <a:pt x="12276" y="12738"/>
                    </a:lnTo>
                    <a:lnTo>
                      <a:pt x="12617" y="12568"/>
                    </a:lnTo>
                    <a:lnTo>
                      <a:pt x="12933" y="12373"/>
                    </a:lnTo>
                    <a:lnTo>
                      <a:pt x="13225" y="12178"/>
                    </a:lnTo>
                    <a:lnTo>
                      <a:pt x="13518" y="11959"/>
                    </a:lnTo>
                    <a:lnTo>
                      <a:pt x="13810" y="11715"/>
                    </a:lnTo>
                    <a:lnTo>
                      <a:pt x="14078" y="11496"/>
                    </a:lnTo>
                    <a:lnTo>
                      <a:pt x="14321" y="11228"/>
                    </a:lnTo>
                    <a:lnTo>
                      <a:pt x="14565" y="10985"/>
                    </a:lnTo>
                    <a:lnTo>
                      <a:pt x="14784" y="10717"/>
                    </a:lnTo>
                    <a:lnTo>
                      <a:pt x="15003" y="10424"/>
                    </a:lnTo>
                    <a:lnTo>
                      <a:pt x="15198" y="10132"/>
                    </a:lnTo>
                    <a:lnTo>
                      <a:pt x="15369" y="9840"/>
                    </a:lnTo>
                    <a:lnTo>
                      <a:pt x="15539" y="9548"/>
                    </a:lnTo>
                    <a:lnTo>
                      <a:pt x="15685" y="9231"/>
                    </a:lnTo>
                    <a:lnTo>
                      <a:pt x="15807" y="8914"/>
                    </a:lnTo>
                    <a:lnTo>
                      <a:pt x="15929" y="8574"/>
                    </a:lnTo>
                    <a:lnTo>
                      <a:pt x="16002" y="8257"/>
                    </a:lnTo>
                    <a:lnTo>
                      <a:pt x="16075" y="7916"/>
                    </a:lnTo>
                    <a:lnTo>
                      <a:pt x="16124" y="7575"/>
                    </a:lnTo>
                    <a:lnTo>
                      <a:pt x="16172" y="7210"/>
                    </a:lnTo>
                    <a:lnTo>
                      <a:pt x="16172" y="6869"/>
                    </a:lnTo>
                    <a:lnTo>
                      <a:pt x="16172" y="6869"/>
                    </a:lnTo>
                    <a:lnTo>
                      <a:pt x="16172" y="6503"/>
                    </a:lnTo>
                    <a:lnTo>
                      <a:pt x="16124" y="6162"/>
                    </a:lnTo>
                    <a:lnTo>
                      <a:pt x="16075" y="5821"/>
                    </a:lnTo>
                    <a:lnTo>
                      <a:pt x="16002" y="5480"/>
                    </a:lnTo>
                    <a:lnTo>
                      <a:pt x="15929" y="5139"/>
                    </a:lnTo>
                    <a:lnTo>
                      <a:pt x="15807" y="4823"/>
                    </a:lnTo>
                    <a:lnTo>
                      <a:pt x="15685" y="4506"/>
                    </a:lnTo>
                    <a:lnTo>
                      <a:pt x="15539" y="4190"/>
                    </a:lnTo>
                    <a:lnTo>
                      <a:pt x="15369" y="3873"/>
                    </a:lnTo>
                    <a:lnTo>
                      <a:pt x="15198" y="3581"/>
                    </a:lnTo>
                    <a:lnTo>
                      <a:pt x="15003" y="3288"/>
                    </a:lnTo>
                    <a:lnTo>
                      <a:pt x="14784" y="3021"/>
                    </a:lnTo>
                    <a:lnTo>
                      <a:pt x="14565" y="2753"/>
                    </a:lnTo>
                    <a:lnTo>
                      <a:pt x="14321" y="2485"/>
                    </a:lnTo>
                    <a:lnTo>
                      <a:pt x="14078" y="2241"/>
                    </a:lnTo>
                    <a:lnTo>
                      <a:pt x="13810" y="1998"/>
                    </a:lnTo>
                    <a:lnTo>
                      <a:pt x="13518" y="1778"/>
                    </a:lnTo>
                    <a:lnTo>
                      <a:pt x="13225" y="1559"/>
                    </a:lnTo>
                    <a:lnTo>
                      <a:pt x="12933" y="1364"/>
                    </a:lnTo>
                    <a:lnTo>
                      <a:pt x="12617" y="1170"/>
                    </a:lnTo>
                    <a:lnTo>
                      <a:pt x="12276" y="975"/>
                    </a:lnTo>
                    <a:lnTo>
                      <a:pt x="11935" y="829"/>
                    </a:lnTo>
                    <a:lnTo>
                      <a:pt x="11594" y="658"/>
                    </a:lnTo>
                    <a:lnTo>
                      <a:pt x="11228" y="536"/>
                    </a:lnTo>
                    <a:lnTo>
                      <a:pt x="10863" y="415"/>
                    </a:lnTo>
                    <a:lnTo>
                      <a:pt x="10498" y="293"/>
                    </a:lnTo>
                    <a:lnTo>
                      <a:pt x="10108" y="195"/>
                    </a:lnTo>
                    <a:lnTo>
                      <a:pt x="9718" y="122"/>
                    </a:lnTo>
                    <a:lnTo>
                      <a:pt x="9329" y="74"/>
                    </a:lnTo>
                    <a:lnTo>
                      <a:pt x="8915" y="25"/>
                    </a:lnTo>
                    <a:lnTo>
                      <a:pt x="8501" y="1"/>
                    </a:lnTo>
                    <a:lnTo>
                      <a:pt x="8087" y="1"/>
                    </a:lnTo>
                    <a:lnTo>
                      <a:pt x="8087" y="1"/>
                    </a:lnTo>
                    <a:close/>
                  </a:path>
                </a:pathLst>
              </a:custGeom>
              <a:noFill/>
              <a:ln w="9525" cap="rnd" cmpd="sng">
                <a:solidFill>
                  <a:srgbClr val="6B97CE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  <p:grpSp>
            <p:nvGrpSpPr>
              <p:cNvPr id="1439" name="Shape 1439"/>
              <p:cNvGrpSpPr/>
              <p:nvPr/>
            </p:nvGrpSpPr>
            <p:grpSpPr>
              <a:xfrm>
                <a:off x="1428111" y="4685295"/>
                <a:ext cx="435021" cy="323445"/>
                <a:chOff x="5247525" y="3007275"/>
                <a:chExt cx="517575" cy="384825"/>
              </a:xfrm>
            </p:grpSpPr>
            <p:sp>
              <p:nvSpPr>
                <p:cNvPr id="1440" name="Shape 1440"/>
                <p:cNvSpPr/>
                <p:nvPr/>
              </p:nvSpPr>
              <p:spPr>
                <a:xfrm>
                  <a:off x="5247525" y="3007275"/>
                  <a:ext cx="348900" cy="3489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3956" h="13956" fill="none" extrusionOk="0">
                      <a:moveTo>
                        <a:pt x="13323" y="5772"/>
                      </a:moveTo>
                      <a:lnTo>
                        <a:pt x="11861" y="5626"/>
                      </a:lnTo>
                      <a:lnTo>
                        <a:pt x="11861" y="5626"/>
                      </a:lnTo>
                      <a:lnTo>
                        <a:pt x="11788" y="5334"/>
                      </a:lnTo>
                      <a:lnTo>
                        <a:pt x="11667" y="5042"/>
                      </a:lnTo>
                      <a:lnTo>
                        <a:pt x="11545" y="4750"/>
                      </a:lnTo>
                      <a:lnTo>
                        <a:pt x="11399" y="4482"/>
                      </a:lnTo>
                      <a:lnTo>
                        <a:pt x="12300" y="3337"/>
                      </a:lnTo>
                      <a:lnTo>
                        <a:pt x="12300" y="3337"/>
                      </a:lnTo>
                      <a:lnTo>
                        <a:pt x="12373" y="3240"/>
                      </a:lnTo>
                      <a:lnTo>
                        <a:pt x="12422" y="3118"/>
                      </a:lnTo>
                      <a:lnTo>
                        <a:pt x="12446" y="2996"/>
                      </a:lnTo>
                      <a:lnTo>
                        <a:pt x="12446" y="2850"/>
                      </a:lnTo>
                      <a:lnTo>
                        <a:pt x="12422" y="2728"/>
                      </a:lnTo>
                      <a:lnTo>
                        <a:pt x="12397" y="2606"/>
                      </a:lnTo>
                      <a:lnTo>
                        <a:pt x="12324" y="2485"/>
                      </a:lnTo>
                      <a:lnTo>
                        <a:pt x="12251" y="2387"/>
                      </a:lnTo>
                      <a:lnTo>
                        <a:pt x="11569" y="1705"/>
                      </a:lnTo>
                      <a:lnTo>
                        <a:pt x="11569" y="1705"/>
                      </a:lnTo>
                      <a:lnTo>
                        <a:pt x="11472" y="1632"/>
                      </a:lnTo>
                      <a:lnTo>
                        <a:pt x="11350" y="1559"/>
                      </a:lnTo>
                      <a:lnTo>
                        <a:pt x="11228" y="1510"/>
                      </a:lnTo>
                      <a:lnTo>
                        <a:pt x="11106" y="1510"/>
                      </a:lnTo>
                      <a:lnTo>
                        <a:pt x="10960" y="1510"/>
                      </a:lnTo>
                      <a:lnTo>
                        <a:pt x="10838" y="1535"/>
                      </a:lnTo>
                      <a:lnTo>
                        <a:pt x="10717" y="1583"/>
                      </a:lnTo>
                      <a:lnTo>
                        <a:pt x="10619" y="1656"/>
                      </a:lnTo>
                      <a:lnTo>
                        <a:pt x="9475" y="2558"/>
                      </a:lnTo>
                      <a:lnTo>
                        <a:pt x="9475" y="2558"/>
                      </a:lnTo>
                      <a:lnTo>
                        <a:pt x="9207" y="2411"/>
                      </a:lnTo>
                      <a:lnTo>
                        <a:pt x="8914" y="2290"/>
                      </a:lnTo>
                      <a:lnTo>
                        <a:pt x="8622" y="2168"/>
                      </a:lnTo>
                      <a:lnTo>
                        <a:pt x="8330" y="2070"/>
                      </a:lnTo>
                      <a:lnTo>
                        <a:pt x="8159" y="634"/>
                      </a:lnTo>
                      <a:lnTo>
                        <a:pt x="8159" y="634"/>
                      </a:lnTo>
                      <a:lnTo>
                        <a:pt x="8135" y="512"/>
                      </a:lnTo>
                      <a:lnTo>
                        <a:pt x="8086" y="390"/>
                      </a:lnTo>
                      <a:lnTo>
                        <a:pt x="8013" y="293"/>
                      </a:lnTo>
                      <a:lnTo>
                        <a:pt x="7940" y="195"/>
                      </a:lnTo>
                      <a:lnTo>
                        <a:pt x="7818" y="122"/>
                      </a:lnTo>
                      <a:lnTo>
                        <a:pt x="7721" y="49"/>
                      </a:lnTo>
                      <a:lnTo>
                        <a:pt x="7575" y="25"/>
                      </a:lnTo>
                      <a:lnTo>
                        <a:pt x="7453" y="0"/>
                      </a:lnTo>
                      <a:lnTo>
                        <a:pt x="6479" y="0"/>
                      </a:lnTo>
                      <a:lnTo>
                        <a:pt x="6479" y="0"/>
                      </a:lnTo>
                      <a:lnTo>
                        <a:pt x="6357" y="25"/>
                      </a:lnTo>
                      <a:lnTo>
                        <a:pt x="6235" y="49"/>
                      </a:lnTo>
                      <a:lnTo>
                        <a:pt x="6114" y="122"/>
                      </a:lnTo>
                      <a:lnTo>
                        <a:pt x="6016" y="195"/>
                      </a:lnTo>
                      <a:lnTo>
                        <a:pt x="5919" y="293"/>
                      </a:lnTo>
                      <a:lnTo>
                        <a:pt x="5846" y="390"/>
                      </a:lnTo>
                      <a:lnTo>
                        <a:pt x="5797" y="512"/>
                      </a:lnTo>
                      <a:lnTo>
                        <a:pt x="5773" y="634"/>
                      </a:lnTo>
                      <a:lnTo>
                        <a:pt x="5602" y="2070"/>
                      </a:lnTo>
                      <a:lnTo>
                        <a:pt x="5602" y="2070"/>
                      </a:lnTo>
                      <a:lnTo>
                        <a:pt x="5310" y="2168"/>
                      </a:lnTo>
                      <a:lnTo>
                        <a:pt x="5018" y="2290"/>
                      </a:lnTo>
                      <a:lnTo>
                        <a:pt x="4750" y="2411"/>
                      </a:lnTo>
                      <a:lnTo>
                        <a:pt x="4482" y="2558"/>
                      </a:lnTo>
                      <a:lnTo>
                        <a:pt x="3337" y="1656"/>
                      </a:lnTo>
                      <a:lnTo>
                        <a:pt x="3337" y="1656"/>
                      </a:lnTo>
                      <a:lnTo>
                        <a:pt x="3215" y="1583"/>
                      </a:lnTo>
                      <a:lnTo>
                        <a:pt x="3094" y="1535"/>
                      </a:lnTo>
                      <a:lnTo>
                        <a:pt x="2972" y="1510"/>
                      </a:lnTo>
                      <a:lnTo>
                        <a:pt x="2850" y="1510"/>
                      </a:lnTo>
                      <a:lnTo>
                        <a:pt x="2728" y="1510"/>
                      </a:lnTo>
                      <a:lnTo>
                        <a:pt x="2582" y="1559"/>
                      </a:lnTo>
                      <a:lnTo>
                        <a:pt x="2485" y="1632"/>
                      </a:lnTo>
                      <a:lnTo>
                        <a:pt x="2387" y="1705"/>
                      </a:lnTo>
                      <a:lnTo>
                        <a:pt x="1705" y="2387"/>
                      </a:lnTo>
                      <a:lnTo>
                        <a:pt x="1705" y="2387"/>
                      </a:lnTo>
                      <a:lnTo>
                        <a:pt x="1608" y="2485"/>
                      </a:lnTo>
                      <a:lnTo>
                        <a:pt x="1559" y="2606"/>
                      </a:lnTo>
                      <a:lnTo>
                        <a:pt x="1511" y="2728"/>
                      </a:lnTo>
                      <a:lnTo>
                        <a:pt x="1486" y="2850"/>
                      </a:lnTo>
                      <a:lnTo>
                        <a:pt x="1486" y="2996"/>
                      </a:lnTo>
                      <a:lnTo>
                        <a:pt x="1511" y="3118"/>
                      </a:lnTo>
                      <a:lnTo>
                        <a:pt x="1559" y="3240"/>
                      </a:lnTo>
                      <a:lnTo>
                        <a:pt x="1632" y="3337"/>
                      </a:lnTo>
                      <a:lnTo>
                        <a:pt x="2533" y="4482"/>
                      </a:lnTo>
                      <a:lnTo>
                        <a:pt x="2533" y="4482"/>
                      </a:lnTo>
                      <a:lnTo>
                        <a:pt x="2387" y="4750"/>
                      </a:lnTo>
                      <a:lnTo>
                        <a:pt x="2266" y="5042"/>
                      </a:lnTo>
                      <a:lnTo>
                        <a:pt x="2168" y="5334"/>
                      </a:lnTo>
                      <a:lnTo>
                        <a:pt x="2071" y="5626"/>
                      </a:lnTo>
                      <a:lnTo>
                        <a:pt x="634" y="5772"/>
                      </a:lnTo>
                      <a:lnTo>
                        <a:pt x="634" y="5772"/>
                      </a:lnTo>
                      <a:lnTo>
                        <a:pt x="512" y="5821"/>
                      </a:lnTo>
                      <a:lnTo>
                        <a:pt x="390" y="5870"/>
                      </a:lnTo>
                      <a:lnTo>
                        <a:pt x="268" y="5943"/>
                      </a:lnTo>
                      <a:lnTo>
                        <a:pt x="171" y="6016"/>
                      </a:lnTo>
                      <a:lnTo>
                        <a:pt x="98" y="6138"/>
                      </a:lnTo>
                      <a:lnTo>
                        <a:pt x="49" y="6235"/>
                      </a:lnTo>
                      <a:lnTo>
                        <a:pt x="1" y="6381"/>
                      </a:lnTo>
                      <a:lnTo>
                        <a:pt x="1" y="6503"/>
                      </a:lnTo>
                      <a:lnTo>
                        <a:pt x="1" y="7453"/>
                      </a:lnTo>
                      <a:lnTo>
                        <a:pt x="1" y="7453"/>
                      </a:lnTo>
                      <a:lnTo>
                        <a:pt x="1" y="7599"/>
                      </a:lnTo>
                      <a:lnTo>
                        <a:pt x="49" y="7721"/>
                      </a:lnTo>
                      <a:lnTo>
                        <a:pt x="98" y="7843"/>
                      </a:lnTo>
                      <a:lnTo>
                        <a:pt x="171" y="7940"/>
                      </a:lnTo>
                      <a:lnTo>
                        <a:pt x="268" y="8037"/>
                      </a:lnTo>
                      <a:lnTo>
                        <a:pt x="390" y="8111"/>
                      </a:lnTo>
                      <a:lnTo>
                        <a:pt x="512" y="8159"/>
                      </a:lnTo>
                      <a:lnTo>
                        <a:pt x="634" y="8184"/>
                      </a:lnTo>
                      <a:lnTo>
                        <a:pt x="2071" y="8354"/>
                      </a:lnTo>
                      <a:lnTo>
                        <a:pt x="2071" y="8354"/>
                      </a:lnTo>
                      <a:lnTo>
                        <a:pt x="2168" y="8646"/>
                      </a:lnTo>
                      <a:lnTo>
                        <a:pt x="2266" y="8914"/>
                      </a:lnTo>
                      <a:lnTo>
                        <a:pt x="2387" y="9206"/>
                      </a:lnTo>
                      <a:lnTo>
                        <a:pt x="2533" y="9474"/>
                      </a:lnTo>
                      <a:lnTo>
                        <a:pt x="1632" y="10619"/>
                      </a:lnTo>
                      <a:lnTo>
                        <a:pt x="1632" y="10619"/>
                      </a:lnTo>
                      <a:lnTo>
                        <a:pt x="1559" y="10741"/>
                      </a:lnTo>
                      <a:lnTo>
                        <a:pt x="1511" y="10863"/>
                      </a:lnTo>
                      <a:lnTo>
                        <a:pt x="1486" y="10984"/>
                      </a:lnTo>
                      <a:lnTo>
                        <a:pt x="1486" y="11106"/>
                      </a:lnTo>
                      <a:lnTo>
                        <a:pt x="1511" y="11228"/>
                      </a:lnTo>
                      <a:lnTo>
                        <a:pt x="1559" y="11350"/>
                      </a:lnTo>
                      <a:lnTo>
                        <a:pt x="1608" y="11472"/>
                      </a:lnTo>
                      <a:lnTo>
                        <a:pt x="1705" y="11569"/>
                      </a:lnTo>
                      <a:lnTo>
                        <a:pt x="2387" y="12251"/>
                      </a:lnTo>
                      <a:lnTo>
                        <a:pt x="2387" y="12251"/>
                      </a:lnTo>
                      <a:lnTo>
                        <a:pt x="2485" y="12348"/>
                      </a:lnTo>
                      <a:lnTo>
                        <a:pt x="2582" y="12397"/>
                      </a:lnTo>
                      <a:lnTo>
                        <a:pt x="2728" y="12446"/>
                      </a:lnTo>
                      <a:lnTo>
                        <a:pt x="2850" y="12470"/>
                      </a:lnTo>
                      <a:lnTo>
                        <a:pt x="2972" y="12470"/>
                      </a:lnTo>
                      <a:lnTo>
                        <a:pt x="3094" y="12421"/>
                      </a:lnTo>
                      <a:lnTo>
                        <a:pt x="3215" y="12373"/>
                      </a:lnTo>
                      <a:lnTo>
                        <a:pt x="3337" y="12324"/>
                      </a:lnTo>
                      <a:lnTo>
                        <a:pt x="4482" y="11423"/>
                      </a:lnTo>
                      <a:lnTo>
                        <a:pt x="4482" y="11423"/>
                      </a:lnTo>
                      <a:lnTo>
                        <a:pt x="4750" y="11545"/>
                      </a:lnTo>
                      <a:lnTo>
                        <a:pt x="5018" y="11691"/>
                      </a:lnTo>
                      <a:lnTo>
                        <a:pt x="5310" y="11788"/>
                      </a:lnTo>
                      <a:lnTo>
                        <a:pt x="5602" y="11886"/>
                      </a:lnTo>
                      <a:lnTo>
                        <a:pt x="5773" y="13322"/>
                      </a:lnTo>
                      <a:lnTo>
                        <a:pt x="5773" y="13322"/>
                      </a:lnTo>
                      <a:lnTo>
                        <a:pt x="5797" y="13444"/>
                      </a:lnTo>
                      <a:lnTo>
                        <a:pt x="5846" y="13566"/>
                      </a:lnTo>
                      <a:lnTo>
                        <a:pt x="5919" y="13688"/>
                      </a:lnTo>
                      <a:lnTo>
                        <a:pt x="6016" y="13785"/>
                      </a:lnTo>
                      <a:lnTo>
                        <a:pt x="6114" y="13858"/>
                      </a:lnTo>
                      <a:lnTo>
                        <a:pt x="6235" y="13907"/>
                      </a:lnTo>
                      <a:lnTo>
                        <a:pt x="6357" y="13956"/>
                      </a:lnTo>
                      <a:lnTo>
                        <a:pt x="6479" y="13956"/>
                      </a:lnTo>
                      <a:lnTo>
                        <a:pt x="7453" y="13956"/>
                      </a:lnTo>
                      <a:lnTo>
                        <a:pt x="7453" y="13956"/>
                      </a:lnTo>
                      <a:lnTo>
                        <a:pt x="7575" y="13956"/>
                      </a:lnTo>
                      <a:lnTo>
                        <a:pt x="7721" y="13907"/>
                      </a:lnTo>
                      <a:lnTo>
                        <a:pt x="7818" y="13858"/>
                      </a:lnTo>
                      <a:lnTo>
                        <a:pt x="7940" y="13785"/>
                      </a:lnTo>
                      <a:lnTo>
                        <a:pt x="8013" y="13688"/>
                      </a:lnTo>
                      <a:lnTo>
                        <a:pt x="8086" y="13566"/>
                      </a:lnTo>
                      <a:lnTo>
                        <a:pt x="8135" y="13444"/>
                      </a:lnTo>
                      <a:lnTo>
                        <a:pt x="8159" y="13322"/>
                      </a:lnTo>
                      <a:lnTo>
                        <a:pt x="8330" y="11886"/>
                      </a:lnTo>
                      <a:lnTo>
                        <a:pt x="8330" y="11886"/>
                      </a:lnTo>
                      <a:lnTo>
                        <a:pt x="8622" y="11788"/>
                      </a:lnTo>
                      <a:lnTo>
                        <a:pt x="8914" y="11691"/>
                      </a:lnTo>
                      <a:lnTo>
                        <a:pt x="9207" y="11545"/>
                      </a:lnTo>
                      <a:lnTo>
                        <a:pt x="9475" y="11423"/>
                      </a:lnTo>
                      <a:lnTo>
                        <a:pt x="10619" y="12324"/>
                      </a:lnTo>
                      <a:lnTo>
                        <a:pt x="10619" y="12324"/>
                      </a:lnTo>
                      <a:lnTo>
                        <a:pt x="10717" y="12373"/>
                      </a:lnTo>
                      <a:lnTo>
                        <a:pt x="10838" y="12421"/>
                      </a:lnTo>
                      <a:lnTo>
                        <a:pt x="10960" y="12470"/>
                      </a:lnTo>
                      <a:lnTo>
                        <a:pt x="11106" y="12470"/>
                      </a:lnTo>
                      <a:lnTo>
                        <a:pt x="11228" y="12446"/>
                      </a:lnTo>
                      <a:lnTo>
                        <a:pt x="11350" y="12397"/>
                      </a:lnTo>
                      <a:lnTo>
                        <a:pt x="11472" y="12348"/>
                      </a:lnTo>
                      <a:lnTo>
                        <a:pt x="11569" y="12251"/>
                      </a:lnTo>
                      <a:lnTo>
                        <a:pt x="12251" y="11569"/>
                      </a:lnTo>
                      <a:lnTo>
                        <a:pt x="12251" y="11569"/>
                      </a:lnTo>
                      <a:lnTo>
                        <a:pt x="12324" y="11472"/>
                      </a:lnTo>
                      <a:lnTo>
                        <a:pt x="12397" y="11350"/>
                      </a:lnTo>
                      <a:lnTo>
                        <a:pt x="12422" y="11228"/>
                      </a:lnTo>
                      <a:lnTo>
                        <a:pt x="12446" y="11106"/>
                      </a:lnTo>
                      <a:lnTo>
                        <a:pt x="12446" y="10984"/>
                      </a:lnTo>
                      <a:lnTo>
                        <a:pt x="12422" y="10863"/>
                      </a:lnTo>
                      <a:lnTo>
                        <a:pt x="12373" y="10741"/>
                      </a:lnTo>
                      <a:lnTo>
                        <a:pt x="12300" y="10619"/>
                      </a:lnTo>
                      <a:lnTo>
                        <a:pt x="11399" y="9474"/>
                      </a:lnTo>
                      <a:lnTo>
                        <a:pt x="11399" y="9474"/>
                      </a:lnTo>
                      <a:lnTo>
                        <a:pt x="11545" y="9206"/>
                      </a:lnTo>
                      <a:lnTo>
                        <a:pt x="11667" y="8914"/>
                      </a:lnTo>
                      <a:lnTo>
                        <a:pt x="11788" y="8646"/>
                      </a:lnTo>
                      <a:lnTo>
                        <a:pt x="11861" y="8354"/>
                      </a:lnTo>
                      <a:lnTo>
                        <a:pt x="13323" y="8184"/>
                      </a:lnTo>
                      <a:lnTo>
                        <a:pt x="13323" y="8184"/>
                      </a:lnTo>
                      <a:lnTo>
                        <a:pt x="13444" y="8159"/>
                      </a:lnTo>
                      <a:lnTo>
                        <a:pt x="13566" y="8111"/>
                      </a:lnTo>
                      <a:lnTo>
                        <a:pt x="13664" y="8037"/>
                      </a:lnTo>
                      <a:lnTo>
                        <a:pt x="13761" y="7940"/>
                      </a:lnTo>
                      <a:lnTo>
                        <a:pt x="13834" y="7843"/>
                      </a:lnTo>
                      <a:lnTo>
                        <a:pt x="13907" y="7721"/>
                      </a:lnTo>
                      <a:lnTo>
                        <a:pt x="13932" y="7599"/>
                      </a:lnTo>
                      <a:lnTo>
                        <a:pt x="13956" y="7453"/>
                      </a:lnTo>
                      <a:lnTo>
                        <a:pt x="13956" y="6503"/>
                      </a:lnTo>
                      <a:lnTo>
                        <a:pt x="13956" y="6503"/>
                      </a:lnTo>
                      <a:lnTo>
                        <a:pt x="13932" y="6381"/>
                      </a:lnTo>
                      <a:lnTo>
                        <a:pt x="13907" y="6235"/>
                      </a:lnTo>
                      <a:lnTo>
                        <a:pt x="13834" y="6138"/>
                      </a:lnTo>
                      <a:lnTo>
                        <a:pt x="13761" y="6016"/>
                      </a:lnTo>
                      <a:lnTo>
                        <a:pt x="13664" y="5943"/>
                      </a:lnTo>
                      <a:lnTo>
                        <a:pt x="13566" y="5870"/>
                      </a:lnTo>
                      <a:lnTo>
                        <a:pt x="13444" y="5821"/>
                      </a:lnTo>
                      <a:lnTo>
                        <a:pt x="13323" y="5772"/>
                      </a:lnTo>
                      <a:lnTo>
                        <a:pt x="13323" y="5772"/>
                      </a:lnTo>
                      <a:close/>
                      <a:moveTo>
                        <a:pt x="8573" y="8598"/>
                      </a:moveTo>
                      <a:lnTo>
                        <a:pt x="8573" y="8598"/>
                      </a:lnTo>
                      <a:lnTo>
                        <a:pt x="8403" y="8744"/>
                      </a:lnTo>
                      <a:lnTo>
                        <a:pt x="8232" y="8890"/>
                      </a:lnTo>
                      <a:lnTo>
                        <a:pt x="8038" y="8987"/>
                      </a:lnTo>
                      <a:lnTo>
                        <a:pt x="7818" y="9085"/>
                      </a:lnTo>
                      <a:lnTo>
                        <a:pt x="7624" y="9158"/>
                      </a:lnTo>
                      <a:lnTo>
                        <a:pt x="7404" y="9206"/>
                      </a:lnTo>
                      <a:lnTo>
                        <a:pt x="7185" y="9231"/>
                      </a:lnTo>
                      <a:lnTo>
                        <a:pt x="6966" y="9255"/>
                      </a:lnTo>
                      <a:lnTo>
                        <a:pt x="6747" y="9231"/>
                      </a:lnTo>
                      <a:lnTo>
                        <a:pt x="6528" y="9206"/>
                      </a:lnTo>
                      <a:lnTo>
                        <a:pt x="6333" y="9158"/>
                      </a:lnTo>
                      <a:lnTo>
                        <a:pt x="6114" y="9085"/>
                      </a:lnTo>
                      <a:lnTo>
                        <a:pt x="5919" y="8987"/>
                      </a:lnTo>
                      <a:lnTo>
                        <a:pt x="5724" y="8890"/>
                      </a:lnTo>
                      <a:lnTo>
                        <a:pt x="5529" y="8744"/>
                      </a:lnTo>
                      <a:lnTo>
                        <a:pt x="5359" y="8598"/>
                      </a:lnTo>
                      <a:lnTo>
                        <a:pt x="5359" y="8598"/>
                      </a:lnTo>
                      <a:lnTo>
                        <a:pt x="5212" y="8427"/>
                      </a:lnTo>
                      <a:lnTo>
                        <a:pt x="5066" y="8232"/>
                      </a:lnTo>
                      <a:lnTo>
                        <a:pt x="4969" y="8037"/>
                      </a:lnTo>
                      <a:lnTo>
                        <a:pt x="4871" y="7843"/>
                      </a:lnTo>
                      <a:lnTo>
                        <a:pt x="4798" y="7623"/>
                      </a:lnTo>
                      <a:lnTo>
                        <a:pt x="4750" y="7404"/>
                      </a:lnTo>
                      <a:lnTo>
                        <a:pt x="4701" y="7209"/>
                      </a:lnTo>
                      <a:lnTo>
                        <a:pt x="4701" y="6990"/>
                      </a:lnTo>
                      <a:lnTo>
                        <a:pt x="4701" y="6771"/>
                      </a:lnTo>
                      <a:lnTo>
                        <a:pt x="4750" y="6552"/>
                      </a:lnTo>
                      <a:lnTo>
                        <a:pt x="4798" y="6333"/>
                      </a:lnTo>
                      <a:lnTo>
                        <a:pt x="4871" y="6138"/>
                      </a:lnTo>
                      <a:lnTo>
                        <a:pt x="4969" y="5919"/>
                      </a:lnTo>
                      <a:lnTo>
                        <a:pt x="5066" y="5724"/>
                      </a:lnTo>
                      <a:lnTo>
                        <a:pt x="5212" y="5553"/>
                      </a:lnTo>
                      <a:lnTo>
                        <a:pt x="5359" y="5383"/>
                      </a:lnTo>
                      <a:lnTo>
                        <a:pt x="5359" y="5383"/>
                      </a:lnTo>
                      <a:lnTo>
                        <a:pt x="5529" y="5212"/>
                      </a:lnTo>
                      <a:lnTo>
                        <a:pt x="5724" y="5091"/>
                      </a:lnTo>
                      <a:lnTo>
                        <a:pt x="5919" y="4969"/>
                      </a:lnTo>
                      <a:lnTo>
                        <a:pt x="6114" y="4871"/>
                      </a:lnTo>
                      <a:lnTo>
                        <a:pt x="6333" y="4798"/>
                      </a:lnTo>
                      <a:lnTo>
                        <a:pt x="6528" y="4750"/>
                      </a:lnTo>
                      <a:lnTo>
                        <a:pt x="6747" y="4725"/>
                      </a:lnTo>
                      <a:lnTo>
                        <a:pt x="6966" y="4701"/>
                      </a:lnTo>
                      <a:lnTo>
                        <a:pt x="7185" y="4725"/>
                      </a:lnTo>
                      <a:lnTo>
                        <a:pt x="7404" y="4750"/>
                      </a:lnTo>
                      <a:lnTo>
                        <a:pt x="7624" y="4798"/>
                      </a:lnTo>
                      <a:lnTo>
                        <a:pt x="7818" y="4871"/>
                      </a:lnTo>
                      <a:lnTo>
                        <a:pt x="8038" y="4969"/>
                      </a:lnTo>
                      <a:lnTo>
                        <a:pt x="8232" y="5091"/>
                      </a:lnTo>
                      <a:lnTo>
                        <a:pt x="8403" y="5212"/>
                      </a:lnTo>
                      <a:lnTo>
                        <a:pt x="8573" y="5383"/>
                      </a:lnTo>
                      <a:lnTo>
                        <a:pt x="8573" y="5383"/>
                      </a:lnTo>
                      <a:lnTo>
                        <a:pt x="8744" y="5553"/>
                      </a:lnTo>
                      <a:lnTo>
                        <a:pt x="8866" y="5724"/>
                      </a:lnTo>
                      <a:lnTo>
                        <a:pt x="8987" y="5919"/>
                      </a:lnTo>
                      <a:lnTo>
                        <a:pt x="9085" y="6138"/>
                      </a:lnTo>
                      <a:lnTo>
                        <a:pt x="9158" y="6333"/>
                      </a:lnTo>
                      <a:lnTo>
                        <a:pt x="9207" y="6552"/>
                      </a:lnTo>
                      <a:lnTo>
                        <a:pt x="9231" y="6771"/>
                      </a:lnTo>
                      <a:lnTo>
                        <a:pt x="9231" y="6990"/>
                      </a:lnTo>
                      <a:lnTo>
                        <a:pt x="9231" y="7209"/>
                      </a:lnTo>
                      <a:lnTo>
                        <a:pt x="9207" y="7404"/>
                      </a:lnTo>
                      <a:lnTo>
                        <a:pt x="9158" y="7623"/>
                      </a:lnTo>
                      <a:lnTo>
                        <a:pt x="9085" y="7843"/>
                      </a:lnTo>
                      <a:lnTo>
                        <a:pt x="8987" y="8037"/>
                      </a:lnTo>
                      <a:lnTo>
                        <a:pt x="8866" y="8232"/>
                      </a:lnTo>
                      <a:lnTo>
                        <a:pt x="8744" y="8427"/>
                      </a:lnTo>
                      <a:lnTo>
                        <a:pt x="8573" y="8598"/>
                      </a:lnTo>
                      <a:lnTo>
                        <a:pt x="8573" y="8598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41" name="Shape 1441"/>
                <p:cNvSpPr/>
                <p:nvPr/>
              </p:nvSpPr>
              <p:spPr>
                <a:xfrm>
                  <a:off x="5566575" y="3193575"/>
                  <a:ext cx="198525" cy="1985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7941" h="7941" fill="none" extrusionOk="0">
                      <a:moveTo>
                        <a:pt x="7258" y="2144"/>
                      </a:moveTo>
                      <a:lnTo>
                        <a:pt x="6138" y="2388"/>
                      </a:lnTo>
                      <a:lnTo>
                        <a:pt x="6138" y="2388"/>
                      </a:lnTo>
                      <a:lnTo>
                        <a:pt x="6016" y="2217"/>
                      </a:lnTo>
                      <a:lnTo>
                        <a:pt x="5870" y="2071"/>
                      </a:lnTo>
                      <a:lnTo>
                        <a:pt x="6260" y="975"/>
                      </a:lnTo>
                      <a:lnTo>
                        <a:pt x="6260" y="975"/>
                      </a:lnTo>
                      <a:lnTo>
                        <a:pt x="6284" y="902"/>
                      </a:lnTo>
                      <a:lnTo>
                        <a:pt x="6284" y="829"/>
                      </a:lnTo>
                      <a:lnTo>
                        <a:pt x="6260" y="683"/>
                      </a:lnTo>
                      <a:lnTo>
                        <a:pt x="6162" y="561"/>
                      </a:lnTo>
                      <a:lnTo>
                        <a:pt x="6114" y="488"/>
                      </a:lnTo>
                      <a:lnTo>
                        <a:pt x="6065" y="464"/>
                      </a:lnTo>
                      <a:lnTo>
                        <a:pt x="5553" y="196"/>
                      </a:lnTo>
                      <a:lnTo>
                        <a:pt x="5553" y="196"/>
                      </a:lnTo>
                      <a:lnTo>
                        <a:pt x="5480" y="171"/>
                      </a:lnTo>
                      <a:lnTo>
                        <a:pt x="5407" y="171"/>
                      </a:lnTo>
                      <a:lnTo>
                        <a:pt x="5261" y="171"/>
                      </a:lnTo>
                      <a:lnTo>
                        <a:pt x="5115" y="244"/>
                      </a:lnTo>
                      <a:lnTo>
                        <a:pt x="5066" y="293"/>
                      </a:lnTo>
                      <a:lnTo>
                        <a:pt x="5018" y="342"/>
                      </a:lnTo>
                      <a:lnTo>
                        <a:pt x="4384" y="1316"/>
                      </a:lnTo>
                      <a:lnTo>
                        <a:pt x="4384" y="1316"/>
                      </a:lnTo>
                      <a:lnTo>
                        <a:pt x="4165" y="1292"/>
                      </a:lnTo>
                      <a:lnTo>
                        <a:pt x="3970" y="1292"/>
                      </a:lnTo>
                      <a:lnTo>
                        <a:pt x="3483" y="244"/>
                      </a:lnTo>
                      <a:lnTo>
                        <a:pt x="3483" y="244"/>
                      </a:lnTo>
                      <a:lnTo>
                        <a:pt x="3435" y="171"/>
                      </a:lnTo>
                      <a:lnTo>
                        <a:pt x="3386" y="123"/>
                      </a:lnTo>
                      <a:lnTo>
                        <a:pt x="3264" y="50"/>
                      </a:lnTo>
                      <a:lnTo>
                        <a:pt x="3118" y="1"/>
                      </a:lnTo>
                      <a:lnTo>
                        <a:pt x="3045" y="1"/>
                      </a:lnTo>
                      <a:lnTo>
                        <a:pt x="2972" y="25"/>
                      </a:lnTo>
                      <a:lnTo>
                        <a:pt x="2436" y="196"/>
                      </a:lnTo>
                      <a:lnTo>
                        <a:pt x="2436" y="196"/>
                      </a:lnTo>
                      <a:lnTo>
                        <a:pt x="2363" y="220"/>
                      </a:lnTo>
                      <a:lnTo>
                        <a:pt x="2290" y="269"/>
                      </a:lnTo>
                      <a:lnTo>
                        <a:pt x="2192" y="391"/>
                      </a:lnTo>
                      <a:lnTo>
                        <a:pt x="2144" y="537"/>
                      </a:lnTo>
                      <a:lnTo>
                        <a:pt x="2144" y="610"/>
                      </a:lnTo>
                      <a:lnTo>
                        <a:pt x="2144" y="683"/>
                      </a:lnTo>
                      <a:lnTo>
                        <a:pt x="2387" y="1828"/>
                      </a:lnTo>
                      <a:lnTo>
                        <a:pt x="2387" y="1828"/>
                      </a:lnTo>
                      <a:lnTo>
                        <a:pt x="2217" y="1949"/>
                      </a:lnTo>
                      <a:lnTo>
                        <a:pt x="2071" y="2095"/>
                      </a:lnTo>
                      <a:lnTo>
                        <a:pt x="999" y="1681"/>
                      </a:lnTo>
                      <a:lnTo>
                        <a:pt x="999" y="1681"/>
                      </a:lnTo>
                      <a:lnTo>
                        <a:pt x="926" y="1681"/>
                      </a:lnTo>
                      <a:lnTo>
                        <a:pt x="829" y="1657"/>
                      </a:lnTo>
                      <a:lnTo>
                        <a:pt x="682" y="1706"/>
                      </a:lnTo>
                      <a:lnTo>
                        <a:pt x="561" y="1779"/>
                      </a:lnTo>
                      <a:lnTo>
                        <a:pt x="512" y="1828"/>
                      </a:lnTo>
                      <a:lnTo>
                        <a:pt x="463" y="1901"/>
                      </a:lnTo>
                      <a:lnTo>
                        <a:pt x="220" y="2388"/>
                      </a:lnTo>
                      <a:lnTo>
                        <a:pt x="220" y="2388"/>
                      </a:lnTo>
                      <a:lnTo>
                        <a:pt x="195" y="2461"/>
                      </a:lnTo>
                      <a:lnTo>
                        <a:pt x="171" y="2534"/>
                      </a:lnTo>
                      <a:lnTo>
                        <a:pt x="195" y="2704"/>
                      </a:lnTo>
                      <a:lnTo>
                        <a:pt x="244" y="2826"/>
                      </a:lnTo>
                      <a:lnTo>
                        <a:pt x="293" y="2899"/>
                      </a:lnTo>
                      <a:lnTo>
                        <a:pt x="366" y="2948"/>
                      </a:lnTo>
                      <a:lnTo>
                        <a:pt x="1340" y="3581"/>
                      </a:lnTo>
                      <a:lnTo>
                        <a:pt x="1340" y="3581"/>
                      </a:lnTo>
                      <a:lnTo>
                        <a:pt x="1316" y="3776"/>
                      </a:lnTo>
                      <a:lnTo>
                        <a:pt x="1291" y="3995"/>
                      </a:lnTo>
                      <a:lnTo>
                        <a:pt x="244" y="4482"/>
                      </a:lnTo>
                      <a:lnTo>
                        <a:pt x="244" y="4482"/>
                      </a:lnTo>
                      <a:lnTo>
                        <a:pt x="195" y="4507"/>
                      </a:lnTo>
                      <a:lnTo>
                        <a:pt x="122" y="4555"/>
                      </a:lnTo>
                      <a:lnTo>
                        <a:pt x="49" y="4701"/>
                      </a:lnTo>
                      <a:lnTo>
                        <a:pt x="0" y="4848"/>
                      </a:lnTo>
                      <a:lnTo>
                        <a:pt x="25" y="4921"/>
                      </a:lnTo>
                      <a:lnTo>
                        <a:pt x="25" y="4994"/>
                      </a:lnTo>
                      <a:lnTo>
                        <a:pt x="220" y="5530"/>
                      </a:lnTo>
                      <a:lnTo>
                        <a:pt x="220" y="5530"/>
                      </a:lnTo>
                      <a:lnTo>
                        <a:pt x="244" y="5578"/>
                      </a:lnTo>
                      <a:lnTo>
                        <a:pt x="293" y="5651"/>
                      </a:lnTo>
                      <a:lnTo>
                        <a:pt x="390" y="5749"/>
                      </a:lnTo>
                      <a:lnTo>
                        <a:pt x="536" y="5797"/>
                      </a:lnTo>
                      <a:lnTo>
                        <a:pt x="609" y="5797"/>
                      </a:lnTo>
                      <a:lnTo>
                        <a:pt x="682" y="5797"/>
                      </a:lnTo>
                      <a:lnTo>
                        <a:pt x="1827" y="5554"/>
                      </a:lnTo>
                      <a:lnTo>
                        <a:pt x="1827" y="5554"/>
                      </a:lnTo>
                      <a:lnTo>
                        <a:pt x="1949" y="5724"/>
                      </a:lnTo>
                      <a:lnTo>
                        <a:pt x="2095" y="5870"/>
                      </a:lnTo>
                      <a:lnTo>
                        <a:pt x="1705" y="6966"/>
                      </a:lnTo>
                      <a:lnTo>
                        <a:pt x="1705" y="6966"/>
                      </a:lnTo>
                      <a:lnTo>
                        <a:pt x="1681" y="7040"/>
                      </a:lnTo>
                      <a:lnTo>
                        <a:pt x="1681" y="7113"/>
                      </a:lnTo>
                      <a:lnTo>
                        <a:pt x="1705" y="7259"/>
                      </a:lnTo>
                      <a:lnTo>
                        <a:pt x="1778" y="7380"/>
                      </a:lnTo>
                      <a:lnTo>
                        <a:pt x="1851" y="7429"/>
                      </a:lnTo>
                      <a:lnTo>
                        <a:pt x="1900" y="7478"/>
                      </a:lnTo>
                      <a:lnTo>
                        <a:pt x="2412" y="7721"/>
                      </a:lnTo>
                      <a:lnTo>
                        <a:pt x="2412" y="7721"/>
                      </a:lnTo>
                      <a:lnTo>
                        <a:pt x="2485" y="7770"/>
                      </a:lnTo>
                      <a:lnTo>
                        <a:pt x="2558" y="7770"/>
                      </a:lnTo>
                      <a:lnTo>
                        <a:pt x="2704" y="7770"/>
                      </a:lnTo>
                      <a:lnTo>
                        <a:pt x="2850" y="7697"/>
                      </a:lnTo>
                      <a:lnTo>
                        <a:pt x="2899" y="7648"/>
                      </a:lnTo>
                      <a:lnTo>
                        <a:pt x="2947" y="7600"/>
                      </a:lnTo>
                      <a:lnTo>
                        <a:pt x="3581" y="6625"/>
                      </a:lnTo>
                      <a:lnTo>
                        <a:pt x="3581" y="6625"/>
                      </a:lnTo>
                      <a:lnTo>
                        <a:pt x="3800" y="6650"/>
                      </a:lnTo>
                      <a:lnTo>
                        <a:pt x="3995" y="6650"/>
                      </a:lnTo>
                      <a:lnTo>
                        <a:pt x="4482" y="7697"/>
                      </a:lnTo>
                      <a:lnTo>
                        <a:pt x="4482" y="7697"/>
                      </a:lnTo>
                      <a:lnTo>
                        <a:pt x="4531" y="7770"/>
                      </a:lnTo>
                      <a:lnTo>
                        <a:pt x="4579" y="7819"/>
                      </a:lnTo>
                      <a:lnTo>
                        <a:pt x="4701" y="7892"/>
                      </a:lnTo>
                      <a:lnTo>
                        <a:pt x="4847" y="7941"/>
                      </a:lnTo>
                      <a:lnTo>
                        <a:pt x="4920" y="7941"/>
                      </a:lnTo>
                      <a:lnTo>
                        <a:pt x="4993" y="7916"/>
                      </a:lnTo>
                      <a:lnTo>
                        <a:pt x="5529" y="7746"/>
                      </a:lnTo>
                      <a:lnTo>
                        <a:pt x="5529" y="7746"/>
                      </a:lnTo>
                      <a:lnTo>
                        <a:pt x="5602" y="7721"/>
                      </a:lnTo>
                      <a:lnTo>
                        <a:pt x="5651" y="7673"/>
                      </a:lnTo>
                      <a:lnTo>
                        <a:pt x="5748" y="7551"/>
                      </a:lnTo>
                      <a:lnTo>
                        <a:pt x="5821" y="7405"/>
                      </a:lnTo>
                      <a:lnTo>
                        <a:pt x="5821" y="7332"/>
                      </a:lnTo>
                      <a:lnTo>
                        <a:pt x="5821" y="7259"/>
                      </a:lnTo>
                      <a:lnTo>
                        <a:pt x="5578" y="6114"/>
                      </a:lnTo>
                      <a:lnTo>
                        <a:pt x="5578" y="6114"/>
                      </a:lnTo>
                      <a:lnTo>
                        <a:pt x="5724" y="5992"/>
                      </a:lnTo>
                      <a:lnTo>
                        <a:pt x="5894" y="5846"/>
                      </a:lnTo>
                      <a:lnTo>
                        <a:pt x="6966" y="6260"/>
                      </a:lnTo>
                      <a:lnTo>
                        <a:pt x="6966" y="6260"/>
                      </a:lnTo>
                      <a:lnTo>
                        <a:pt x="7039" y="6260"/>
                      </a:lnTo>
                      <a:lnTo>
                        <a:pt x="7112" y="6285"/>
                      </a:lnTo>
                      <a:lnTo>
                        <a:pt x="7258" y="6236"/>
                      </a:lnTo>
                      <a:lnTo>
                        <a:pt x="7404" y="6163"/>
                      </a:lnTo>
                      <a:lnTo>
                        <a:pt x="7453" y="6114"/>
                      </a:lnTo>
                      <a:lnTo>
                        <a:pt x="7502" y="6041"/>
                      </a:lnTo>
                      <a:lnTo>
                        <a:pt x="7745" y="5530"/>
                      </a:lnTo>
                      <a:lnTo>
                        <a:pt x="7745" y="5530"/>
                      </a:lnTo>
                      <a:lnTo>
                        <a:pt x="7770" y="5481"/>
                      </a:lnTo>
                      <a:lnTo>
                        <a:pt x="7794" y="5383"/>
                      </a:lnTo>
                      <a:lnTo>
                        <a:pt x="7770" y="5237"/>
                      </a:lnTo>
                      <a:lnTo>
                        <a:pt x="7697" y="5115"/>
                      </a:lnTo>
                      <a:lnTo>
                        <a:pt x="7648" y="5042"/>
                      </a:lnTo>
                      <a:lnTo>
                        <a:pt x="7599" y="4994"/>
                      </a:lnTo>
                      <a:lnTo>
                        <a:pt x="6625" y="4360"/>
                      </a:lnTo>
                      <a:lnTo>
                        <a:pt x="6625" y="4360"/>
                      </a:lnTo>
                      <a:lnTo>
                        <a:pt x="6649" y="4166"/>
                      </a:lnTo>
                      <a:lnTo>
                        <a:pt x="6649" y="3946"/>
                      </a:lnTo>
                      <a:lnTo>
                        <a:pt x="7697" y="3459"/>
                      </a:lnTo>
                      <a:lnTo>
                        <a:pt x="7697" y="3459"/>
                      </a:lnTo>
                      <a:lnTo>
                        <a:pt x="7770" y="3435"/>
                      </a:lnTo>
                      <a:lnTo>
                        <a:pt x="7843" y="3386"/>
                      </a:lnTo>
                      <a:lnTo>
                        <a:pt x="7916" y="3240"/>
                      </a:lnTo>
                      <a:lnTo>
                        <a:pt x="7940" y="3094"/>
                      </a:lnTo>
                      <a:lnTo>
                        <a:pt x="7940" y="3021"/>
                      </a:lnTo>
                      <a:lnTo>
                        <a:pt x="7940" y="2948"/>
                      </a:lnTo>
                      <a:lnTo>
                        <a:pt x="7745" y="2412"/>
                      </a:lnTo>
                      <a:lnTo>
                        <a:pt x="7745" y="2412"/>
                      </a:lnTo>
                      <a:lnTo>
                        <a:pt x="7721" y="2339"/>
                      </a:lnTo>
                      <a:lnTo>
                        <a:pt x="7672" y="2290"/>
                      </a:lnTo>
                      <a:lnTo>
                        <a:pt x="7551" y="2193"/>
                      </a:lnTo>
                      <a:lnTo>
                        <a:pt x="7429" y="2144"/>
                      </a:lnTo>
                      <a:lnTo>
                        <a:pt x="7356" y="2144"/>
                      </a:lnTo>
                      <a:lnTo>
                        <a:pt x="7258" y="2144"/>
                      </a:lnTo>
                      <a:lnTo>
                        <a:pt x="7258" y="2144"/>
                      </a:lnTo>
                      <a:close/>
                      <a:moveTo>
                        <a:pt x="5480" y="4726"/>
                      </a:moveTo>
                      <a:lnTo>
                        <a:pt x="5480" y="4726"/>
                      </a:lnTo>
                      <a:lnTo>
                        <a:pt x="5383" y="4872"/>
                      </a:lnTo>
                      <a:lnTo>
                        <a:pt x="5286" y="4994"/>
                      </a:lnTo>
                      <a:lnTo>
                        <a:pt x="5188" y="5140"/>
                      </a:lnTo>
                      <a:lnTo>
                        <a:pt x="5066" y="5237"/>
                      </a:lnTo>
                      <a:lnTo>
                        <a:pt x="4945" y="5335"/>
                      </a:lnTo>
                      <a:lnTo>
                        <a:pt x="4798" y="5432"/>
                      </a:lnTo>
                      <a:lnTo>
                        <a:pt x="4652" y="5505"/>
                      </a:lnTo>
                      <a:lnTo>
                        <a:pt x="4506" y="5554"/>
                      </a:lnTo>
                      <a:lnTo>
                        <a:pt x="4360" y="5603"/>
                      </a:lnTo>
                      <a:lnTo>
                        <a:pt x="4190" y="5627"/>
                      </a:lnTo>
                      <a:lnTo>
                        <a:pt x="4043" y="5651"/>
                      </a:lnTo>
                      <a:lnTo>
                        <a:pt x="3873" y="5627"/>
                      </a:lnTo>
                      <a:lnTo>
                        <a:pt x="3702" y="5627"/>
                      </a:lnTo>
                      <a:lnTo>
                        <a:pt x="3556" y="5578"/>
                      </a:lnTo>
                      <a:lnTo>
                        <a:pt x="3386" y="5530"/>
                      </a:lnTo>
                      <a:lnTo>
                        <a:pt x="3240" y="5456"/>
                      </a:lnTo>
                      <a:lnTo>
                        <a:pt x="3240" y="5456"/>
                      </a:lnTo>
                      <a:lnTo>
                        <a:pt x="3094" y="5383"/>
                      </a:lnTo>
                      <a:lnTo>
                        <a:pt x="2947" y="5286"/>
                      </a:lnTo>
                      <a:lnTo>
                        <a:pt x="2826" y="5164"/>
                      </a:lnTo>
                      <a:lnTo>
                        <a:pt x="2704" y="5067"/>
                      </a:lnTo>
                      <a:lnTo>
                        <a:pt x="2606" y="4921"/>
                      </a:lnTo>
                      <a:lnTo>
                        <a:pt x="2533" y="4799"/>
                      </a:lnTo>
                      <a:lnTo>
                        <a:pt x="2460" y="4653"/>
                      </a:lnTo>
                      <a:lnTo>
                        <a:pt x="2387" y="4507"/>
                      </a:lnTo>
                      <a:lnTo>
                        <a:pt x="2363" y="4336"/>
                      </a:lnTo>
                      <a:lnTo>
                        <a:pt x="2314" y="4190"/>
                      </a:lnTo>
                      <a:lnTo>
                        <a:pt x="2314" y="4020"/>
                      </a:lnTo>
                      <a:lnTo>
                        <a:pt x="2314" y="3873"/>
                      </a:lnTo>
                      <a:lnTo>
                        <a:pt x="2339" y="3703"/>
                      </a:lnTo>
                      <a:lnTo>
                        <a:pt x="2363" y="3532"/>
                      </a:lnTo>
                      <a:lnTo>
                        <a:pt x="2412" y="3386"/>
                      </a:lnTo>
                      <a:lnTo>
                        <a:pt x="2485" y="3216"/>
                      </a:lnTo>
                      <a:lnTo>
                        <a:pt x="2485" y="3216"/>
                      </a:lnTo>
                      <a:lnTo>
                        <a:pt x="2582" y="3070"/>
                      </a:lnTo>
                      <a:lnTo>
                        <a:pt x="2680" y="2948"/>
                      </a:lnTo>
                      <a:lnTo>
                        <a:pt x="2777" y="2802"/>
                      </a:lnTo>
                      <a:lnTo>
                        <a:pt x="2899" y="2704"/>
                      </a:lnTo>
                      <a:lnTo>
                        <a:pt x="3020" y="2607"/>
                      </a:lnTo>
                      <a:lnTo>
                        <a:pt x="3167" y="2509"/>
                      </a:lnTo>
                      <a:lnTo>
                        <a:pt x="3313" y="2436"/>
                      </a:lnTo>
                      <a:lnTo>
                        <a:pt x="3459" y="2388"/>
                      </a:lnTo>
                      <a:lnTo>
                        <a:pt x="3605" y="2339"/>
                      </a:lnTo>
                      <a:lnTo>
                        <a:pt x="3775" y="2315"/>
                      </a:lnTo>
                      <a:lnTo>
                        <a:pt x="3922" y="2290"/>
                      </a:lnTo>
                      <a:lnTo>
                        <a:pt x="4092" y="2315"/>
                      </a:lnTo>
                      <a:lnTo>
                        <a:pt x="4263" y="2315"/>
                      </a:lnTo>
                      <a:lnTo>
                        <a:pt x="4409" y="2363"/>
                      </a:lnTo>
                      <a:lnTo>
                        <a:pt x="4579" y="2412"/>
                      </a:lnTo>
                      <a:lnTo>
                        <a:pt x="4725" y="2485"/>
                      </a:lnTo>
                      <a:lnTo>
                        <a:pt x="4725" y="2485"/>
                      </a:lnTo>
                      <a:lnTo>
                        <a:pt x="4871" y="2558"/>
                      </a:lnTo>
                      <a:lnTo>
                        <a:pt x="5018" y="2656"/>
                      </a:lnTo>
                      <a:lnTo>
                        <a:pt x="5139" y="2777"/>
                      </a:lnTo>
                      <a:lnTo>
                        <a:pt x="5261" y="2875"/>
                      </a:lnTo>
                      <a:lnTo>
                        <a:pt x="5359" y="3021"/>
                      </a:lnTo>
                      <a:lnTo>
                        <a:pt x="5432" y="3143"/>
                      </a:lnTo>
                      <a:lnTo>
                        <a:pt x="5505" y="3289"/>
                      </a:lnTo>
                      <a:lnTo>
                        <a:pt x="5578" y="3435"/>
                      </a:lnTo>
                      <a:lnTo>
                        <a:pt x="5602" y="3605"/>
                      </a:lnTo>
                      <a:lnTo>
                        <a:pt x="5626" y="3752"/>
                      </a:lnTo>
                      <a:lnTo>
                        <a:pt x="5651" y="3922"/>
                      </a:lnTo>
                      <a:lnTo>
                        <a:pt x="5651" y="4068"/>
                      </a:lnTo>
                      <a:lnTo>
                        <a:pt x="5626" y="4239"/>
                      </a:lnTo>
                      <a:lnTo>
                        <a:pt x="5602" y="4409"/>
                      </a:lnTo>
                      <a:lnTo>
                        <a:pt x="5553" y="4555"/>
                      </a:lnTo>
                      <a:lnTo>
                        <a:pt x="5480" y="4726"/>
                      </a:lnTo>
                      <a:lnTo>
                        <a:pt x="5480" y="4726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</p:grpSp>
        <p:grpSp>
          <p:nvGrpSpPr>
            <p:cNvPr id="1442" name="Shape 1442"/>
            <p:cNvGrpSpPr/>
            <p:nvPr/>
          </p:nvGrpSpPr>
          <p:grpSpPr>
            <a:xfrm>
              <a:off x="-129715" y="3597923"/>
              <a:ext cx="1945759" cy="342398"/>
              <a:chOff x="-129715" y="3525598"/>
              <a:chExt cx="1945759" cy="342398"/>
            </a:xfrm>
          </p:grpSpPr>
          <p:grpSp>
            <p:nvGrpSpPr>
              <p:cNvPr id="1443" name="Shape 1443"/>
              <p:cNvGrpSpPr/>
              <p:nvPr/>
            </p:nvGrpSpPr>
            <p:grpSpPr>
              <a:xfrm>
                <a:off x="675548" y="3530462"/>
                <a:ext cx="332669" cy="332669"/>
                <a:chOff x="6649150" y="309350"/>
                <a:chExt cx="395800" cy="395800"/>
              </a:xfrm>
            </p:grpSpPr>
            <p:sp>
              <p:nvSpPr>
                <p:cNvPr id="1444" name="Shape 1444"/>
                <p:cNvSpPr/>
                <p:nvPr/>
              </p:nvSpPr>
              <p:spPr>
                <a:xfrm>
                  <a:off x="6649150" y="309350"/>
                  <a:ext cx="395800" cy="3958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5832" h="15832" fill="none" extrusionOk="0">
                      <a:moveTo>
                        <a:pt x="7916" y="1"/>
                      </a:moveTo>
                      <a:lnTo>
                        <a:pt x="7916" y="1"/>
                      </a:lnTo>
                      <a:lnTo>
                        <a:pt x="7502" y="25"/>
                      </a:lnTo>
                      <a:lnTo>
                        <a:pt x="7112" y="49"/>
                      </a:lnTo>
                      <a:lnTo>
                        <a:pt x="6723" y="98"/>
                      </a:lnTo>
                      <a:lnTo>
                        <a:pt x="6333" y="171"/>
                      </a:lnTo>
                      <a:lnTo>
                        <a:pt x="5943" y="244"/>
                      </a:lnTo>
                      <a:lnTo>
                        <a:pt x="5553" y="366"/>
                      </a:lnTo>
                      <a:lnTo>
                        <a:pt x="5188" y="488"/>
                      </a:lnTo>
                      <a:lnTo>
                        <a:pt x="4847" y="634"/>
                      </a:lnTo>
                      <a:lnTo>
                        <a:pt x="4482" y="780"/>
                      </a:lnTo>
                      <a:lnTo>
                        <a:pt x="4141" y="950"/>
                      </a:lnTo>
                      <a:lnTo>
                        <a:pt x="3824" y="1145"/>
                      </a:lnTo>
                      <a:lnTo>
                        <a:pt x="3483" y="1364"/>
                      </a:lnTo>
                      <a:lnTo>
                        <a:pt x="3191" y="1584"/>
                      </a:lnTo>
                      <a:lnTo>
                        <a:pt x="2874" y="1803"/>
                      </a:lnTo>
                      <a:lnTo>
                        <a:pt x="2607" y="2071"/>
                      </a:lnTo>
                      <a:lnTo>
                        <a:pt x="2314" y="2314"/>
                      </a:lnTo>
                      <a:lnTo>
                        <a:pt x="2071" y="2607"/>
                      </a:lnTo>
                      <a:lnTo>
                        <a:pt x="1803" y="2874"/>
                      </a:lnTo>
                      <a:lnTo>
                        <a:pt x="1584" y="3191"/>
                      </a:lnTo>
                      <a:lnTo>
                        <a:pt x="1364" y="3483"/>
                      </a:lnTo>
                      <a:lnTo>
                        <a:pt x="1145" y="3824"/>
                      </a:lnTo>
                      <a:lnTo>
                        <a:pt x="950" y="4141"/>
                      </a:lnTo>
                      <a:lnTo>
                        <a:pt x="780" y="4482"/>
                      </a:lnTo>
                      <a:lnTo>
                        <a:pt x="634" y="4847"/>
                      </a:lnTo>
                      <a:lnTo>
                        <a:pt x="488" y="5188"/>
                      </a:lnTo>
                      <a:lnTo>
                        <a:pt x="366" y="5553"/>
                      </a:lnTo>
                      <a:lnTo>
                        <a:pt x="244" y="5943"/>
                      </a:lnTo>
                      <a:lnTo>
                        <a:pt x="171" y="6333"/>
                      </a:lnTo>
                      <a:lnTo>
                        <a:pt x="98" y="6722"/>
                      </a:lnTo>
                      <a:lnTo>
                        <a:pt x="49" y="7112"/>
                      </a:lnTo>
                      <a:lnTo>
                        <a:pt x="25" y="7502"/>
                      </a:lnTo>
                      <a:lnTo>
                        <a:pt x="1" y="7916"/>
                      </a:lnTo>
                      <a:lnTo>
                        <a:pt x="1" y="7916"/>
                      </a:lnTo>
                      <a:lnTo>
                        <a:pt x="25" y="8330"/>
                      </a:lnTo>
                      <a:lnTo>
                        <a:pt x="49" y="8720"/>
                      </a:lnTo>
                      <a:lnTo>
                        <a:pt x="98" y="9109"/>
                      </a:lnTo>
                      <a:lnTo>
                        <a:pt x="171" y="9499"/>
                      </a:lnTo>
                      <a:lnTo>
                        <a:pt x="244" y="9889"/>
                      </a:lnTo>
                      <a:lnTo>
                        <a:pt x="366" y="10278"/>
                      </a:lnTo>
                      <a:lnTo>
                        <a:pt x="488" y="10644"/>
                      </a:lnTo>
                      <a:lnTo>
                        <a:pt x="634" y="10985"/>
                      </a:lnTo>
                      <a:lnTo>
                        <a:pt x="780" y="11350"/>
                      </a:lnTo>
                      <a:lnTo>
                        <a:pt x="950" y="11691"/>
                      </a:lnTo>
                      <a:lnTo>
                        <a:pt x="1145" y="12008"/>
                      </a:lnTo>
                      <a:lnTo>
                        <a:pt x="1364" y="12348"/>
                      </a:lnTo>
                      <a:lnTo>
                        <a:pt x="1584" y="12641"/>
                      </a:lnTo>
                      <a:lnTo>
                        <a:pt x="1803" y="12957"/>
                      </a:lnTo>
                      <a:lnTo>
                        <a:pt x="2071" y="13225"/>
                      </a:lnTo>
                      <a:lnTo>
                        <a:pt x="2314" y="13518"/>
                      </a:lnTo>
                      <a:lnTo>
                        <a:pt x="2607" y="13761"/>
                      </a:lnTo>
                      <a:lnTo>
                        <a:pt x="2874" y="14029"/>
                      </a:lnTo>
                      <a:lnTo>
                        <a:pt x="3191" y="14248"/>
                      </a:lnTo>
                      <a:lnTo>
                        <a:pt x="3483" y="14467"/>
                      </a:lnTo>
                      <a:lnTo>
                        <a:pt x="3824" y="14687"/>
                      </a:lnTo>
                      <a:lnTo>
                        <a:pt x="4141" y="14881"/>
                      </a:lnTo>
                      <a:lnTo>
                        <a:pt x="4482" y="15052"/>
                      </a:lnTo>
                      <a:lnTo>
                        <a:pt x="4847" y="15198"/>
                      </a:lnTo>
                      <a:lnTo>
                        <a:pt x="5188" y="15344"/>
                      </a:lnTo>
                      <a:lnTo>
                        <a:pt x="5553" y="15466"/>
                      </a:lnTo>
                      <a:lnTo>
                        <a:pt x="5943" y="15588"/>
                      </a:lnTo>
                      <a:lnTo>
                        <a:pt x="6333" y="15661"/>
                      </a:lnTo>
                      <a:lnTo>
                        <a:pt x="6723" y="15734"/>
                      </a:lnTo>
                      <a:lnTo>
                        <a:pt x="7112" y="15783"/>
                      </a:lnTo>
                      <a:lnTo>
                        <a:pt x="7502" y="15807"/>
                      </a:lnTo>
                      <a:lnTo>
                        <a:pt x="7916" y="15831"/>
                      </a:lnTo>
                      <a:lnTo>
                        <a:pt x="7916" y="15831"/>
                      </a:lnTo>
                      <a:lnTo>
                        <a:pt x="8330" y="15807"/>
                      </a:lnTo>
                      <a:lnTo>
                        <a:pt x="8720" y="15783"/>
                      </a:lnTo>
                      <a:lnTo>
                        <a:pt x="9109" y="15734"/>
                      </a:lnTo>
                      <a:lnTo>
                        <a:pt x="9499" y="15661"/>
                      </a:lnTo>
                      <a:lnTo>
                        <a:pt x="9889" y="15588"/>
                      </a:lnTo>
                      <a:lnTo>
                        <a:pt x="10278" y="15466"/>
                      </a:lnTo>
                      <a:lnTo>
                        <a:pt x="10644" y="15344"/>
                      </a:lnTo>
                      <a:lnTo>
                        <a:pt x="10985" y="15198"/>
                      </a:lnTo>
                      <a:lnTo>
                        <a:pt x="11350" y="15052"/>
                      </a:lnTo>
                      <a:lnTo>
                        <a:pt x="11691" y="14881"/>
                      </a:lnTo>
                      <a:lnTo>
                        <a:pt x="12008" y="14687"/>
                      </a:lnTo>
                      <a:lnTo>
                        <a:pt x="12349" y="14467"/>
                      </a:lnTo>
                      <a:lnTo>
                        <a:pt x="12641" y="14248"/>
                      </a:lnTo>
                      <a:lnTo>
                        <a:pt x="12957" y="14029"/>
                      </a:lnTo>
                      <a:lnTo>
                        <a:pt x="13225" y="13761"/>
                      </a:lnTo>
                      <a:lnTo>
                        <a:pt x="13518" y="13518"/>
                      </a:lnTo>
                      <a:lnTo>
                        <a:pt x="13761" y="13225"/>
                      </a:lnTo>
                      <a:lnTo>
                        <a:pt x="14029" y="12957"/>
                      </a:lnTo>
                      <a:lnTo>
                        <a:pt x="14248" y="12641"/>
                      </a:lnTo>
                      <a:lnTo>
                        <a:pt x="14467" y="12348"/>
                      </a:lnTo>
                      <a:lnTo>
                        <a:pt x="14687" y="12008"/>
                      </a:lnTo>
                      <a:lnTo>
                        <a:pt x="14881" y="11691"/>
                      </a:lnTo>
                      <a:lnTo>
                        <a:pt x="15052" y="11350"/>
                      </a:lnTo>
                      <a:lnTo>
                        <a:pt x="15198" y="10985"/>
                      </a:lnTo>
                      <a:lnTo>
                        <a:pt x="15344" y="10644"/>
                      </a:lnTo>
                      <a:lnTo>
                        <a:pt x="15466" y="10278"/>
                      </a:lnTo>
                      <a:lnTo>
                        <a:pt x="15588" y="9889"/>
                      </a:lnTo>
                      <a:lnTo>
                        <a:pt x="15661" y="9499"/>
                      </a:lnTo>
                      <a:lnTo>
                        <a:pt x="15734" y="9109"/>
                      </a:lnTo>
                      <a:lnTo>
                        <a:pt x="15783" y="8720"/>
                      </a:lnTo>
                      <a:lnTo>
                        <a:pt x="15807" y="8330"/>
                      </a:lnTo>
                      <a:lnTo>
                        <a:pt x="15831" y="7916"/>
                      </a:lnTo>
                      <a:lnTo>
                        <a:pt x="15831" y="7916"/>
                      </a:lnTo>
                      <a:lnTo>
                        <a:pt x="15807" y="7502"/>
                      </a:lnTo>
                      <a:lnTo>
                        <a:pt x="15783" y="7112"/>
                      </a:lnTo>
                      <a:lnTo>
                        <a:pt x="15734" y="6722"/>
                      </a:lnTo>
                      <a:lnTo>
                        <a:pt x="15661" y="6333"/>
                      </a:lnTo>
                      <a:lnTo>
                        <a:pt x="15588" y="5943"/>
                      </a:lnTo>
                      <a:lnTo>
                        <a:pt x="15466" y="5553"/>
                      </a:lnTo>
                      <a:lnTo>
                        <a:pt x="15344" y="5188"/>
                      </a:lnTo>
                      <a:lnTo>
                        <a:pt x="15198" y="4847"/>
                      </a:lnTo>
                      <a:lnTo>
                        <a:pt x="15052" y="4482"/>
                      </a:lnTo>
                      <a:lnTo>
                        <a:pt x="14881" y="4141"/>
                      </a:lnTo>
                      <a:lnTo>
                        <a:pt x="14687" y="3824"/>
                      </a:lnTo>
                      <a:lnTo>
                        <a:pt x="14467" y="3483"/>
                      </a:lnTo>
                      <a:lnTo>
                        <a:pt x="14248" y="3191"/>
                      </a:lnTo>
                      <a:lnTo>
                        <a:pt x="14029" y="2874"/>
                      </a:lnTo>
                      <a:lnTo>
                        <a:pt x="13761" y="2607"/>
                      </a:lnTo>
                      <a:lnTo>
                        <a:pt x="13518" y="2314"/>
                      </a:lnTo>
                      <a:lnTo>
                        <a:pt x="13225" y="2071"/>
                      </a:lnTo>
                      <a:lnTo>
                        <a:pt x="12957" y="1803"/>
                      </a:lnTo>
                      <a:lnTo>
                        <a:pt x="12641" y="1584"/>
                      </a:lnTo>
                      <a:lnTo>
                        <a:pt x="12349" y="1364"/>
                      </a:lnTo>
                      <a:lnTo>
                        <a:pt x="12008" y="1145"/>
                      </a:lnTo>
                      <a:lnTo>
                        <a:pt x="11691" y="950"/>
                      </a:lnTo>
                      <a:lnTo>
                        <a:pt x="11350" y="780"/>
                      </a:lnTo>
                      <a:lnTo>
                        <a:pt x="10985" y="634"/>
                      </a:lnTo>
                      <a:lnTo>
                        <a:pt x="10644" y="488"/>
                      </a:lnTo>
                      <a:lnTo>
                        <a:pt x="10278" y="366"/>
                      </a:lnTo>
                      <a:lnTo>
                        <a:pt x="9889" y="244"/>
                      </a:lnTo>
                      <a:lnTo>
                        <a:pt x="9499" y="171"/>
                      </a:lnTo>
                      <a:lnTo>
                        <a:pt x="9109" y="98"/>
                      </a:lnTo>
                      <a:lnTo>
                        <a:pt x="8720" y="49"/>
                      </a:lnTo>
                      <a:lnTo>
                        <a:pt x="8330" y="25"/>
                      </a:lnTo>
                      <a:lnTo>
                        <a:pt x="7916" y="1"/>
                      </a:lnTo>
                      <a:lnTo>
                        <a:pt x="7916" y="1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45" name="Shape 1445"/>
                <p:cNvSpPr/>
                <p:nvPr/>
              </p:nvSpPr>
              <p:spPr>
                <a:xfrm>
                  <a:off x="6673500" y="333700"/>
                  <a:ext cx="347100" cy="3471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3884" h="13884" fill="none" extrusionOk="0">
                      <a:moveTo>
                        <a:pt x="6942" y="13883"/>
                      </a:moveTo>
                      <a:lnTo>
                        <a:pt x="6942" y="13883"/>
                      </a:lnTo>
                      <a:lnTo>
                        <a:pt x="6577" y="13883"/>
                      </a:lnTo>
                      <a:lnTo>
                        <a:pt x="6236" y="13834"/>
                      </a:lnTo>
                      <a:lnTo>
                        <a:pt x="5895" y="13810"/>
                      </a:lnTo>
                      <a:lnTo>
                        <a:pt x="5554" y="13737"/>
                      </a:lnTo>
                      <a:lnTo>
                        <a:pt x="5213" y="13664"/>
                      </a:lnTo>
                      <a:lnTo>
                        <a:pt x="4872" y="13566"/>
                      </a:lnTo>
                      <a:lnTo>
                        <a:pt x="4555" y="13469"/>
                      </a:lnTo>
                      <a:lnTo>
                        <a:pt x="4239" y="13323"/>
                      </a:lnTo>
                      <a:lnTo>
                        <a:pt x="3946" y="13201"/>
                      </a:lnTo>
                      <a:lnTo>
                        <a:pt x="3630" y="13031"/>
                      </a:lnTo>
                      <a:lnTo>
                        <a:pt x="3337" y="12884"/>
                      </a:lnTo>
                      <a:lnTo>
                        <a:pt x="3069" y="12690"/>
                      </a:lnTo>
                      <a:lnTo>
                        <a:pt x="2802" y="12495"/>
                      </a:lnTo>
                      <a:lnTo>
                        <a:pt x="2534" y="12300"/>
                      </a:lnTo>
                      <a:lnTo>
                        <a:pt x="2290" y="12081"/>
                      </a:lnTo>
                      <a:lnTo>
                        <a:pt x="2047" y="11837"/>
                      </a:lnTo>
                      <a:lnTo>
                        <a:pt x="1803" y="11594"/>
                      </a:lnTo>
                      <a:lnTo>
                        <a:pt x="1584" y="11350"/>
                      </a:lnTo>
                      <a:lnTo>
                        <a:pt x="1389" y="11082"/>
                      </a:lnTo>
                      <a:lnTo>
                        <a:pt x="1194" y="10814"/>
                      </a:lnTo>
                      <a:lnTo>
                        <a:pt x="999" y="10546"/>
                      </a:lnTo>
                      <a:lnTo>
                        <a:pt x="853" y="10254"/>
                      </a:lnTo>
                      <a:lnTo>
                        <a:pt x="683" y="9938"/>
                      </a:lnTo>
                      <a:lnTo>
                        <a:pt x="561" y="9645"/>
                      </a:lnTo>
                      <a:lnTo>
                        <a:pt x="415" y="9329"/>
                      </a:lnTo>
                      <a:lnTo>
                        <a:pt x="317" y="9012"/>
                      </a:lnTo>
                      <a:lnTo>
                        <a:pt x="220" y="8671"/>
                      </a:lnTo>
                      <a:lnTo>
                        <a:pt x="147" y="8330"/>
                      </a:lnTo>
                      <a:lnTo>
                        <a:pt x="74" y="7989"/>
                      </a:lnTo>
                      <a:lnTo>
                        <a:pt x="49" y="7648"/>
                      </a:lnTo>
                      <a:lnTo>
                        <a:pt x="1" y="7307"/>
                      </a:lnTo>
                      <a:lnTo>
                        <a:pt x="1" y="6942"/>
                      </a:lnTo>
                      <a:lnTo>
                        <a:pt x="1" y="6942"/>
                      </a:lnTo>
                      <a:lnTo>
                        <a:pt x="1" y="6577"/>
                      </a:lnTo>
                      <a:lnTo>
                        <a:pt x="49" y="6236"/>
                      </a:lnTo>
                      <a:lnTo>
                        <a:pt x="74" y="5895"/>
                      </a:lnTo>
                      <a:lnTo>
                        <a:pt x="147" y="5554"/>
                      </a:lnTo>
                      <a:lnTo>
                        <a:pt x="220" y="5213"/>
                      </a:lnTo>
                      <a:lnTo>
                        <a:pt x="317" y="4872"/>
                      </a:lnTo>
                      <a:lnTo>
                        <a:pt x="415" y="4555"/>
                      </a:lnTo>
                      <a:lnTo>
                        <a:pt x="561" y="4238"/>
                      </a:lnTo>
                      <a:lnTo>
                        <a:pt x="683" y="3946"/>
                      </a:lnTo>
                      <a:lnTo>
                        <a:pt x="853" y="3630"/>
                      </a:lnTo>
                      <a:lnTo>
                        <a:pt x="999" y="3337"/>
                      </a:lnTo>
                      <a:lnTo>
                        <a:pt x="1194" y="3069"/>
                      </a:lnTo>
                      <a:lnTo>
                        <a:pt x="1389" y="2802"/>
                      </a:lnTo>
                      <a:lnTo>
                        <a:pt x="1584" y="2534"/>
                      </a:lnTo>
                      <a:lnTo>
                        <a:pt x="1803" y="2290"/>
                      </a:lnTo>
                      <a:lnTo>
                        <a:pt x="2047" y="2047"/>
                      </a:lnTo>
                      <a:lnTo>
                        <a:pt x="2290" y="1803"/>
                      </a:lnTo>
                      <a:lnTo>
                        <a:pt x="2534" y="1584"/>
                      </a:lnTo>
                      <a:lnTo>
                        <a:pt x="2802" y="1389"/>
                      </a:lnTo>
                      <a:lnTo>
                        <a:pt x="3069" y="1194"/>
                      </a:lnTo>
                      <a:lnTo>
                        <a:pt x="3337" y="999"/>
                      </a:lnTo>
                      <a:lnTo>
                        <a:pt x="3630" y="853"/>
                      </a:lnTo>
                      <a:lnTo>
                        <a:pt x="3946" y="683"/>
                      </a:lnTo>
                      <a:lnTo>
                        <a:pt x="4239" y="561"/>
                      </a:lnTo>
                      <a:lnTo>
                        <a:pt x="4555" y="415"/>
                      </a:lnTo>
                      <a:lnTo>
                        <a:pt x="4872" y="317"/>
                      </a:lnTo>
                      <a:lnTo>
                        <a:pt x="5213" y="220"/>
                      </a:lnTo>
                      <a:lnTo>
                        <a:pt x="5554" y="147"/>
                      </a:lnTo>
                      <a:lnTo>
                        <a:pt x="5895" y="74"/>
                      </a:lnTo>
                      <a:lnTo>
                        <a:pt x="6236" y="49"/>
                      </a:lnTo>
                      <a:lnTo>
                        <a:pt x="6577" y="1"/>
                      </a:lnTo>
                      <a:lnTo>
                        <a:pt x="6942" y="1"/>
                      </a:lnTo>
                      <a:lnTo>
                        <a:pt x="6942" y="1"/>
                      </a:lnTo>
                      <a:lnTo>
                        <a:pt x="7307" y="1"/>
                      </a:lnTo>
                      <a:lnTo>
                        <a:pt x="7648" y="49"/>
                      </a:lnTo>
                      <a:lnTo>
                        <a:pt x="7989" y="74"/>
                      </a:lnTo>
                      <a:lnTo>
                        <a:pt x="8330" y="147"/>
                      </a:lnTo>
                      <a:lnTo>
                        <a:pt x="8671" y="220"/>
                      </a:lnTo>
                      <a:lnTo>
                        <a:pt x="9012" y="317"/>
                      </a:lnTo>
                      <a:lnTo>
                        <a:pt x="9329" y="415"/>
                      </a:lnTo>
                      <a:lnTo>
                        <a:pt x="9645" y="561"/>
                      </a:lnTo>
                      <a:lnTo>
                        <a:pt x="9938" y="683"/>
                      </a:lnTo>
                      <a:lnTo>
                        <a:pt x="10254" y="853"/>
                      </a:lnTo>
                      <a:lnTo>
                        <a:pt x="10546" y="999"/>
                      </a:lnTo>
                      <a:lnTo>
                        <a:pt x="10814" y="1194"/>
                      </a:lnTo>
                      <a:lnTo>
                        <a:pt x="11082" y="1389"/>
                      </a:lnTo>
                      <a:lnTo>
                        <a:pt x="11350" y="1584"/>
                      </a:lnTo>
                      <a:lnTo>
                        <a:pt x="11594" y="1803"/>
                      </a:lnTo>
                      <a:lnTo>
                        <a:pt x="11837" y="2047"/>
                      </a:lnTo>
                      <a:lnTo>
                        <a:pt x="12081" y="2290"/>
                      </a:lnTo>
                      <a:lnTo>
                        <a:pt x="12300" y="2534"/>
                      </a:lnTo>
                      <a:lnTo>
                        <a:pt x="12495" y="2802"/>
                      </a:lnTo>
                      <a:lnTo>
                        <a:pt x="12690" y="3069"/>
                      </a:lnTo>
                      <a:lnTo>
                        <a:pt x="12885" y="3337"/>
                      </a:lnTo>
                      <a:lnTo>
                        <a:pt x="13031" y="3630"/>
                      </a:lnTo>
                      <a:lnTo>
                        <a:pt x="13201" y="3946"/>
                      </a:lnTo>
                      <a:lnTo>
                        <a:pt x="13323" y="4238"/>
                      </a:lnTo>
                      <a:lnTo>
                        <a:pt x="13469" y="4555"/>
                      </a:lnTo>
                      <a:lnTo>
                        <a:pt x="13566" y="4872"/>
                      </a:lnTo>
                      <a:lnTo>
                        <a:pt x="13664" y="5213"/>
                      </a:lnTo>
                      <a:lnTo>
                        <a:pt x="13737" y="5554"/>
                      </a:lnTo>
                      <a:lnTo>
                        <a:pt x="13810" y="5895"/>
                      </a:lnTo>
                      <a:lnTo>
                        <a:pt x="13834" y="6236"/>
                      </a:lnTo>
                      <a:lnTo>
                        <a:pt x="13883" y="6577"/>
                      </a:lnTo>
                      <a:lnTo>
                        <a:pt x="13883" y="6942"/>
                      </a:lnTo>
                      <a:lnTo>
                        <a:pt x="13883" y="6942"/>
                      </a:lnTo>
                      <a:lnTo>
                        <a:pt x="13883" y="7307"/>
                      </a:lnTo>
                      <a:lnTo>
                        <a:pt x="13834" y="7648"/>
                      </a:lnTo>
                      <a:lnTo>
                        <a:pt x="13810" y="7989"/>
                      </a:lnTo>
                      <a:lnTo>
                        <a:pt x="13737" y="8330"/>
                      </a:lnTo>
                      <a:lnTo>
                        <a:pt x="13664" y="8671"/>
                      </a:lnTo>
                      <a:lnTo>
                        <a:pt x="13566" y="9012"/>
                      </a:lnTo>
                      <a:lnTo>
                        <a:pt x="13469" y="9329"/>
                      </a:lnTo>
                      <a:lnTo>
                        <a:pt x="13323" y="9645"/>
                      </a:lnTo>
                      <a:lnTo>
                        <a:pt x="13201" y="9938"/>
                      </a:lnTo>
                      <a:lnTo>
                        <a:pt x="13031" y="10254"/>
                      </a:lnTo>
                      <a:lnTo>
                        <a:pt x="12885" y="10546"/>
                      </a:lnTo>
                      <a:lnTo>
                        <a:pt x="12690" y="10814"/>
                      </a:lnTo>
                      <a:lnTo>
                        <a:pt x="12495" y="11082"/>
                      </a:lnTo>
                      <a:lnTo>
                        <a:pt x="12300" y="11350"/>
                      </a:lnTo>
                      <a:lnTo>
                        <a:pt x="12081" y="11594"/>
                      </a:lnTo>
                      <a:lnTo>
                        <a:pt x="11837" y="11837"/>
                      </a:lnTo>
                      <a:lnTo>
                        <a:pt x="11594" y="12081"/>
                      </a:lnTo>
                      <a:lnTo>
                        <a:pt x="11350" y="12300"/>
                      </a:lnTo>
                      <a:lnTo>
                        <a:pt x="11082" y="12495"/>
                      </a:lnTo>
                      <a:lnTo>
                        <a:pt x="10814" y="12690"/>
                      </a:lnTo>
                      <a:lnTo>
                        <a:pt x="10546" y="12884"/>
                      </a:lnTo>
                      <a:lnTo>
                        <a:pt x="10254" y="13031"/>
                      </a:lnTo>
                      <a:lnTo>
                        <a:pt x="9938" y="13201"/>
                      </a:lnTo>
                      <a:lnTo>
                        <a:pt x="9645" y="13323"/>
                      </a:lnTo>
                      <a:lnTo>
                        <a:pt x="9329" y="13469"/>
                      </a:lnTo>
                      <a:lnTo>
                        <a:pt x="9012" y="13566"/>
                      </a:lnTo>
                      <a:lnTo>
                        <a:pt x="8671" y="13664"/>
                      </a:lnTo>
                      <a:lnTo>
                        <a:pt x="8330" y="13737"/>
                      </a:lnTo>
                      <a:lnTo>
                        <a:pt x="7989" y="13810"/>
                      </a:lnTo>
                      <a:lnTo>
                        <a:pt x="7648" y="13834"/>
                      </a:lnTo>
                      <a:lnTo>
                        <a:pt x="7307" y="13883"/>
                      </a:lnTo>
                      <a:lnTo>
                        <a:pt x="6942" y="13883"/>
                      </a:lnTo>
                      <a:lnTo>
                        <a:pt x="6942" y="13883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46" name="Shape 1446"/>
                <p:cNvSpPr/>
                <p:nvPr/>
              </p:nvSpPr>
              <p:spPr>
                <a:xfrm>
                  <a:off x="6848850" y="397625"/>
                  <a:ext cx="54825" cy="1693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193" h="6772" fill="none" extrusionOk="0">
                      <a:moveTo>
                        <a:pt x="1" y="1"/>
                      </a:moveTo>
                      <a:lnTo>
                        <a:pt x="1" y="4580"/>
                      </a:lnTo>
                      <a:lnTo>
                        <a:pt x="2193" y="6772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47" name="Shape 1447"/>
                <p:cNvSpPr/>
                <p:nvPr/>
              </p:nvSpPr>
              <p:spPr>
                <a:xfrm>
                  <a:off x="6847025" y="333700"/>
                  <a:ext cx="25" cy="292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170" fill="none" extrusionOk="0">
                      <a:moveTo>
                        <a:pt x="1" y="1170"/>
                      </a:moveTo>
                      <a:lnTo>
                        <a:pt x="1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48" name="Shape 1448"/>
                <p:cNvSpPr/>
                <p:nvPr/>
              </p:nvSpPr>
              <p:spPr>
                <a:xfrm>
                  <a:off x="6760575" y="356850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1" y="0"/>
                      </a:moveTo>
                      <a:lnTo>
                        <a:pt x="1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49" name="Shape 1449"/>
                <p:cNvSpPr/>
                <p:nvPr/>
              </p:nvSpPr>
              <p:spPr>
                <a:xfrm>
                  <a:off x="6760575" y="356850"/>
                  <a:ext cx="14025" cy="249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561" h="999" fill="none" extrusionOk="0">
                      <a:moveTo>
                        <a:pt x="1" y="0"/>
                      </a:moveTo>
                      <a:lnTo>
                        <a:pt x="561" y="999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50" name="Shape 1450"/>
                <p:cNvSpPr/>
                <p:nvPr/>
              </p:nvSpPr>
              <p:spPr>
                <a:xfrm>
                  <a:off x="6696650" y="420775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0" y="0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51" name="Shape 1451"/>
                <p:cNvSpPr/>
                <p:nvPr/>
              </p:nvSpPr>
              <p:spPr>
                <a:xfrm>
                  <a:off x="6696650" y="420775"/>
                  <a:ext cx="24975" cy="140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999" h="561" fill="none" extrusionOk="0">
                      <a:moveTo>
                        <a:pt x="0" y="0"/>
                      </a:moveTo>
                      <a:lnTo>
                        <a:pt x="999" y="56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52" name="Shape 1452"/>
                <p:cNvSpPr/>
                <p:nvPr/>
              </p:nvSpPr>
              <p:spPr>
                <a:xfrm>
                  <a:off x="6673500" y="507225"/>
                  <a:ext cx="29250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170" h="1" fill="none" extrusionOk="0">
                      <a:moveTo>
                        <a:pt x="1" y="1"/>
                      </a:moveTo>
                      <a:lnTo>
                        <a:pt x="1170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53" name="Shape 1453"/>
                <p:cNvSpPr/>
                <p:nvPr/>
              </p:nvSpPr>
              <p:spPr>
                <a:xfrm>
                  <a:off x="6696650" y="593700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0" y="0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54" name="Shape 1454"/>
                <p:cNvSpPr/>
                <p:nvPr/>
              </p:nvSpPr>
              <p:spPr>
                <a:xfrm>
                  <a:off x="6696650" y="579700"/>
                  <a:ext cx="24975" cy="140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999" h="561" fill="none" extrusionOk="0">
                      <a:moveTo>
                        <a:pt x="0" y="560"/>
                      </a:moveTo>
                      <a:lnTo>
                        <a:pt x="999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55" name="Shape 1455"/>
                <p:cNvSpPr/>
                <p:nvPr/>
              </p:nvSpPr>
              <p:spPr>
                <a:xfrm>
                  <a:off x="6760575" y="632675"/>
                  <a:ext cx="14025" cy="249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561" h="999" fill="none" extrusionOk="0">
                      <a:moveTo>
                        <a:pt x="1" y="999"/>
                      </a:moveTo>
                      <a:lnTo>
                        <a:pt x="561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56" name="Shape 1456"/>
                <p:cNvSpPr/>
                <p:nvPr/>
              </p:nvSpPr>
              <p:spPr>
                <a:xfrm>
                  <a:off x="6760575" y="657625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1" y="1"/>
                      </a:moveTo>
                      <a:lnTo>
                        <a:pt x="1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57" name="Shape 1457"/>
                <p:cNvSpPr/>
                <p:nvPr/>
              </p:nvSpPr>
              <p:spPr>
                <a:xfrm>
                  <a:off x="6847025" y="651550"/>
                  <a:ext cx="25" cy="292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170" fill="none" extrusionOk="0">
                      <a:moveTo>
                        <a:pt x="1" y="0"/>
                      </a:moveTo>
                      <a:lnTo>
                        <a:pt x="1" y="1169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58" name="Shape 1458"/>
                <p:cNvSpPr/>
                <p:nvPr/>
              </p:nvSpPr>
              <p:spPr>
                <a:xfrm>
                  <a:off x="6919500" y="632675"/>
                  <a:ext cx="14025" cy="249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561" h="999" fill="none" extrusionOk="0">
                      <a:moveTo>
                        <a:pt x="560" y="999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59" name="Shape 1459"/>
                <p:cNvSpPr/>
                <p:nvPr/>
              </p:nvSpPr>
              <p:spPr>
                <a:xfrm>
                  <a:off x="6933500" y="657625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0" y="1"/>
                      </a:moveTo>
                      <a:lnTo>
                        <a:pt x="0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60" name="Shape 1460"/>
                <p:cNvSpPr/>
                <p:nvPr/>
              </p:nvSpPr>
              <p:spPr>
                <a:xfrm>
                  <a:off x="6972475" y="579700"/>
                  <a:ext cx="24975" cy="140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999" h="561" fill="none" extrusionOk="0">
                      <a:moveTo>
                        <a:pt x="999" y="560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61" name="Shape 1461"/>
                <p:cNvSpPr/>
                <p:nvPr/>
              </p:nvSpPr>
              <p:spPr>
                <a:xfrm>
                  <a:off x="6997425" y="593700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1" y="0"/>
                      </a:moveTo>
                      <a:lnTo>
                        <a:pt x="1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62" name="Shape 1462"/>
                <p:cNvSpPr/>
                <p:nvPr/>
              </p:nvSpPr>
              <p:spPr>
                <a:xfrm>
                  <a:off x="6991350" y="507225"/>
                  <a:ext cx="29250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170" h="1" fill="none" extrusionOk="0">
                      <a:moveTo>
                        <a:pt x="1169" y="1"/>
                      </a:moveTo>
                      <a:lnTo>
                        <a:pt x="0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63" name="Shape 1463"/>
                <p:cNvSpPr/>
                <p:nvPr/>
              </p:nvSpPr>
              <p:spPr>
                <a:xfrm>
                  <a:off x="6972475" y="420775"/>
                  <a:ext cx="24975" cy="140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999" h="561" fill="none" extrusionOk="0">
                      <a:moveTo>
                        <a:pt x="0" y="561"/>
                      </a:moveTo>
                      <a:lnTo>
                        <a:pt x="999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64" name="Shape 1464"/>
                <p:cNvSpPr/>
                <p:nvPr/>
              </p:nvSpPr>
              <p:spPr>
                <a:xfrm>
                  <a:off x="6997425" y="420775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1" y="0"/>
                      </a:moveTo>
                      <a:lnTo>
                        <a:pt x="1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65" name="Shape 1465"/>
                <p:cNvSpPr/>
                <p:nvPr/>
              </p:nvSpPr>
              <p:spPr>
                <a:xfrm>
                  <a:off x="6919500" y="356850"/>
                  <a:ext cx="14025" cy="249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561" h="999" fill="none" extrusionOk="0">
                      <a:moveTo>
                        <a:pt x="560" y="0"/>
                      </a:moveTo>
                      <a:lnTo>
                        <a:pt x="0" y="999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66" name="Shape 1466"/>
                <p:cNvSpPr/>
                <p:nvPr/>
              </p:nvSpPr>
              <p:spPr>
                <a:xfrm>
                  <a:off x="6933500" y="356850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0" y="0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  <p:grpSp>
            <p:nvGrpSpPr>
              <p:cNvPr id="1467" name="Shape 1467"/>
              <p:cNvGrpSpPr/>
              <p:nvPr/>
            </p:nvGrpSpPr>
            <p:grpSpPr>
              <a:xfrm>
                <a:off x="-129715" y="3525598"/>
                <a:ext cx="215966" cy="342398"/>
                <a:chOff x="6718575" y="2318625"/>
                <a:chExt cx="256950" cy="407375"/>
              </a:xfrm>
            </p:grpSpPr>
            <p:sp>
              <p:nvSpPr>
                <p:cNvPr id="1468" name="Shape 1468"/>
                <p:cNvSpPr/>
                <p:nvPr/>
              </p:nvSpPr>
              <p:spPr>
                <a:xfrm>
                  <a:off x="6795900" y="2673600"/>
                  <a:ext cx="102300" cy="225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4092" h="902" fill="none" extrusionOk="0">
                      <a:moveTo>
                        <a:pt x="4092" y="902"/>
                      </a:moveTo>
                      <a:lnTo>
                        <a:pt x="4092" y="1"/>
                      </a:lnTo>
                      <a:lnTo>
                        <a:pt x="0" y="1"/>
                      </a:lnTo>
                      <a:lnTo>
                        <a:pt x="0" y="902"/>
                      </a:lnTo>
                      <a:lnTo>
                        <a:pt x="4092" y="902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69" name="Shape 1469"/>
                <p:cNvSpPr/>
                <p:nvPr/>
              </p:nvSpPr>
              <p:spPr>
                <a:xfrm>
                  <a:off x="6795900" y="2650475"/>
                  <a:ext cx="102300" cy="225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4092" h="902" fill="none" extrusionOk="0">
                      <a:moveTo>
                        <a:pt x="4092" y="901"/>
                      </a:moveTo>
                      <a:lnTo>
                        <a:pt x="4092" y="0"/>
                      </a:lnTo>
                      <a:lnTo>
                        <a:pt x="0" y="0"/>
                      </a:lnTo>
                      <a:lnTo>
                        <a:pt x="0" y="901"/>
                      </a:lnTo>
                      <a:lnTo>
                        <a:pt x="4092" y="901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70" name="Shape 1470"/>
                <p:cNvSpPr/>
                <p:nvPr/>
              </p:nvSpPr>
              <p:spPr>
                <a:xfrm>
                  <a:off x="6795900" y="2696125"/>
                  <a:ext cx="102300" cy="298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4092" h="1195" fill="none" extrusionOk="0">
                      <a:moveTo>
                        <a:pt x="0" y="1"/>
                      </a:moveTo>
                      <a:lnTo>
                        <a:pt x="0" y="171"/>
                      </a:lnTo>
                      <a:lnTo>
                        <a:pt x="0" y="171"/>
                      </a:lnTo>
                      <a:lnTo>
                        <a:pt x="24" y="318"/>
                      </a:lnTo>
                      <a:lnTo>
                        <a:pt x="98" y="464"/>
                      </a:lnTo>
                      <a:lnTo>
                        <a:pt x="195" y="585"/>
                      </a:lnTo>
                      <a:lnTo>
                        <a:pt x="341" y="659"/>
                      </a:lnTo>
                      <a:lnTo>
                        <a:pt x="1875" y="1170"/>
                      </a:lnTo>
                      <a:lnTo>
                        <a:pt x="1875" y="1170"/>
                      </a:lnTo>
                      <a:lnTo>
                        <a:pt x="2046" y="1194"/>
                      </a:lnTo>
                      <a:lnTo>
                        <a:pt x="2046" y="1194"/>
                      </a:lnTo>
                      <a:lnTo>
                        <a:pt x="2216" y="1170"/>
                      </a:lnTo>
                      <a:lnTo>
                        <a:pt x="3751" y="659"/>
                      </a:lnTo>
                      <a:lnTo>
                        <a:pt x="3751" y="659"/>
                      </a:lnTo>
                      <a:lnTo>
                        <a:pt x="3897" y="585"/>
                      </a:lnTo>
                      <a:lnTo>
                        <a:pt x="3994" y="464"/>
                      </a:lnTo>
                      <a:lnTo>
                        <a:pt x="4067" y="318"/>
                      </a:lnTo>
                      <a:lnTo>
                        <a:pt x="4092" y="171"/>
                      </a:lnTo>
                      <a:lnTo>
                        <a:pt x="4092" y="1"/>
                      </a:lnTo>
                      <a:lnTo>
                        <a:pt x="0" y="1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71" name="Shape 1471"/>
                <p:cNvSpPr/>
                <p:nvPr/>
              </p:nvSpPr>
              <p:spPr>
                <a:xfrm>
                  <a:off x="6784925" y="2459275"/>
                  <a:ext cx="35350" cy="1668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414" h="6675" fill="none" extrusionOk="0">
                      <a:moveTo>
                        <a:pt x="1413" y="6674"/>
                      </a:moveTo>
                      <a:lnTo>
                        <a:pt x="1413" y="6674"/>
                      </a:lnTo>
                      <a:lnTo>
                        <a:pt x="585" y="2850"/>
                      </a:lnTo>
                      <a:lnTo>
                        <a:pt x="1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72" name="Shape 1472"/>
                <p:cNvSpPr/>
                <p:nvPr/>
              </p:nvSpPr>
              <p:spPr>
                <a:xfrm>
                  <a:off x="6718575" y="2318625"/>
                  <a:ext cx="256950" cy="3075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0278" h="12301" fill="none" extrusionOk="0">
                      <a:moveTo>
                        <a:pt x="7185" y="12300"/>
                      </a:moveTo>
                      <a:lnTo>
                        <a:pt x="7185" y="12300"/>
                      </a:lnTo>
                      <a:lnTo>
                        <a:pt x="7307" y="11764"/>
                      </a:lnTo>
                      <a:lnTo>
                        <a:pt x="7477" y="11253"/>
                      </a:lnTo>
                      <a:lnTo>
                        <a:pt x="7672" y="10766"/>
                      </a:lnTo>
                      <a:lnTo>
                        <a:pt x="7891" y="10327"/>
                      </a:lnTo>
                      <a:lnTo>
                        <a:pt x="8135" y="9913"/>
                      </a:lnTo>
                      <a:lnTo>
                        <a:pt x="8378" y="9499"/>
                      </a:lnTo>
                      <a:lnTo>
                        <a:pt x="8914" y="8720"/>
                      </a:lnTo>
                      <a:lnTo>
                        <a:pt x="9182" y="8330"/>
                      </a:lnTo>
                      <a:lnTo>
                        <a:pt x="9425" y="7941"/>
                      </a:lnTo>
                      <a:lnTo>
                        <a:pt x="9645" y="7551"/>
                      </a:lnTo>
                      <a:lnTo>
                        <a:pt x="9864" y="7113"/>
                      </a:lnTo>
                      <a:lnTo>
                        <a:pt x="10034" y="6674"/>
                      </a:lnTo>
                      <a:lnTo>
                        <a:pt x="10156" y="6187"/>
                      </a:lnTo>
                      <a:lnTo>
                        <a:pt x="10229" y="5676"/>
                      </a:lnTo>
                      <a:lnTo>
                        <a:pt x="10253" y="5408"/>
                      </a:lnTo>
                      <a:lnTo>
                        <a:pt x="10278" y="5140"/>
                      </a:lnTo>
                      <a:lnTo>
                        <a:pt x="10278" y="5140"/>
                      </a:lnTo>
                      <a:lnTo>
                        <a:pt x="10229" y="4604"/>
                      </a:lnTo>
                      <a:lnTo>
                        <a:pt x="10156" y="4093"/>
                      </a:lnTo>
                      <a:lnTo>
                        <a:pt x="10034" y="3605"/>
                      </a:lnTo>
                      <a:lnTo>
                        <a:pt x="9864" y="3143"/>
                      </a:lnTo>
                      <a:lnTo>
                        <a:pt x="9645" y="2680"/>
                      </a:lnTo>
                      <a:lnTo>
                        <a:pt x="9401" y="2266"/>
                      </a:lnTo>
                      <a:lnTo>
                        <a:pt x="9084" y="1876"/>
                      </a:lnTo>
                      <a:lnTo>
                        <a:pt x="8768" y="1511"/>
                      </a:lnTo>
                      <a:lnTo>
                        <a:pt x="8402" y="1170"/>
                      </a:lnTo>
                      <a:lnTo>
                        <a:pt x="8013" y="878"/>
                      </a:lnTo>
                      <a:lnTo>
                        <a:pt x="7574" y="634"/>
                      </a:lnTo>
                      <a:lnTo>
                        <a:pt x="7136" y="415"/>
                      </a:lnTo>
                      <a:lnTo>
                        <a:pt x="6673" y="244"/>
                      </a:lnTo>
                      <a:lnTo>
                        <a:pt x="6162" y="98"/>
                      </a:lnTo>
                      <a:lnTo>
                        <a:pt x="5675" y="25"/>
                      </a:lnTo>
                      <a:lnTo>
                        <a:pt x="5139" y="1"/>
                      </a:lnTo>
                      <a:lnTo>
                        <a:pt x="5139" y="1"/>
                      </a:lnTo>
                      <a:lnTo>
                        <a:pt x="4603" y="25"/>
                      </a:lnTo>
                      <a:lnTo>
                        <a:pt x="4116" y="98"/>
                      </a:lnTo>
                      <a:lnTo>
                        <a:pt x="3605" y="244"/>
                      </a:lnTo>
                      <a:lnTo>
                        <a:pt x="3142" y="415"/>
                      </a:lnTo>
                      <a:lnTo>
                        <a:pt x="2703" y="634"/>
                      </a:lnTo>
                      <a:lnTo>
                        <a:pt x="2265" y="878"/>
                      </a:lnTo>
                      <a:lnTo>
                        <a:pt x="1875" y="1170"/>
                      </a:lnTo>
                      <a:lnTo>
                        <a:pt x="1510" y="1511"/>
                      </a:lnTo>
                      <a:lnTo>
                        <a:pt x="1193" y="1876"/>
                      </a:lnTo>
                      <a:lnTo>
                        <a:pt x="877" y="2266"/>
                      </a:lnTo>
                      <a:lnTo>
                        <a:pt x="633" y="2680"/>
                      </a:lnTo>
                      <a:lnTo>
                        <a:pt x="414" y="3143"/>
                      </a:lnTo>
                      <a:lnTo>
                        <a:pt x="244" y="3605"/>
                      </a:lnTo>
                      <a:lnTo>
                        <a:pt x="122" y="4093"/>
                      </a:lnTo>
                      <a:lnTo>
                        <a:pt x="49" y="4604"/>
                      </a:lnTo>
                      <a:lnTo>
                        <a:pt x="0" y="5140"/>
                      </a:lnTo>
                      <a:lnTo>
                        <a:pt x="0" y="5140"/>
                      </a:lnTo>
                      <a:lnTo>
                        <a:pt x="24" y="5408"/>
                      </a:lnTo>
                      <a:lnTo>
                        <a:pt x="49" y="5676"/>
                      </a:lnTo>
                      <a:lnTo>
                        <a:pt x="122" y="6187"/>
                      </a:lnTo>
                      <a:lnTo>
                        <a:pt x="244" y="6674"/>
                      </a:lnTo>
                      <a:lnTo>
                        <a:pt x="414" y="7113"/>
                      </a:lnTo>
                      <a:lnTo>
                        <a:pt x="633" y="7551"/>
                      </a:lnTo>
                      <a:lnTo>
                        <a:pt x="852" y="7941"/>
                      </a:lnTo>
                      <a:lnTo>
                        <a:pt x="1096" y="8330"/>
                      </a:lnTo>
                      <a:lnTo>
                        <a:pt x="1364" y="8720"/>
                      </a:lnTo>
                      <a:lnTo>
                        <a:pt x="1900" y="9499"/>
                      </a:lnTo>
                      <a:lnTo>
                        <a:pt x="2143" y="9913"/>
                      </a:lnTo>
                      <a:lnTo>
                        <a:pt x="2387" y="10327"/>
                      </a:lnTo>
                      <a:lnTo>
                        <a:pt x="2606" y="10766"/>
                      </a:lnTo>
                      <a:lnTo>
                        <a:pt x="2801" y="11253"/>
                      </a:lnTo>
                      <a:lnTo>
                        <a:pt x="2971" y="11764"/>
                      </a:lnTo>
                      <a:lnTo>
                        <a:pt x="3093" y="1230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73" name="Shape 1473"/>
                <p:cNvSpPr/>
                <p:nvPr/>
              </p:nvSpPr>
              <p:spPr>
                <a:xfrm>
                  <a:off x="6873825" y="2459275"/>
                  <a:ext cx="35350" cy="1668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414" h="6675" fill="none" extrusionOk="0">
                      <a:moveTo>
                        <a:pt x="1413" y="1"/>
                      </a:moveTo>
                      <a:lnTo>
                        <a:pt x="1413" y="1"/>
                      </a:lnTo>
                      <a:lnTo>
                        <a:pt x="829" y="2850"/>
                      </a:lnTo>
                      <a:lnTo>
                        <a:pt x="1" y="6674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74" name="Shape 1474"/>
                <p:cNvSpPr/>
                <p:nvPr/>
              </p:nvSpPr>
              <p:spPr>
                <a:xfrm>
                  <a:off x="6801975" y="2453200"/>
                  <a:ext cx="90150" cy="195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3606" h="780" fill="none" extrusionOk="0">
                      <a:moveTo>
                        <a:pt x="1" y="73"/>
                      </a:moveTo>
                      <a:lnTo>
                        <a:pt x="829" y="780"/>
                      </a:lnTo>
                      <a:lnTo>
                        <a:pt x="1657" y="73"/>
                      </a:lnTo>
                      <a:lnTo>
                        <a:pt x="1657" y="73"/>
                      </a:lnTo>
                      <a:lnTo>
                        <a:pt x="1730" y="25"/>
                      </a:lnTo>
                      <a:lnTo>
                        <a:pt x="1803" y="0"/>
                      </a:lnTo>
                      <a:lnTo>
                        <a:pt x="1876" y="25"/>
                      </a:lnTo>
                      <a:lnTo>
                        <a:pt x="1949" y="73"/>
                      </a:lnTo>
                      <a:lnTo>
                        <a:pt x="2777" y="780"/>
                      </a:lnTo>
                      <a:lnTo>
                        <a:pt x="3605" y="73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75" name="Shape 1475"/>
                <p:cNvSpPr/>
                <p:nvPr/>
              </p:nvSpPr>
              <p:spPr>
                <a:xfrm>
                  <a:off x="6795900" y="2628550"/>
                  <a:ext cx="102300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4092" h="1" fill="none" extrusionOk="0">
                      <a:moveTo>
                        <a:pt x="0" y="1"/>
                      </a:moveTo>
                      <a:lnTo>
                        <a:pt x="4092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  <p:sp>
            <p:nvSpPr>
              <p:cNvPr id="1476" name="Shape 1476"/>
              <p:cNvSpPr/>
              <p:nvPr/>
            </p:nvSpPr>
            <p:spPr>
              <a:xfrm>
                <a:off x="1475200" y="3526365"/>
                <a:ext cx="340843" cy="340864"/>
              </a:xfrm>
              <a:custGeom>
                <a:avLst/>
                <a:gdLst/>
                <a:ahLst/>
                <a:cxnLst/>
                <a:rect l="0" t="0" r="0" b="0"/>
                <a:pathLst>
                  <a:path w="16221" h="16222" fill="none" extrusionOk="0">
                    <a:moveTo>
                      <a:pt x="0" y="8111"/>
                    </a:moveTo>
                    <a:lnTo>
                      <a:pt x="0" y="8111"/>
                    </a:lnTo>
                    <a:lnTo>
                      <a:pt x="0" y="7697"/>
                    </a:lnTo>
                    <a:lnTo>
                      <a:pt x="49" y="7283"/>
                    </a:lnTo>
                    <a:lnTo>
                      <a:pt x="98" y="6869"/>
                    </a:lnTo>
                    <a:lnTo>
                      <a:pt x="171" y="6479"/>
                    </a:lnTo>
                    <a:lnTo>
                      <a:pt x="244" y="6090"/>
                    </a:lnTo>
                    <a:lnTo>
                      <a:pt x="366" y="5700"/>
                    </a:lnTo>
                    <a:lnTo>
                      <a:pt x="487" y="5335"/>
                    </a:lnTo>
                    <a:lnTo>
                      <a:pt x="634" y="4945"/>
                    </a:lnTo>
                    <a:lnTo>
                      <a:pt x="804" y="4604"/>
                    </a:lnTo>
                    <a:lnTo>
                      <a:pt x="975" y="4239"/>
                    </a:lnTo>
                    <a:lnTo>
                      <a:pt x="1169" y="3898"/>
                    </a:lnTo>
                    <a:lnTo>
                      <a:pt x="1389" y="3581"/>
                    </a:lnTo>
                    <a:lnTo>
                      <a:pt x="1608" y="3264"/>
                    </a:lnTo>
                    <a:lnTo>
                      <a:pt x="1851" y="2948"/>
                    </a:lnTo>
                    <a:lnTo>
                      <a:pt x="2119" y="2656"/>
                    </a:lnTo>
                    <a:lnTo>
                      <a:pt x="2387" y="2388"/>
                    </a:lnTo>
                    <a:lnTo>
                      <a:pt x="2655" y="2120"/>
                    </a:lnTo>
                    <a:lnTo>
                      <a:pt x="2947" y="1852"/>
                    </a:lnTo>
                    <a:lnTo>
                      <a:pt x="3264" y="1608"/>
                    </a:lnTo>
                    <a:lnTo>
                      <a:pt x="3581" y="1389"/>
                    </a:lnTo>
                    <a:lnTo>
                      <a:pt x="3897" y="1170"/>
                    </a:lnTo>
                    <a:lnTo>
                      <a:pt x="4238" y="975"/>
                    </a:lnTo>
                    <a:lnTo>
                      <a:pt x="4603" y="805"/>
                    </a:lnTo>
                    <a:lnTo>
                      <a:pt x="4944" y="634"/>
                    </a:lnTo>
                    <a:lnTo>
                      <a:pt x="5334" y="488"/>
                    </a:lnTo>
                    <a:lnTo>
                      <a:pt x="5699" y="366"/>
                    </a:lnTo>
                    <a:lnTo>
                      <a:pt x="6089" y="244"/>
                    </a:lnTo>
                    <a:lnTo>
                      <a:pt x="6479" y="171"/>
                    </a:lnTo>
                    <a:lnTo>
                      <a:pt x="6868" y="98"/>
                    </a:lnTo>
                    <a:lnTo>
                      <a:pt x="7282" y="50"/>
                    </a:lnTo>
                    <a:lnTo>
                      <a:pt x="7696" y="1"/>
                    </a:lnTo>
                    <a:lnTo>
                      <a:pt x="8111" y="1"/>
                    </a:lnTo>
                    <a:lnTo>
                      <a:pt x="8111" y="1"/>
                    </a:lnTo>
                    <a:lnTo>
                      <a:pt x="8525" y="1"/>
                    </a:lnTo>
                    <a:lnTo>
                      <a:pt x="8939" y="50"/>
                    </a:lnTo>
                    <a:lnTo>
                      <a:pt x="9353" y="98"/>
                    </a:lnTo>
                    <a:lnTo>
                      <a:pt x="9742" y="171"/>
                    </a:lnTo>
                    <a:lnTo>
                      <a:pt x="10132" y="244"/>
                    </a:lnTo>
                    <a:lnTo>
                      <a:pt x="10522" y="366"/>
                    </a:lnTo>
                    <a:lnTo>
                      <a:pt x="10911" y="488"/>
                    </a:lnTo>
                    <a:lnTo>
                      <a:pt x="11277" y="634"/>
                    </a:lnTo>
                    <a:lnTo>
                      <a:pt x="11618" y="805"/>
                    </a:lnTo>
                    <a:lnTo>
                      <a:pt x="11983" y="975"/>
                    </a:lnTo>
                    <a:lnTo>
                      <a:pt x="12324" y="1170"/>
                    </a:lnTo>
                    <a:lnTo>
                      <a:pt x="12641" y="1389"/>
                    </a:lnTo>
                    <a:lnTo>
                      <a:pt x="12957" y="1608"/>
                    </a:lnTo>
                    <a:lnTo>
                      <a:pt x="13274" y="1852"/>
                    </a:lnTo>
                    <a:lnTo>
                      <a:pt x="13566" y="2120"/>
                    </a:lnTo>
                    <a:lnTo>
                      <a:pt x="13834" y="2388"/>
                    </a:lnTo>
                    <a:lnTo>
                      <a:pt x="14126" y="2656"/>
                    </a:lnTo>
                    <a:lnTo>
                      <a:pt x="14370" y="2948"/>
                    </a:lnTo>
                    <a:lnTo>
                      <a:pt x="14613" y="3264"/>
                    </a:lnTo>
                    <a:lnTo>
                      <a:pt x="14832" y="3581"/>
                    </a:lnTo>
                    <a:lnTo>
                      <a:pt x="15052" y="3898"/>
                    </a:lnTo>
                    <a:lnTo>
                      <a:pt x="15247" y="4239"/>
                    </a:lnTo>
                    <a:lnTo>
                      <a:pt x="15417" y="4604"/>
                    </a:lnTo>
                    <a:lnTo>
                      <a:pt x="15587" y="4945"/>
                    </a:lnTo>
                    <a:lnTo>
                      <a:pt x="15734" y="5335"/>
                    </a:lnTo>
                    <a:lnTo>
                      <a:pt x="15855" y="5700"/>
                    </a:lnTo>
                    <a:lnTo>
                      <a:pt x="15977" y="6090"/>
                    </a:lnTo>
                    <a:lnTo>
                      <a:pt x="16050" y="6479"/>
                    </a:lnTo>
                    <a:lnTo>
                      <a:pt x="16123" y="6869"/>
                    </a:lnTo>
                    <a:lnTo>
                      <a:pt x="16172" y="7283"/>
                    </a:lnTo>
                    <a:lnTo>
                      <a:pt x="16221" y="7697"/>
                    </a:lnTo>
                    <a:lnTo>
                      <a:pt x="16221" y="8111"/>
                    </a:lnTo>
                    <a:lnTo>
                      <a:pt x="16221" y="8111"/>
                    </a:lnTo>
                    <a:lnTo>
                      <a:pt x="16221" y="8525"/>
                    </a:lnTo>
                    <a:lnTo>
                      <a:pt x="16172" y="8939"/>
                    </a:lnTo>
                    <a:lnTo>
                      <a:pt x="16123" y="9353"/>
                    </a:lnTo>
                    <a:lnTo>
                      <a:pt x="16050" y="9743"/>
                    </a:lnTo>
                    <a:lnTo>
                      <a:pt x="15977" y="10133"/>
                    </a:lnTo>
                    <a:lnTo>
                      <a:pt x="15855" y="10522"/>
                    </a:lnTo>
                    <a:lnTo>
                      <a:pt x="15734" y="10888"/>
                    </a:lnTo>
                    <a:lnTo>
                      <a:pt x="15587" y="11277"/>
                    </a:lnTo>
                    <a:lnTo>
                      <a:pt x="15417" y="11618"/>
                    </a:lnTo>
                    <a:lnTo>
                      <a:pt x="15247" y="11984"/>
                    </a:lnTo>
                    <a:lnTo>
                      <a:pt x="15052" y="12324"/>
                    </a:lnTo>
                    <a:lnTo>
                      <a:pt x="14832" y="12641"/>
                    </a:lnTo>
                    <a:lnTo>
                      <a:pt x="14613" y="12958"/>
                    </a:lnTo>
                    <a:lnTo>
                      <a:pt x="14370" y="13274"/>
                    </a:lnTo>
                    <a:lnTo>
                      <a:pt x="14126" y="13567"/>
                    </a:lnTo>
                    <a:lnTo>
                      <a:pt x="13834" y="13835"/>
                    </a:lnTo>
                    <a:lnTo>
                      <a:pt x="13566" y="14102"/>
                    </a:lnTo>
                    <a:lnTo>
                      <a:pt x="13274" y="14370"/>
                    </a:lnTo>
                    <a:lnTo>
                      <a:pt x="12957" y="14614"/>
                    </a:lnTo>
                    <a:lnTo>
                      <a:pt x="12641" y="14833"/>
                    </a:lnTo>
                    <a:lnTo>
                      <a:pt x="12324" y="15052"/>
                    </a:lnTo>
                    <a:lnTo>
                      <a:pt x="11983" y="15247"/>
                    </a:lnTo>
                    <a:lnTo>
                      <a:pt x="11618" y="15418"/>
                    </a:lnTo>
                    <a:lnTo>
                      <a:pt x="11277" y="15588"/>
                    </a:lnTo>
                    <a:lnTo>
                      <a:pt x="10911" y="15734"/>
                    </a:lnTo>
                    <a:lnTo>
                      <a:pt x="10522" y="15856"/>
                    </a:lnTo>
                    <a:lnTo>
                      <a:pt x="10132" y="15978"/>
                    </a:lnTo>
                    <a:lnTo>
                      <a:pt x="9742" y="16051"/>
                    </a:lnTo>
                    <a:lnTo>
                      <a:pt x="9353" y="16124"/>
                    </a:lnTo>
                    <a:lnTo>
                      <a:pt x="8939" y="16173"/>
                    </a:lnTo>
                    <a:lnTo>
                      <a:pt x="8525" y="16221"/>
                    </a:lnTo>
                    <a:lnTo>
                      <a:pt x="8111" y="16221"/>
                    </a:lnTo>
                    <a:lnTo>
                      <a:pt x="8111" y="16221"/>
                    </a:lnTo>
                    <a:lnTo>
                      <a:pt x="7696" y="16221"/>
                    </a:lnTo>
                    <a:lnTo>
                      <a:pt x="7282" y="16173"/>
                    </a:lnTo>
                    <a:lnTo>
                      <a:pt x="6868" y="16124"/>
                    </a:lnTo>
                    <a:lnTo>
                      <a:pt x="6479" y="16051"/>
                    </a:lnTo>
                    <a:lnTo>
                      <a:pt x="6089" y="15978"/>
                    </a:lnTo>
                    <a:lnTo>
                      <a:pt x="5699" y="15856"/>
                    </a:lnTo>
                    <a:lnTo>
                      <a:pt x="5334" y="15734"/>
                    </a:lnTo>
                    <a:lnTo>
                      <a:pt x="4944" y="15588"/>
                    </a:lnTo>
                    <a:lnTo>
                      <a:pt x="4603" y="15418"/>
                    </a:lnTo>
                    <a:lnTo>
                      <a:pt x="4238" y="15247"/>
                    </a:lnTo>
                    <a:lnTo>
                      <a:pt x="3897" y="15052"/>
                    </a:lnTo>
                    <a:lnTo>
                      <a:pt x="3581" y="14833"/>
                    </a:lnTo>
                    <a:lnTo>
                      <a:pt x="3264" y="14614"/>
                    </a:lnTo>
                    <a:lnTo>
                      <a:pt x="2947" y="14370"/>
                    </a:lnTo>
                    <a:lnTo>
                      <a:pt x="2655" y="14102"/>
                    </a:lnTo>
                    <a:lnTo>
                      <a:pt x="2387" y="13835"/>
                    </a:lnTo>
                    <a:lnTo>
                      <a:pt x="2119" y="13567"/>
                    </a:lnTo>
                    <a:lnTo>
                      <a:pt x="1851" y="13274"/>
                    </a:lnTo>
                    <a:lnTo>
                      <a:pt x="1608" y="12958"/>
                    </a:lnTo>
                    <a:lnTo>
                      <a:pt x="1389" y="12641"/>
                    </a:lnTo>
                    <a:lnTo>
                      <a:pt x="1169" y="12324"/>
                    </a:lnTo>
                    <a:lnTo>
                      <a:pt x="975" y="11984"/>
                    </a:lnTo>
                    <a:lnTo>
                      <a:pt x="804" y="11618"/>
                    </a:lnTo>
                    <a:lnTo>
                      <a:pt x="634" y="11277"/>
                    </a:lnTo>
                    <a:lnTo>
                      <a:pt x="487" y="10888"/>
                    </a:lnTo>
                    <a:lnTo>
                      <a:pt x="366" y="10522"/>
                    </a:lnTo>
                    <a:lnTo>
                      <a:pt x="244" y="10133"/>
                    </a:lnTo>
                    <a:lnTo>
                      <a:pt x="171" y="9743"/>
                    </a:lnTo>
                    <a:lnTo>
                      <a:pt x="98" y="9353"/>
                    </a:lnTo>
                    <a:lnTo>
                      <a:pt x="49" y="8939"/>
                    </a:lnTo>
                    <a:lnTo>
                      <a:pt x="0" y="8525"/>
                    </a:lnTo>
                    <a:lnTo>
                      <a:pt x="0" y="8111"/>
                    </a:lnTo>
                    <a:lnTo>
                      <a:pt x="0" y="8111"/>
                    </a:lnTo>
                    <a:close/>
                    <a:moveTo>
                      <a:pt x="7234" y="11180"/>
                    </a:moveTo>
                    <a:lnTo>
                      <a:pt x="7234" y="11180"/>
                    </a:lnTo>
                    <a:lnTo>
                      <a:pt x="7282" y="11180"/>
                    </a:lnTo>
                    <a:lnTo>
                      <a:pt x="7282" y="11180"/>
                    </a:lnTo>
                    <a:lnTo>
                      <a:pt x="7453" y="11155"/>
                    </a:lnTo>
                    <a:lnTo>
                      <a:pt x="7623" y="11082"/>
                    </a:lnTo>
                    <a:lnTo>
                      <a:pt x="7794" y="10985"/>
                    </a:lnTo>
                    <a:lnTo>
                      <a:pt x="7916" y="10863"/>
                    </a:lnTo>
                    <a:lnTo>
                      <a:pt x="12007" y="6747"/>
                    </a:lnTo>
                    <a:lnTo>
                      <a:pt x="12007" y="6747"/>
                    </a:lnTo>
                    <a:lnTo>
                      <a:pt x="12105" y="6625"/>
                    </a:lnTo>
                    <a:lnTo>
                      <a:pt x="12153" y="6504"/>
                    </a:lnTo>
                    <a:lnTo>
                      <a:pt x="12202" y="6358"/>
                    </a:lnTo>
                    <a:lnTo>
                      <a:pt x="12202" y="6211"/>
                    </a:lnTo>
                    <a:lnTo>
                      <a:pt x="12202" y="6211"/>
                    </a:lnTo>
                    <a:lnTo>
                      <a:pt x="12178" y="6017"/>
                    </a:lnTo>
                    <a:lnTo>
                      <a:pt x="12129" y="5822"/>
                    </a:lnTo>
                    <a:lnTo>
                      <a:pt x="12032" y="5676"/>
                    </a:lnTo>
                    <a:lnTo>
                      <a:pt x="11886" y="5529"/>
                    </a:lnTo>
                    <a:lnTo>
                      <a:pt x="11886" y="5529"/>
                    </a:lnTo>
                    <a:lnTo>
                      <a:pt x="11764" y="5432"/>
                    </a:lnTo>
                    <a:lnTo>
                      <a:pt x="11618" y="5383"/>
                    </a:lnTo>
                    <a:lnTo>
                      <a:pt x="11472" y="5335"/>
                    </a:lnTo>
                    <a:lnTo>
                      <a:pt x="11325" y="5335"/>
                    </a:lnTo>
                    <a:lnTo>
                      <a:pt x="11325" y="5335"/>
                    </a:lnTo>
                    <a:lnTo>
                      <a:pt x="11131" y="5359"/>
                    </a:lnTo>
                    <a:lnTo>
                      <a:pt x="10960" y="5408"/>
                    </a:lnTo>
                    <a:lnTo>
                      <a:pt x="10790" y="5505"/>
                    </a:lnTo>
                    <a:lnTo>
                      <a:pt x="10643" y="5651"/>
                    </a:lnTo>
                    <a:lnTo>
                      <a:pt x="7161" y="8988"/>
                    </a:lnTo>
                    <a:lnTo>
                      <a:pt x="5797" y="7648"/>
                    </a:lnTo>
                    <a:lnTo>
                      <a:pt x="5797" y="7648"/>
                    </a:lnTo>
                    <a:lnTo>
                      <a:pt x="5675" y="7527"/>
                    </a:lnTo>
                    <a:lnTo>
                      <a:pt x="5505" y="7454"/>
                    </a:lnTo>
                    <a:lnTo>
                      <a:pt x="5358" y="7405"/>
                    </a:lnTo>
                    <a:lnTo>
                      <a:pt x="5188" y="7380"/>
                    </a:lnTo>
                    <a:lnTo>
                      <a:pt x="5188" y="7380"/>
                    </a:lnTo>
                    <a:lnTo>
                      <a:pt x="5017" y="7405"/>
                    </a:lnTo>
                    <a:lnTo>
                      <a:pt x="4847" y="7454"/>
                    </a:lnTo>
                    <a:lnTo>
                      <a:pt x="4701" y="7527"/>
                    </a:lnTo>
                    <a:lnTo>
                      <a:pt x="4555" y="7648"/>
                    </a:lnTo>
                    <a:lnTo>
                      <a:pt x="4555" y="7648"/>
                    </a:lnTo>
                    <a:lnTo>
                      <a:pt x="4457" y="7770"/>
                    </a:lnTo>
                    <a:lnTo>
                      <a:pt x="4360" y="7916"/>
                    </a:lnTo>
                    <a:lnTo>
                      <a:pt x="4311" y="8087"/>
                    </a:lnTo>
                    <a:lnTo>
                      <a:pt x="4311" y="8257"/>
                    </a:lnTo>
                    <a:lnTo>
                      <a:pt x="4311" y="8257"/>
                    </a:lnTo>
                    <a:lnTo>
                      <a:pt x="4311" y="8428"/>
                    </a:lnTo>
                    <a:lnTo>
                      <a:pt x="4360" y="8598"/>
                    </a:lnTo>
                    <a:lnTo>
                      <a:pt x="4457" y="8744"/>
                    </a:lnTo>
                    <a:lnTo>
                      <a:pt x="4555" y="8890"/>
                    </a:lnTo>
                    <a:lnTo>
                      <a:pt x="6601" y="10936"/>
                    </a:lnTo>
                    <a:lnTo>
                      <a:pt x="6601" y="10936"/>
                    </a:lnTo>
                    <a:lnTo>
                      <a:pt x="6747" y="11034"/>
                    </a:lnTo>
                    <a:lnTo>
                      <a:pt x="6893" y="11131"/>
                    </a:lnTo>
                    <a:lnTo>
                      <a:pt x="7063" y="11180"/>
                    </a:lnTo>
                    <a:lnTo>
                      <a:pt x="7234" y="11180"/>
                    </a:lnTo>
                    <a:lnTo>
                      <a:pt x="7234" y="11180"/>
                    </a:lnTo>
                    <a:close/>
                  </a:path>
                </a:pathLst>
              </a:custGeom>
              <a:noFill/>
              <a:ln w="9525" cap="rnd" cmpd="sng">
                <a:solidFill>
                  <a:srgbClr val="6B97CE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</p:grpSp>
        <p:grpSp>
          <p:nvGrpSpPr>
            <p:cNvPr id="1477" name="Shape 1477"/>
            <p:cNvGrpSpPr/>
            <p:nvPr/>
          </p:nvGrpSpPr>
          <p:grpSpPr>
            <a:xfrm>
              <a:off x="-129715" y="-120176"/>
              <a:ext cx="1945759" cy="342398"/>
              <a:chOff x="-129715" y="-196376"/>
              <a:chExt cx="1945759" cy="342398"/>
            </a:xfrm>
          </p:grpSpPr>
          <p:grpSp>
            <p:nvGrpSpPr>
              <p:cNvPr id="1478" name="Shape 1478"/>
              <p:cNvGrpSpPr/>
              <p:nvPr/>
            </p:nvGrpSpPr>
            <p:grpSpPr>
              <a:xfrm>
                <a:off x="675548" y="-191512"/>
                <a:ext cx="332669" cy="332669"/>
                <a:chOff x="6649150" y="309350"/>
                <a:chExt cx="395800" cy="395800"/>
              </a:xfrm>
            </p:grpSpPr>
            <p:sp>
              <p:nvSpPr>
                <p:cNvPr id="1479" name="Shape 1479"/>
                <p:cNvSpPr/>
                <p:nvPr/>
              </p:nvSpPr>
              <p:spPr>
                <a:xfrm>
                  <a:off x="6649150" y="309350"/>
                  <a:ext cx="395800" cy="3958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5832" h="15832" fill="none" extrusionOk="0">
                      <a:moveTo>
                        <a:pt x="7916" y="1"/>
                      </a:moveTo>
                      <a:lnTo>
                        <a:pt x="7916" y="1"/>
                      </a:lnTo>
                      <a:lnTo>
                        <a:pt x="7502" y="25"/>
                      </a:lnTo>
                      <a:lnTo>
                        <a:pt x="7112" y="49"/>
                      </a:lnTo>
                      <a:lnTo>
                        <a:pt x="6723" y="98"/>
                      </a:lnTo>
                      <a:lnTo>
                        <a:pt x="6333" y="171"/>
                      </a:lnTo>
                      <a:lnTo>
                        <a:pt x="5943" y="244"/>
                      </a:lnTo>
                      <a:lnTo>
                        <a:pt x="5553" y="366"/>
                      </a:lnTo>
                      <a:lnTo>
                        <a:pt x="5188" y="488"/>
                      </a:lnTo>
                      <a:lnTo>
                        <a:pt x="4847" y="634"/>
                      </a:lnTo>
                      <a:lnTo>
                        <a:pt x="4482" y="780"/>
                      </a:lnTo>
                      <a:lnTo>
                        <a:pt x="4141" y="950"/>
                      </a:lnTo>
                      <a:lnTo>
                        <a:pt x="3824" y="1145"/>
                      </a:lnTo>
                      <a:lnTo>
                        <a:pt x="3483" y="1364"/>
                      </a:lnTo>
                      <a:lnTo>
                        <a:pt x="3191" y="1584"/>
                      </a:lnTo>
                      <a:lnTo>
                        <a:pt x="2874" y="1803"/>
                      </a:lnTo>
                      <a:lnTo>
                        <a:pt x="2607" y="2071"/>
                      </a:lnTo>
                      <a:lnTo>
                        <a:pt x="2314" y="2314"/>
                      </a:lnTo>
                      <a:lnTo>
                        <a:pt x="2071" y="2607"/>
                      </a:lnTo>
                      <a:lnTo>
                        <a:pt x="1803" y="2874"/>
                      </a:lnTo>
                      <a:lnTo>
                        <a:pt x="1584" y="3191"/>
                      </a:lnTo>
                      <a:lnTo>
                        <a:pt x="1364" y="3483"/>
                      </a:lnTo>
                      <a:lnTo>
                        <a:pt x="1145" y="3824"/>
                      </a:lnTo>
                      <a:lnTo>
                        <a:pt x="950" y="4141"/>
                      </a:lnTo>
                      <a:lnTo>
                        <a:pt x="780" y="4482"/>
                      </a:lnTo>
                      <a:lnTo>
                        <a:pt x="634" y="4847"/>
                      </a:lnTo>
                      <a:lnTo>
                        <a:pt x="488" y="5188"/>
                      </a:lnTo>
                      <a:lnTo>
                        <a:pt x="366" y="5553"/>
                      </a:lnTo>
                      <a:lnTo>
                        <a:pt x="244" y="5943"/>
                      </a:lnTo>
                      <a:lnTo>
                        <a:pt x="171" y="6333"/>
                      </a:lnTo>
                      <a:lnTo>
                        <a:pt x="98" y="6722"/>
                      </a:lnTo>
                      <a:lnTo>
                        <a:pt x="49" y="7112"/>
                      </a:lnTo>
                      <a:lnTo>
                        <a:pt x="25" y="7502"/>
                      </a:lnTo>
                      <a:lnTo>
                        <a:pt x="1" y="7916"/>
                      </a:lnTo>
                      <a:lnTo>
                        <a:pt x="1" y="7916"/>
                      </a:lnTo>
                      <a:lnTo>
                        <a:pt x="25" y="8330"/>
                      </a:lnTo>
                      <a:lnTo>
                        <a:pt x="49" y="8720"/>
                      </a:lnTo>
                      <a:lnTo>
                        <a:pt x="98" y="9109"/>
                      </a:lnTo>
                      <a:lnTo>
                        <a:pt x="171" y="9499"/>
                      </a:lnTo>
                      <a:lnTo>
                        <a:pt x="244" y="9889"/>
                      </a:lnTo>
                      <a:lnTo>
                        <a:pt x="366" y="10278"/>
                      </a:lnTo>
                      <a:lnTo>
                        <a:pt x="488" y="10644"/>
                      </a:lnTo>
                      <a:lnTo>
                        <a:pt x="634" y="10985"/>
                      </a:lnTo>
                      <a:lnTo>
                        <a:pt x="780" y="11350"/>
                      </a:lnTo>
                      <a:lnTo>
                        <a:pt x="950" y="11691"/>
                      </a:lnTo>
                      <a:lnTo>
                        <a:pt x="1145" y="12008"/>
                      </a:lnTo>
                      <a:lnTo>
                        <a:pt x="1364" y="12348"/>
                      </a:lnTo>
                      <a:lnTo>
                        <a:pt x="1584" y="12641"/>
                      </a:lnTo>
                      <a:lnTo>
                        <a:pt x="1803" y="12957"/>
                      </a:lnTo>
                      <a:lnTo>
                        <a:pt x="2071" y="13225"/>
                      </a:lnTo>
                      <a:lnTo>
                        <a:pt x="2314" y="13518"/>
                      </a:lnTo>
                      <a:lnTo>
                        <a:pt x="2607" y="13761"/>
                      </a:lnTo>
                      <a:lnTo>
                        <a:pt x="2874" y="14029"/>
                      </a:lnTo>
                      <a:lnTo>
                        <a:pt x="3191" y="14248"/>
                      </a:lnTo>
                      <a:lnTo>
                        <a:pt x="3483" y="14467"/>
                      </a:lnTo>
                      <a:lnTo>
                        <a:pt x="3824" y="14687"/>
                      </a:lnTo>
                      <a:lnTo>
                        <a:pt x="4141" y="14881"/>
                      </a:lnTo>
                      <a:lnTo>
                        <a:pt x="4482" y="15052"/>
                      </a:lnTo>
                      <a:lnTo>
                        <a:pt x="4847" y="15198"/>
                      </a:lnTo>
                      <a:lnTo>
                        <a:pt x="5188" y="15344"/>
                      </a:lnTo>
                      <a:lnTo>
                        <a:pt x="5553" y="15466"/>
                      </a:lnTo>
                      <a:lnTo>
                        <a:pt x="5943" y="15588"/>
                      </a:lnTo>
                      <a:lnTo>
                        <a:pt x="6333" y="15661"/>
                      </a:lnTo>
                      <a:lnTo>
                        <a:pt x="6723" y="15734"/>
                      </a:lnTo>
                      <a:lnTo>
                        <a:pt x="7112" y="15783"/>
                      </a:lnTo>
                      <a:lnTo>
                        <a:pt x="7502" y="15807"/>
                      </a:lnTo>
                      <a:lnTo>
                        <a:pt x="7916" y="15831"/>
                      </a:lnTo>
                      <a:lnTo>
                        <a:pt x="7916" y="15831"/>
                      </a:lnTo>
                      <a:lnTo>
                        <a:pt x="8330" y="15807"/>
                      </a:lnTo>
                      <a:lnTo>
                        <a:pt x="8720" y="15783"/>
                      </a:lnTo>
                      <a:lnTo>
                        <a:pt x="9109" y="15734"/>
                      </a:lnTo>
                      <a:lnTo>
                        <a:pt x="9499" y="15661"/>
                      </a:lnTo>
                      <a:lnTo>
                        <a:pt x="9889" y="15588"/>
                      </a:lnTo>
                      <a:lnTo>
                        <a:pt x="10278" y="15466"/>
                      </a:lnTo>
                      <a:lnTo>
                        <a:pt x="10644" y="15344"/>
                      </a:lnTo>
                      <a:lnTo>
                        <a:pt x="10985" y="15198"/>
                      </a:lnTo>
                      <a:lnTo>
                        <a:pt x="11350" y="15052"/>
                      </a:lnTo>
                      <a:lnTo>
                        <a:pt x="11691" y="14881"/>
                      </a:lnTo>
                      <a:lnTo>
                        <a:pt x="12008" y="14687"/>
                      </a:lnTo>
                      <a:lnTo>
                        <a:pt x="12349" y="14467"/>
                      </a:lnTo>
                      <a:lnTo>
                        <a:pt x="12641" y="14248"/>
                      </a:lnTo>
                      <a:lnTo>
                        <a:pt x="12957" y="14029"/>
                      </a:lnTo>
                      <a:lnTo>
                        <a:pt x="13225" y="13761"/>
                      </a:lnTo>
                      <a:lnTo>
                        <a:pt x="13518" y="13518"/>
                      </a:lnTo>
                      <a:lnTo>
                        <a:pt x="13761" y="13225"/>
                      </a:lnTo>
                      <a:lnTo>
                        <a:pt x="14029" y="12957"/>
                      </a:lnTo>
                      <a:lnTo>
                        <a:pt x="14248" y="12641"/>
                      </a:lnTo>
                      <a:lnTo>
                        <a:pt x="14467" y="12348"/>
                      </a:lnTo>
                      <a:lnTo>
                        <a:pt x="14687" y="12008"/>
                      </a:lnTo>
                      <a:lnTo>
                        <a:pt x="14881" y="11691"/>
                      </a:lnTo>
                      <a:lnTo>
                        <a:pt x="15052" y="11350"/>
                      </a:lnTo>
                      <a:lnTo>
                        <a:pt x="15198" y="10985"/>
                      </a:lnTo>
                      <a:lnTo>
                        <a:pt x="15344" y="10644"/>
                      </a:lnTo>
                      <a:lnTo>
                        <a:pt x="15466" y="10278"/>
                      </a:lnTo>
                      <a:lnTo>
                        <a:pt x="15588" y="9889"/>
                      </a:lnTo>
                      <a:lnTo>
                        <a:pt x="15661" y="9499"/>
                      </a:lnTo>
                      <a:lnTo>
                        <a:pt x="15734" y="9109"/>
                      </a:lnTo>
                      <a:lnTo>
                        <a:pt x="15783" y="8720"/>
                      </a:lnTo>
                      <a:lnTo>
                        <a:pt x="15807" y="8330"/>
                      </a:lnTo>
                      <a:lnTo>
                        <a:pt x="15831" y="7916"/>
                      </a:lnTo>
                      <a:lnTo>
                        <a:pt x="15831" y="7916"/>
                      </a:lnTo>
                      <a:lnTo>
                        <a:pt x="15807" y="7502"/>
                      </a:lnTo>
                      <a:lnTo>
                        <a:pt x="15783" y="7112"/>
                      </a:lnTo>
                      <a:lnTo>
                        <a:pt x="15734" y="6722"/>
                      </a:lnTo>
                      <a:lnTo>
                        <a:pt x="15661" y="6333"/>
                      </a:lnTo>
                      <a:lnTo>
                        <a:pt x="15588" y="5943"/>
                      </a:lnTo>
                      <a:lnTo>
                        <a:pt x="15466" y="5553"/>
                      </a:lnTo>
                      <a:lnTo>
                        <a:pt x="15344" y="5188"/>
                      </a:lnTo>
                      <a:lnTo>
                        <a:pt x="15198" y="4847"/>
                      </a:lnTo>
                      <a:lnTo>
                        <a:pt x="15052" y="4482"/>
                      </a:lnTo>
                      <a:lnTo>
                        <a:pt x="14881" y="4141"/>
                      </a:lnTo>
                      <a:lnTo>
                        <a:pt x="14687" y="3824"/>
                      </a:lnTo>
                      <a:lnTo>
                        <a:pt x="14467" y="3483"/>
                      </a:lnTo>
                      <a:lnTo>
                        <a:pt x="14248" y="3191"/>
                      </a:lnTo>
                      <a:lnTo>
                        <a:pt x="14029" y="2874"/>
                      </a:lnTo>
                      <a:lnTo>
                        <a:pt x="13761" y="2607"/>
                      </a:lnTo>
                      <a:lnTo>
                        <a:pt x="13518" y="2314"/>
                      </a:lnTo>
                      <a:lnTo>
                        <a:pt x="13225" y="2071"/>
                      </a:lnTo>
                      <a:lnTo>
                        <a:pt x="12957" y="1803"/>
                      </a:lnTo>
                      <a:lnTo>
                        <a:pt x="12641" y="1584"/>
                      </a:lnTo>
                      <a:lnTo>
                        <a:pt x="12349" y="1364"/>
                      </a:lnTo>
                      <a:lnTo>
                        <a:pt x="12008" y="1145"/>
                      </a:lnTo>
                      <a:lnTo>
                        <a:pt x="11691" y="950"/>
                      </a:lnTo>
                      <a:lnTo>
                        <a:pt x="11350" y="780"/>
                      </a:lnTo>
                      <a:lnTo>
                        <a:pt x="10985" y="634"/>
                      </a:lnTo>
                      <a:lnTo>
                        <a:pt x="10644" y="488"/>
                      </a:lnTo>
                      <a:lnTo>
                        <a:pt x="10278" y="366"/>
                      </a:lnTo>
                      <a:lnTo>
                        <a:pt x="9889" y="244"/>
                      </a:lnTo>
                      <a:lnTo>
                        <a:pt x="9499" y="171"/>
                      </a:lnTo>
                      <a:lnTo>
                        <a:pt x="9109" y="98"/>
                      </a:lnTo>
                      <a:lnTo>
                        <a:pt x="8720" y="49"/>
                      </a:lnTo>
                      <a:lnTo>
                        <a:pt x="8330" y="25"/>
                      </a:lnTo>
                      <a:lnTo>
                        <a:pt x="7916" y="1"/>
                      </a:lnTo>
                      <a:lnTo>
                        <a:pt x="7916" y="1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80" name="Shape 1480"/>
                <p:cNvSpPr/>
                <p:nvPr/>
              </p:nvSpPr>
              <p:spPr>
                <a:xfrm>
                  <a:off x="6673500" y="333700"/>
                  <a:ext cx="347100" cy="3471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3884" h="13884" fill="none" extrusionOk="0">
                      <a:moveTo>
                        <a:pt x="6942" y="13883"/>
                      </a:moveTo>
                      <a:lnTo>
                        <a:pt x="6942" y="13883"/>
                      </a:lnTo>
                      <a:lnTo>
                        <a:pt x="6577" y="13883"/>
                      </a:lnTo>
                      <a:lnTo>
                        <a:pt x="6236" y="13834"/>
                      </a:lnTo>
                      <a:lnTo>
                        <a:pt x="5895" y="13810"/>
                      </a:lnTo>
                      <a:lnTo>
                        <a:pt x="5554" y="13737"/>
                      </a:lnTo>
                      <a:lnTo>
                        <a:pt x="5213" y="13664"/>
                      </a:lnTo>
                      <a:lnTo>
                        <a:pt x="4872" y="13566"/>
                      </a:lnTo>
                      <a:lnTo>
                        <a:pt x="4555" y="13469"/>
                      </a:lnTo>
                      <a:lnTo>
                        <a:pt x="4239" y="13323"/>
                      </a:lnTo>
                      <a:lnTo>
                        <a:pt x="3946" y="13201"/>
                      </a:lnTo>
                      <a:lnTo>
                        <a:pt x="3630" y="13031"/>
                      </a:lnTo>
                      <a:lnTo>
                        <a:pt x="3337" y="12884"/>
                      </a:lnTo>
                      <a:lnTo>
                        <a:pt x="3069" y="12690"/>
                      </a:lnTo>
                      <a:lnTo>
                        <a:pt x="2802" y="12495"/>
                      </a:lnTo>
                      <a:lnTo>
                        <a:pt x="2534" y="12300"/>
                      </a:lnTo>
                      <a:lnTo>
                        <a:pt x="2290" y="12081"/>
                      </a:lnTo>
                      <a:lnTo>
                        <a:pt x="2047" y="11837"/>
                      </a:lnTo>
                      <a:lnTo>
                        <a:pt x="1803" y="11594"/>
                      </a:lnTo>
                      <a:lnTo>
                        <a:pt x="1584" y="11350"/>
                      </a:lnTo>
                      <a:lnTo>
                        <a:pt x="1389" y="11082"/>
                      </a:lnTo>
                      <a:lnTo>
                        <a:pt x="1194" y="10814"/>
                      </a:lnTo>
                      <a:lnTo>
                        <a:pt x="999" y="10546"/>
                      </a:lnTo>
                      <a:lnTo>
                        <a:pt x="853" y="10254"/>
                      </a:lnTo>
                      <a:lnTo>
                        <a:pt x="683" y="9938"/>
                      </a:lnTo>
                      <a:lnTo>
                        <a:pt x="561" y="9645"/>
                      </a:lnTo>
                      <a:lnTo>
                        <a:pt x="415" y="9329"/>
                      </a:lnTo>
                      <a:lnTo>
                        <a:pt x="317" y="9012"/>
                      </a:lnTo>
                      <a:lnTo>
                        <a:pt x="220" y="8671"/>
                      </a:lnTo>
                      <a:lnTo>
                        <a:pt x="147" y="8330"/>
                      </a:lnTo>
                      <a:lnTo>
                        <a:pt x="74" y="7989"/>
                      </a:lnTo>
                      <a:lnTo>
                        <a:pt x="49" y="7648"/>
                      </a:lnTo>
                      <a:lnTo>
                        <a:pt x="1" y="7307"/>
                      </a:lnTo>
                      <a:lnTo>
                        <a:pt x="1" y="6942"/>
                      </a:lnTo>
                      <a:lnTo>
                        <a:pt x="1" y="6942"/>
                      </a:lnTo>
                      <a:lnTo>
                        <a:pt x="1" y="6577"/>
                      </a:lnTo>
                      <a:lnTo>
                        <a:pt x="49" y="6236"/>
                      </a:lnTo>
                      <a:lnTo>
                        <a:pt x="74" y="5895"/>
                      </a:lnTo>
                      <a:lnTo>
                        <a:pt x="147" y="5554"/>
                      </a:lnTo>
                      <a:lnTo>
                        <a:pt x="220" y="5213"/>
                      </a:lnTo>
                      <a:lnTo>
                        <a:pt x="317" y="4872"/>
                      </a:lnTo>
                      <a:lnTo>
                        <a:pt x="415" y="4555"/>
                      </a:lnTo>
                      <a:lnTo>
                        <a:pt x="561" y="4238"/>
                      </a:lnTo>
                      <a:lnTo>
                        <a:pt x="683" y="3946"/>
                      </a:lnTo>
                      <a:lnTo>
                        <a:pt x="853" y="3630"/>
                      </a:lnTo>
                      <a:lnTo>
                        <a:pt x="999" y="3337"/>
                      </a:lnTo>
                      <a:lnTo>
                        <a:pt x="1194" y="3069"/>
                      </a:lnTo>
                      <a:lnTo>
                        <a:pt x="1389" y="2802"/>
                      </a:lnTo>
                      <a:lnTo>
                        <a:pt x="1584" y="2534"/>
                      </a:lnTo>
                      <a:lnTo>
                        <a:pt x="1803" y="2290"/>
                      </a:lnTo>
                      <a:lnTo>
                        <a:pt x="2047" y="2047"/>
                      </a:lnTo>
                      <a:lnTo>
                        <a:pt x="2290" y="1803"/>
                      </a:lnTo>
                      <a:lnTo>
                        <a:pt x="2534" y="1584"/>
                      </a:lnTo>
                      <a:lnTo>
                        <a:pt x="2802" y="1389"/>
                      </a:lnTo>
                      <a:lnTo>
                        <a:pt x="3069" y="1194"/>
                      </a:lnTo>
                      <a:lnTo>
                        <a:pt x="3337" y="999"/>
                      </a:lnTo>
                      <a:lnTo>
                        <a:pt x="3630" y="853"/>
                      </a:lnTo>
                      <a:lnTo>
                        <a:pt x="3946" y="683"/>
                      </a:lnTo>
                      <a:lnTo>
                        <a:pt x="4239" y="561"/>
                      </a:lnTo>
                      <a:lnTo>
                        <a:pt x="4555" y="415"/>
                      </a:lnTo>
                      <a:lnTo>
                        <a:pt x="4872" y="317"/>
                      </a:lnTo>
                      <a:lnTo>
                        <a:pt x="5213" y="220"/>
                      </a:lnTo>
                      <a:lnTo>
                        <a:pt x="5554" y="147"/>
                      </a:lnTo>
                      <a:lnTo>
                        <a:pt x="5895" y="74"/>
                      </a:lnTo>
                      <a:lnTo>
                        <a:pt x="6236" y="49"/>
                      </a:lnTo>
                      <a:lnTo>
                        <a:pt x="6577" y="1"/>
                      </a:lnTo>
                      <a:lnTo>
                        <a:pt x="6942" y="1"/>
                      </a:lnTo>
                      <a:lnTo>
                        <a:pt x="6942" y="1"/>
                      </a:lnTo>
                      <a:lnTo>
                        <a:pt x="7307" y="1"/>
                      </a:lnTo>
                      <a:lnTo>
                        <a:pt x="7648" y="49"/>
                      </a:lnTo>
                      <a:lnTo>
                        <a:pt x="7989" y="74"/>
                      </a:lnTo>
                      <a:lnTo>
                        <a:pt x="8330" y="147"/>
                      </a:lnTo>
                      <a:lnTo>
                        <a:pt x="8671" y="220"/>
                      </a:lnTo>
                      <a:lnTo>
                        <a:pt x="9012" y="317"/>
                      </a:lnTo>
                      <a:lnTo>
                        <a:pt x="9329" y="415"/>
                      </a:lnTo>
                      <a:lnTo>
                        <a:pt x="9645" y="561"/>
                      </a:lnTo>
                      <a:lnTo>
                        <a:pt x="9938" y="683"/>
                      </a:lnTo>
                      <a:lnTo>
                        <a:pt x="10254" y="853"/>
                      </a:lnTo>
                      <a:lnTo>
                        <a:pt x="10546" y="999"/>
                      </a:lnTo>
                      <a:lnTo>
                        <a:pt x="10814" y="1194"/>
                      </a:lnTo>
                      <a:lnTo>
                        <a:pt x="11082" y="1389"/>
                      </a:lnTo>
                      <a:lnTo>
                        <a:pt x="11350" y="1584"/>
                      </a:lnTo>
                      <a:lnTo>
                        <a:pt x="11594" y="1803"/>
                      </a:lnTo>
                      <a:lnTo>
                        <a:pt x="11837" y="2047"/>
                      </a:lnTo>
                      <a:lnTo>
                        <a:pt x="12081" y="2290"/>
                      </a:lnTo>
                      <a:lnTo>
                        <a:pt x="12300" y="2534"/>
                      </a:lnTo>
                      <a:lnTo>
                        <a:pt x="12495" y="2802"/>
                      </a:lnTo>
                      <a:lnTo>
                        <a:pt x="12690" y="3069"/>
                      </a:lnTo>
                      <a:lnTo>
                        <a:pt x="12885" y="3337"/>
                      </a:lnTo>
                      <a:lnTo>
                        <a:pt x="13031" y="3630"/>
                      </a:lnTo>
                      <a:lnTo>
                        <a:pt x="13201" y="3946"/>
                      </a:lnTo>
                      <a:lnTo>
                        <a:pt x="13323" y="4238"/>
                      </a:lnTo>
                      <a:lnTo>
                        <a:pt x="13469" y="4555"/>
                      </a:lnTo>
                      <a:lnTo>
                        <a:pt x="13566" y="4872"/>
                      </a:lnTo>
                      <a:lnTo>
                        <a:pt x="13664" y="5213"/>
                      </a:lnTo>
                      <a:lnTo>
                        <a:pt x="13737" y="5554"/>
                      </a:lnTo>
                      <a:lnTo>
                        <a:pt x="13810" y="5895"/>
                      </a:lnTo>
                      <a:lnTo>
                        <a:pt x="13834" y="6236"/>
                      </a:lnTo>
                      <a:lnTo>
                        <a:pt x="13883" y="6577"/>
                      </a:lnTo>
                      <a:lnTo>
                        <a:pt x="13883" y="6942"/>
                      </a:lnTo>
                      <a:lnTo>
                        <a:pt x="13883" y="6942"/>
                      </a:lnTo>
                      <a:lnTo>
                        <a:pt x="13883" y="7307"/>
                      </a:lnTo>
                      <a:lnTo>
                        <a:pt x="13834" y="7648"/>
                      </a:lnTo>
                      <a:lnTo>
                        <a:pt x="13810" y="7989"/>
                      </a:lnTo>
                      <a:lnTo>
                        <a:pt x="13737" y="8330"/>
                      </a:lnTo>
                      <a:lnTo>
                        <a:pt x="13664" y="8671"/>
                      </a:lnTo>
                      <a:lnTo>
                        <a:pt x="13566" y="9012"/>
                      </a:lnTo>
                      <a:lnTo>
                        <a:pt x="13469" y="9329"/>
                      </a:lnTo>
                      <a:lnTo>
                        <a:pt x="13323" y="9645"/>
                      </a:lnTo>
                      <a:lnTo>
                        <a:pt x="13201" y="9938"/>
                      </a:lnTo>
                      <a:lnTo>
                        <a:pt x="13031" y="10254"/>
                      </a:lnTo>
                      <a:lnTo>
                        <a:pt x="12885" y="10546"/>
                      </a:lnTo>
                      <a:lnTo>
                        <a:pt x="12690" y="10814"/>
                      </a:lnTo>
                      <a:lnTo>
                        <a:pt x="12495" y="11082"/>
                      </a:lnTo>
                      <a:lnTo>
                        <a:pt x="12300" y="11350"/>
                      </a:lnTo>
                      <a:lnTo>
                        <a:pt x="12081" y="11594"/>
                      </a:lnTo>
                      <a:lnTo>
                        <a:pt x="11837" y="11837"/>
                      </a:lnTo>
                      <a:lnTo>
                        <a:pt x="11594" y="12081"/>
                      </a:lnTo>
                      <a:lnTo>
                        <a:pt x="11350" y="12300"/>
                      </a:lnTo>
                      <a:lnTo>
                        <a:pt x="11082" y="12495"/>
                      </a:lnTo>
                      <a:lnTo>
                        <a:pt x="10814" y="12690"/>
                      </a:lnTo>
                      <a:lnTo>
                        <a:pt x="10546" y="12884"/>
                      </a:lnTo>
                      <a:lnTo>
                        <a:pt x="10254" y="13031"/>
                      </a:lnTo>
                      <a:lnTo>
                        <a:pt x="9938" y="13201"/>
                      </a:lnTo>
                      <a:lnTo>
                        <a:pt x="9645" y="13323"/>
                      </a:lnTo>
                      <a:lnTo>
                        <a:pt x="9329" y="13469"/>
                      </a:lnTo>
                      <a:lnTo>
                        <a:pt x="9012" y="13566"/>
                      </a:lnTo>
                      <a:lnTo>
                        <a:pt x="8671" y="13664"/>
                      </a:lnTo>
                      <a:lnTo>
                        <a:pt x="8330" y="13737"/>
                      </a:lnTo>
                      <a:lnTo>
                        <a:pt x="7989" y="13810"/>
                      </a:lnTo>
                      <a:lnTo>
                        <a:pt x="7648" y="13834"/>
                      </a:lnTo>
                      <a:lnTo>
                        <a:pt x="7307" y="13883"/>
                      </a:lnTo>
                      <a:lnTo>
                        <a:pt x="6942" y="13883"/>
                      </a:lnTo>
                      <a:lnTo>
                        <a:pt x="6942" y="13883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81" name="Shape 1481"/>
                <p:cNvSpPr/>
                <p:nvPr/>
              </p:nvSpPr>
              <p:spPr>
                <a:xfrm>
                  <a:off x="6848850" y="397625"/>
                  <a:ext cx="54825" cy="1693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2193" h="6772" fill="none" extrusionOk="0">
                      <a:moveTo>
                        <a:pt x="1" y="1"/>
                      </a:moveTo>
                      <a:lnTo>
                        <a:pt x="1" y="4580"/>
                      </a:lnTo>
                      <a:lnTo>
                        <a:pt x="2193" y="6772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82" name="Shape 1482"/>
                <p:cNvSpPr/>
                <p:nvPr/>
              </p:nvSpPr>
              <p:spPr>
                <a:xfrm>
                  <a:off x="6847025" y="333700"/>
                  <a:ext cx="25" cy="292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170" fill="none" extrusionOk="0">
                      <a:moveTo>
                        <a:pt x="1" y="1170"/>
                      </a:moveTo>
                      <a:lnTo>
                        <a:pt x="1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83" name="Shape 1483"/>
                <p:cNvSpPr/>
                <p:nvPr/>
              </p:nvSpPr>
              <p:spPr>
                <a:xfrm>
                  <a:off x="6760575" y="356850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1" y="0"/>
                      </a:moveTo>
                      <a:lnTo>
                        <a:pt x="1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84" name="Shape 1484"/>
                <p:cNvSpPr/>
                <p:nvPr/>
              </p:nvSpPr>
              <p:spPr>
                <a:xfrm>
                  <a:off x="6760575" y="356850"/>
                  <a:ext cx="14025" cy="249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561" h="999" fill="none" extrusionOk="0">
                      <a:moveTo>
                        <a:pt x="1" y="0"/>
                      </a:moveTo>
                      <a:lnTo>
                        <a:pt x="561" y="999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85" name="Shape 1485"/>
                <p:cNvSpPr/>
                <p:nvPr/>
              </p:nvSpPr>
              <p:spPr>
                <a:xfrm>
                  <a:off x="6696650" y="420775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0" y="0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86" name="Shape 1486"/>
                <p:cNvSpPr/>
                <p:nvPr/>
              </p:nvSpPr>
              <p:spPr>
                <a:xfrm>
                  <a:off x="6696650" y="420775"/>
                  <a:ext cx="24975" cy="140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999" h="561" fill="none" extrusionOk="0">
                      <a:moveTo>
                        <a:pt x="0" y="0"/>
                      </a:moveTo>
                      <a:lnTo>
                        <a:pt x="999" y="56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87" name="Shape 1487"/>
                <p:cNvSpPr/>
                <p:nvPr/>
              </p:nvSpPr>
              <p:spPr>
                <a:xfrm>
                  <a:off x="6673500" y="507225"/>
                  <a:ext cx="29250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170" h="1" fill="none" extrusionOk="0">
                      <a:moveTo>
                        <a:pt x="1" y="1"/>
                      </a:moveTo>
                      <a:lnTo>
                        <a:pt x="1170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88" name="Shape 1488"/>
                <p:cNvSpPr/>
                <p:nvPr/>
              </p:nvSpPr>
              <p:spPr>
                <a:xfrm>
                  <a:off x="6696650" y="593700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0" y="0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89" name="Shape 1489"/>
                <p:cNvSpPr/>
                <p:nvPr/>
              </p:nvSpPr>
              <p:spPr>
                <a:xfrm>
                  <a:off x="6696650" y="579700"/>
                  <a:ext cx="24975" cy="140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999" h="561" fill="none" extrusionOk="0">
                      <a:moveTo>
                        <a:pt x="0" y="560"/>
                      </a:moveTo>
                      <a:lnTo>
                        <a:pt x="999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90" name="Shape 1490"/>
                <p:cNvSpPr/>
                <p:nvPr/>
              </p:nvSpPr>
              <p:spPr>
                <a:xfrm>
                  <a:off x="6760575" y="632675"/>
                  <a:ext cx="14025" cy="249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561" h="999" fill="none" extrusionOk="0">
                      <a:moveTo>
                        <a:pt x="1" y="999"/>
                      </a:moveTo>
                      <a:lnTo>
                        <a:pt x="561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91" name="Shape 1491"/>
                <p:cNvSpPr/>
                <p:nvPr/>
              </p:nvSpPr>
              <p:spPr>
                <a:xfrm>
                  <a:off x="6760575" y="657625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1" y="1"/>
                      </a:moveTo>
                      <a:lnTo>
                        <a:pt x="1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92" name="Shape 1492"/>
                <p:cNvSpPr/>
                <p:nvPr/>
              </p:nvSpPr>
              <p:spPr>
                <a:xfrm>
                  <a:off x="6847025" y="651550"/>
                  <a:ext cx="25" cy="292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170" fill="none" extrusionOk="0">
                      <a:moveTo>
                        <a:pt x="1" y="0"/>
                      </a:moveTo>
                      <a:lnTo>
                        <a:pt x="1" y="1169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93" name="Shape 1493"/>
                <p:cNvSpPr/>
                <p:nvPr/>
              </p:nvSpPr>
              <p:spPr>
                <a:xfrm>
                  <a:off x="6919500" y="632675"/>
                  <a:ext cx="14025" cy="249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561" h="999" fill="none" extrusionOk="0">
                      <a:moveTo>
                        <a:pt x="560" y="999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94" name="Shape 1494"/>
                <p:cNvSpPr/>
                <p:nvPr/>
              </p:nvSpPr>
              <p:spPr>
                <a:xfrm>
                  <a:off x="6933500" y="657625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0" y="1"/>
                      </a:moveTo>
                      <a:lnTo>
                        <a:pt x="0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95" name="Shape 1495"/>
                <p:cNvSpPr/>
                <p:nvPr/>
              </p:nvSpPr>
              <p:spPr>
                <a:xfrm>
                  <a:off x="6972475" y="579700"/>
                  <a:ext cx="24975" cy="140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999" h="561" fill="none" extrusionOk="0">
                      <a:moveTo>
                        <a:pt x="999" y="560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96" name="Shape 1496"/>
                <p:cNvSpPr/>
                <p:nvPr/>
              </p:nvSpPr>
              <p:spPr>
                <a:xfrm>
                  <a:off x="6997425" y="593700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1" y="0"/>
                      </a:moveTo>
                      <a:lnTo>
                        <a:pt x="1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97" name="Shape 1497"/>
                <p:cNvSpPr/>
                <p:nvPr/>
              </p:nvSpPr>
              <p:spPr>
                <a:xfrm>
                  <a:off x="6991350" y="507225"/>
                  <a:ext cx="29250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170" h="1" fill="none" extrusionOk="0">
                      <a:moveTo>
                        <a:pt x="1169" y="1"/>
                      </a:moveTo>
                      <a:lnTo>
                        <a:pt x="0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98" name="Shape 1498"/>
                <p:cNvSpPr/>
                <p:nvPr/>
              </p:nvSpPr>
              <p:spPr>
                <a:xfrm>
                  <a:off x="6972475" y="420775"/>
                  <a:ext cx="24975" cy="140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999" h="561" fill="none" extrusionOk="0">
                      <a:moveTo>
                        <a:pt x="0" y="561"/>
                      </a:moveTo>
                      <a:lnTo>
                        <a:pt x="999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499" name="Shape 1499"/>
                <p:cNvSpPr/>
                <p:nvPr/>
              </p:nvSpPr>
              <p:spPr>
                <a:xfrm>
                  <a:off x="6997425" y="420775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1" y="0"/>
                      </a:moveTo>
                      <a:lnTo>
                        <a:pt x="1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500" name="Shape 1500"/>
                <p:cNvSpPr/>
                <p:nvPr/>
              </p:nvSpPr>
              <p:spPr>
                <a:xfrm>
                  <a:off x="6919500" y="356850"/>
                  <a:ext cx="14025" cy="249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561" h="999" fill="none" extrusionOk="0">
                      <a:moveTo>
                        <a:pt x="560" y="0"/>
                      </a:moveTo>
                      <a:lnTo>
                        <a:pt x="0" y="999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501" name="Shape 1501"/>
                <p:cNvSpPr/>
                <p:nvPr/>
              </p:nvSpPr>
              <p:spPr>
                <a:xfrm>
                  <a:off x="6933500" y="356850"/>
                  <a:ext cx="2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1" fill="none" extrusionOk="0">
                      <a:moveTo>
                        <a:pt x="0" y="0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  <p:grpSp>
            <p:nvGrpSpPr>
              <p:cNvPr id="1502" name="Shape 1502"/>
              <p:cNvGrpSpPr/>
              <p:nvPr/>
            </p:nvGrpSpPr>
            <p:grpSpPr>
              <a:xfrm>
                <a:off x="-129715" y="-196376"/>
                <a:ext cx="215966" cy="342398"/>
                <a:chOff x="6718575" y="2318625"/>
                <a:chExt cx="256950" cy="407375"/>
              </a:xfrm>
            </p:grpSpPr>
            <p:sp>
              <p:nvSpPr>
                <p:cNvPr id="1503" name="Shape 1503"/>
                <p:cNvSpPr/>
                <p:nvPr/>
              </p:nvSpPr>
              <p:spPr>
                <a:xfrm>
                  <a:off x="6795900" y="2673600"/>
                  <a:ext cx="102300" cy="225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4092" h="902" fill="none" extrusionOk="0">
                      <a:moveTo>
                        <a:pt x="4092" y="902"/>
                      </a:moveTo>
                      <a:lnTo>
                        <a:pt x="4092" y="1"/>
                      </a:lnTo>
                      <a:lnTo>
                        <a:pt x="0" y="1"/>
                      </a:lnTo>
                      <a:lnTo>
                        <a:pt x="0" y="902"/>
                      </a:lnTo>
                      <a:lnTo>
                        <a:pt x="4092" y="902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504" name="Shape 1504"/>
                <p:cNvSpPr/>
                <p:nvPr/>
              </p:nvSpPr>
              <p:spPr>
                <a:xfrm>
                  <a:off x="6795900" y="2650475"/>
                  <a:ext cx="102300" cy="225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4092" h="902" fill="none" extrusionOk="0">
                      <a:moveTo>
                        <a:pt x="4092" y="901"/>
                      </a:moveTo>
                      <a:lnTo>
                        <a:pt x="4092" y="0"/>
                      </a:lnTo>
                      <a:lnTo>
                        <a:pt x="0" y="0"/>
                      </a:lnTo>
                      <a:lnTo>
                        <a:pt x="0" y="901"/>
                      </a:lnTo>
                      <a:lnTo>
                        <a:pt x="4092" y="901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505" name="Shape 1505"/>
                <p:cNvSpPr/>
                <p:nvPr/>
              </p:nvSpPr>
              <p:spPr>
                <a:xfrm>
                  <a:off x="6795900" y="2696125"/>
                  <a:ext cx="102300" cy="298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4092" h="1195" fill="none" extrusionOk="0">
                      <a:moveTo>
                        <a:pt x="0" y="1"/>
                      </a:moveTo>
                      <a:lnTo>
                        <a:pt x="0" y="171"/>
                      </a:lnTo>
                      <a:lnTo>
                        <a:pt x="0" y="171"/>
                      </a:lnTo>
                      <a:lnTo>
                        <a:pt x="24" y="318"/>
                      </a:lnTo>
                      <a:lnTo>
                        <a:pt x="98" y="464"/>
                      </a:lnTo>
                      <a:lnTo>
                        <a:pt x="195" y="585"/>
                      </a:lnTo>
                      <a:lnTo>
                        <a:pt x="341" y="659"/>
                      </a:lnTo>
                      <a:lnTo>
                        <a:pt x="1875" y="1170"/>
                      </a:lnTo>
                      <a:lnTo>
                        <a:pt x="1875" y="1170"/>
                      </a:lnTo>
                      <a:lnTo>
                        <a:pt x="2046" y="1194"/>
                      </a:lnTo>
                      <a:lnTo>
                        <a:pt x="2046" y="1194"/>
                      </a:lnTo>
                      <a:lnTo>
                        <a:pt x="2216" y="1170"/>
                      </a:lnTo>
                      <a:lnTo>
                        <a:pt x="3751" y="659"/>
                      </a:lnTo>
                      <a:lnTo>
                        <a:pt x="3751" y="659"/>
                      </a:lnTo>
                      <a:lnTo>
                        <a:pt x="3897" y="585"/>
                      </a:lnTo>
                      <a:lnTo>
                        <a:pt x="3994" y="464"/>
                      </a:lnTo>
                      <a:lnTo>
                        <a:pt x="4067" y="318"/>
                      </a:lnTo>
                      <a:lnTo>
                        <a:pt x="4092" y="171"/>
                      </a:lnTo>
                      <a:lnTo>
                        <a:pt x="4092" y="1"/>
                      </a:lnTo>
                      <a:lnTo>
                        <a:pt x="0" y="1"/>
                      </a:lnTo>
                      <a:close/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506" name="Shape 1506"/>
                <p:cNvSpPr/>
                <p:nvPr/>
              </p:nvSpPr>
              <p:spPr>
                <a:xfrm>
                  <a:off x="6784925" y="2459275"/>
                  <a:ext cx="35350" cy="1668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414" h="6675" fill="none" extrusionOk="0">
                      <a:moveTo>
                        <a:pt x="1413" y="6674"/>
                      </a:moveTo>
                      <a:lnTo>
                        <a:pt x="1413" y="6674"/>
                      </a:lnTo>
                      <a:lnTo>
                        <a:pt x="585" y="2850"/>
                      </a:lnTo>
                      <a:lnTo>
                        <a:pt x="1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507" name="Shape 1507"/>
                <p:cNvSpPr/>
                <p:nvPr/>
              </p:nvSpPr>
              <p:spPr>
                <a:xfrm>
                  <a:off x="6718575" y="2318625"/>
                  <a:ext cx="256950" cy="3075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0278" h="12301" fill="none" extrusionOk="0">
                      <a:moveTo>
                        <a:pt x="7185" y="12300"/>
                      </a:moveTo>
                      <a:lnTo>
                        <a:pt x="7185" y="12300"/>
                      </a:lnTo>
                      <a:lnTo>
                        <a:pt x="7307" y="11764"/>
                      </a:lnTo>
                      <a:lnTo>
                        <a:pt x="7477" y="11253"/>
                      </a:lnTo>
                      <a:lnTo>
                        <a:pt x="7672" y="10766"/>
                      </a:lnTo>
                      <a:lnTo>
                        <a:pt x="7891" y="10327"/>
                      </a:lnTo>
                      <a:lnTo>
                        <a:pt x="8135" y="9913"/>
                      </a:lnTo>
                      <a:lnTo>
                        <a:pt x="8378" y="9499"/>
                      </a:lnTo>
                      <a:lnTo>
                        <a:pt x="8914" y="8720"/>
                      </a:lnTo>
                      <a:lnTo>
                        <a:pt x="9182" y="8330"/>
                      </a:lnTo>
                      <a:lnTo>
                        <a:pt x="9425" y="7941"/>
                      </a:lnTo>
                      <a:lnTo>
                        <a:pt x="9645" y="7551"/>
                      </a:lnTo>
                      <a:lnTo>
                        <a:pt x="9864" y="7113"/>
                      </a:lnTo>
                      <a:lnTo>
                        <a:pt x="10034" y="6674"/>
                      </a:lnTo>
                      <a:lnTo>
                        <a:pt x="10156" y="6187"/>
                      </a:lnTo>
                      <a:lnTo>
                        <a:pt x="10229" y="5676"/>
                      </a:lnTo>
                      <a:lnTo>
                        <a:pt x="10253" y="5408"/>
                      </a:lnTo>
                      <a:lnTo>
                        <a:pt x="10278" y="5140"/>
                      </a:lnTo>
                      <a:lnTo>
                        <a:pt x="10278" y="5140"/>
                      </a:lnTo>
                      <a:lnTo>
                        <a:pt x="10229" y="4604"/>
                      </a:lnTo>
                      <a:lnTo>
                        <a:pt x="10156" y="4093"/>
                      </a:lnTo>
                      <a:lnTo>
                        <a:pt x="10034" y="3605"/>
                      </a:lnTo>
                      <a:lnTo>
                        <a:pt x="9864" y="3143"/>
                      </a:lnTo>
                      <a:lnTo>
                        <a:pt x="9645" y="2680"/>
                      </a:lnTo>
                      <a:lnTo>
                        <a:pt x="9401" y="2266"/>
                      </a:lnTo>
                      <a:lnTo>
                        <a:pt x="9084" y="1876"/>
                      </a:lnTo>
                      <a:lnTo>
                        <a:pt x="8768" y="1511"/>
                      </a:lnTo>
                      <a:lnTo>
                        <a:pt x="8402" y="1170"/>
                      </a:lnTo>
                      <a:lnTo>
                        <a:pt x="8013" y="878"/>
                      </a:lnTo>
                      <a:lnTo>
                        <a:pt x="7574" y="634"/>
                      </a:lnTo>
                      <a:lnTo>
                        <a:pt x="7136" y="415"/>
                      </a:lnTo>
                      <a:lnTo>
                        <a:pt x="6673" y="244"/>
                      </a:lnTo>
                      <a:lnTo>
                        <a:pt x="6162" y="98"/>
                      </a:lnTo>
                      <a:lnTo>
                        <a:pt x="5675" y="25"/>
                      </a:lnTo>
                      <a:lnTo>
                        <a:pt x="5139" y="1"/>
                      </a:lnTo>
                      <a:lnTo>
                        <a:pt x="5139" y="1"/>
                      </a:lnTo>
                      <a:lnTo>
                        <a:pt x="4603" y="25"/>
                      </a:lnTo>
                      <a:lnTo>
                        <a:pt x="4116" y="98"/>
                      </a:lnTo>
                      <a:lnTo>
                        <a:pt x="3605" y="244"/>
                      </a:lnTo>
                      <a:lnTo>
                        <a:pt x="3142" y="415"/>
                      </a:lnTo>
                      <a:lnTo>
                        <a:pt x="2703" y="634"/>
                      </a:lnTo>
                      <a:lnTo>
                        <a:pt x="2265" y="878"/>
                      </a:lnTo>
                      <a:lnTo>
                        <a:pt x="1875" y="1170"/>
                      </a:lnTo>
                      <a:lnTo>
                        <a:pt x="1510" y="1511"/>
                      </a:lnTo>
                      <a:lnTo>
                        <a:pt x="1193" y="1876"/>
                      </a:lnTo>
                      <a:lnTo>
                        <a:pt x="877" y="2266"/>
                      </a:lnTo>
                      <a:lnTo>
                        <a:pt x="633" y="2680"/>
                      </a:lnTo>
                      <a:lnTo>
                        <a:pt x="414" y="3143"/>
                      </a:lnTo>
                      <a:lnTo>
                        <a:pt x="244" y="3605"/>
                      </a:lnTo>
                      <a:lnTo>
                        <a:pt x="122" y="4093"/>
                      </a:lnTo>
                      <a:lnTo>
                        <a:pt x="49" y="4604"/>
                      </a:lnTo>
                      <a:lnTo>
                        <a:pt x="0" y="5140"/>
                      </a:lnTo>
                      <a:lnTo>
                        <a:pt x="0" y="5140"/>
                      </a:lnTo>
                      <a:lnTo>
                        <a:pt x="24" y="5408"/>
                      </a:lnTo>
                      <a:lnTo>
                        <a:pt x="49" y="5676"/>
                      </a:lnTo>
                      <a:lnTo>
                        <a:pt x="122" y="6187"/>
                      </a:lnTo>
                      <a:lnTo>
                        <a:pt x="244" y="6674"/>
                      </a:lnTo>
                      <a:lnTo>
                        <a:pt x="414" y="7113"/>
                      </a:lnTo>
                      <a:lnTo>
                        <a:pt x="633" y="7551"/>
                      </a:lnTo>
                      <a:lnTo>
                        <a:pt x="852" y="7941"/>
                      </a:lnTo>
                      <a:lnTo>
                        <a:pt x="1096" y="8330"/>
                      </a:lnTo>
                      <a:lnTo>
                        <a:pt x="1364" y="8720"/>
                      </a:lnTo>
                      <a:lnTo>
                        <a:pt x="1900" y="9499"/>
                      </a:lnTo>
                      <a:lnTo>
                        <a:pt x="2143" y="9913"/>
                      </a:lnTo>
                      <a:lnTo>
                        <a:pt x="2387" y="10327"/>
                      </a:lnTo>
                      <a:lnTo>
                        <a:pt x="2606" y="10766"/>
                      </a:lnTo>
                      <a:lnTo>
                        <a:pt x="2801" y="11253"/>
                      </a:lnTo>
                      <a:lnTo>
                        <a:pt x="2971" y="11764"/>
                      </a:lnTo>
                      <a:lnTo>
                        <a:pt x="3093" y="12300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508" name="Shape 1508"/>
                <p:cNvSpPr/>
                <p:nvPr/>
              </p:nvSpPr>
              <p:spPr>
                <a:xfrm>
                  <a:off x="6873825" y="2459275"/>
                  <a:ext cx="35350" cy="1668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414" h="6675" fill="none" extrusionOk="0">
                      <a:moveTo>
                        <a:pt x="1413" y="1"/>
                      </a:moveTo>
                      <a:lnTo>
                        <a:pt x="1413" y="1"/>
                      </a:lnTo>
                      <a:lnTo>
                        <a:pt x="829" y="2850"/>
                      </a:lnTo>
                      <a:lnTo>
                        <a:pt x="1" y="6674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509" name="Shape 1509"/>
                <p:cNvSpPr/>
                <p:nvPr/>
              </p:nvSpPr>
              <p:spPr>
                <a:xfrm>
                  <a:off x="6801975" y="2453200"/>
                  <a:ext cx="90150" cy="195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3606" h="780" fill="none" extrusionOk="0">
                      <a:moveTo>
                        <a:pt x="1" y="73"/>
                      </a:moveTo>
                      <a:lnTo>
                        <a:pt x="829" y="780"/>
                      </a:lnTo>
                      <a:lnTo>
                        <a:pt x="1657" y="73"/>
                      </a:lnTo>
                      <a:lnTo>
                        <a:pt x="1657" y="73"/>
                      </a:lnTo>
                      <a:lnTo>
                        <a:pt x="1730" y="25"/>
                      </a:lnTo>
                      <a:lnTo>
                        <a:pt x="1803" y="0"/>
                      </a:lnTo>
                      <a:lnTo>
                        <a:pt x="1876" y="25"/>
                      </a:lnTo>
                      <a:lnTo>
                        <a:pt x="1949" y="73"/>
                      </a:lnTo>
                      <a:lnTo>
                        <a:pt x="2777" y="780"/>
                      </a:lnTo>
                      <a:lnTo>
                        <a:pt x="3605" y="73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  <p:sp>
              <p:nvSpPr>
                <p:cNvPr id="1510" name="Shape 1510"/>
                <p:cNvSpPr/>
                <p:nvPr/>
              </p:nvSpPr>
              <p:spPr>
                <a:xfrm>
                  <a:off x="6795900" y="2628550"/>
                  <a:ext cx="102300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4092" h="1" fill="none" extrusionOk="0">
                      <a:moveTo>
                        <a:pt x="0" y="1"/>
                      </a:moveTo>
                      <a:lnTo>
                        <a:pt x="4092" y="1"/>
                      </a:lnTo>
                    </a:path>
                  </a:pathLst>
                </a:custGeom>
                <a:noFill/>
                <a:ln w="9525" cap="rnd" cmpd="sng">
                  <a:solidFill>
                    <a:srgbClr val="6B97CE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lIns="91425" tIns="91425" rIns="91425" bIns="91425" anchor="ctr" anchorCtr="0">
                  <a:noAutofit/>
                </a:bodyPr>
                <a:lstStyle/>
                <a:p>
                  <a:pPr>
                    <a:spcBef>
                      <a:spcPts val="0"/>
                    </a:spcBef>
                    <a:buNone/>
                  </a:pPr>
                  <a:endParaRPr/>
                </a:p>
              </p:txBody>
            </p:sp>
          </p:grpSp>
          <p:sp>
            <p:nvSpPr>
              <p:cNvPr id="1511" name="Shape 1511"/>
              <p:cNvSpPr/>
              <p:nvPr/>
            </p:nvSpPr>
            <p:spPr>
              <a:xfrm>
                <a:off x="1475200" y="-195609"/>
                <a:ext cx="340843" cy="340864"/>
              </a:xfrm>
              <a:custGeom>
                <a:avLst/>
                <a:gdLst/>
                <a:ahLst/>
                <a:cxnLst/>
                <a:rect l="0" t="0" r="0" b="0"/>
                <a:pathLst>
                  <a:path w="16221" h="16222" fill="none" extrusionOk="0">
                    <a:moveTo>
                      <a:pt x="0" y="8111"/>
                    </a:moveTo>
                    <a:lnTo>
                      <a:pt x="0" y="8111"/>
                    </a:lnTo>
                    <a:lnTo>
                      <a:pt x="0" y="7697"/>
                    </a:lnTo>
                    <a:lnTo>
                      <a:pt x="49" y="7283"/>
                    </a:lnTo>
                    <a:lnTo>
                      <a:pt x="98" y="6869"/>
                    </a:lnTo>
                    <a:lnTo>
                      <a:pt x="171" y="6479"/>
                    </a:lnTo>
                    <a:lnTo>
                      <a:pt x="244" y="6090"/>
                    </a:lnTo>
                    <a:lnTo>
                      <a:pt x="366" y="5700"/>
                    </a:lnTo>
                    <a:lnTo>
                      <a:pt x="487" y="5335"/>
                    </a:lnTo>
                    <a:lnTo>
                      <a:pt x="634" y="4945"/>
                    </a:lnTo>
                    <a:lnTo>
                      <a:pt x="804" y="4604"/>
                    </a:lnTo>
                    <a:lnTo>
                      <a:pt x="975" y="4239"/>
                    </a:lnTo>
                    <a:lnTo>
                      <a:pt x="1169" y="3898"/>
                    </a:lnTo>
                    <a:lnTo>
                      <a:pt x="1389" y="3581"/>
                    </a:lnTo>
                    <a:lnTo>
                      <a:pt x="1608" y="3264"/>
                    </a:lnTo>
                    <a:lnTo>
                      <a:pt x="1851" y="2948"/>
                    </a:lnTo>
                    <a:lnTo>
                      <a:pt x="2119" y="2656"/>
                    </a:lnTo>
                    <a:lnTo>
                      <a:pt x="2387" y="2388"/>
                    </a:lnTo>
                    <a:lnTo>
                      <a:pt x="2655" y="2120"/>
                    </a:lnTo>
                    <a:lnTo>
                      <a:pt x="2947" y="1852"/>
                    </a:lnTo>
                    <a:lnTo>
                      <a:pt x="3264" y="1608"/>
                    </a:lnTo>
                    <a:lnTo>
                      <a:pt x="3581" y="1389"/>
                    </a:lnTo>
                    <a:lnTo>
                      <a:pt x="3897" y="1170"/>
                    </a:lnTo>
                    <a:lnTo>
                      <a:pt x="4238" y="975"/>
                    </a:lnTo>
                    <a:lnTo>
                      <a:pt x="4603" y="805"/>
                    </a:lnTo>
                    <a:lnTo>
                      <a:pt x="4944" y="634"/>
                    </a:lnTo>
                    <a:lnTo>
                      <a:pt x="5334" y="488"/>
                    </a:lnTo>
                    <a:lnTo>
                      <a:pt x="5699" y="366"/>
                    </a:lnTo>
                    <a:lnTo>
                      <a:pt x="6089" y="244"/>
                    </a:lnTo>
                    <a:lnTo>
                      <a:pt x="6479" y="171"/>
                    </a:lnTo>
                    <a:lnTo>
                      <a:pt x="6868" y="98"/>
                    </a:lnTo>
                    <a:lnTo>
                      <a:pt x="7282" y="50"/>
                    </a:lnTo>
                    <a:lnTo>
                      <a:pt x="7696" y="1"/>
                    </a:lnTo>
                    <a:lnTo>
                      <a:pt x="8111" y="1"/>
                    </a:lnTo>
                    <a:lnTo>
                      <a:pt x="8111" y="1"/>
                    </a:lnTo>
                    <a:lnTo>
                      <a:pt x="8525" y="1"/>
                    </a:lnTo>
                    <a:lnTo>
                      <a:pt x="8939" y="50"/>
                    </a:lnTo>
                    <a:lnTo>
                      <a:pt x="9353" y="98"/>
                    </a:lnTo>
                    <a:lnTo>
                      <a:pt x="9742" y="171"/>
                    </a:lnTo>
                    <a:lnTo>
                      <a:pt x="10132" y="244"/>
                    </a:lnTo>
                    <a:lnTo>
                      <a:pt x="10522" y="366"/>
                    </a:lnTo>
                    <a:lnTo>
                      <a:pt x="10911" y="488"/>
                    </a:lnTo>
                    <a:lnTo>
                      <a:pt x="11277" y="634"/>
                    </a:lnTo>
                    <a:lnTo>
                      <a:pt x="11618" y="805"/>
                    </a:lnTo>
                    <a:lnTo>
                      <a:pt x="11983" y="975"/>
                    </a:lnTo>
                    <a:lnTo>
                      <a:pt x="12324" y="1170"/>
                    </a:lnTo>
                    <a:lnTo>
                      <a:pt x="12641" y="1389"/>
                    </a:lnTo>
                    <a:lnTo>
                      <a:pt x="12957" y="1608"/>
                    </a:lnTo>
                    <a:lnTo>
                      <a:pt x="13274" y="1852"/>
                    </a:lnTo>
                    <a:lnTo>
                      <a:pt x="13566" y="2120"/>
                    </a:lnTo>
                    <a:lnTo>
                      <a:pt x="13834" y="2388"/>
                    </a:lnTo>
                    <a:lnTo>
                      <a:pt x="14126" y="2656"/>
                    </a:lnTo>
                    <a:lnTo>
                      <a:pt x="14370" y="2948"/>
                    </a:lnTo>
                    <a:lnTo>
                      <a:pt x="14613" y="3264"/>
                    </a:lnTo>
                    <a:lnTo>
                      <a:pt x="14832" y="3581"/>
                    </a:lnTo>
                    <a:lnTo>
                      <a:pt x="15052" y="3898"/>
                    </a:lnTo>
                    <a:lnTo>
                      <a:pt x="15247" y="4239"/>
                    </a:lnTo>
                    <a:lnTo>
                      <a:pt x="15417" y="4604"/>
                    </a:lnTo>
                    <a:lnTo>
                      <a:pt x="15587" y="4945"/>
                    </a:lnTo>
                    <a:lnTo>
                      <a:pt x="15734" y="5335"/>
                    </a:lnTo>
                    <a:lnTo>
                      <a:pt x="15855" y="5700"/>
                    </a:lnTo>
                    <a:lnTo>
                      <a:pt x="15977" y="6090"/>
                    </a:lnTo>
                    <a:lnTo>
                      <a:pt x="16050" y="6479"/>
                    </a:lnTo>
                    <a:lnTo>
                      <a:pt x="16123" y="6869"/>
                    </a:lnTo>
                    <a:lnTo>
                      <a:pt x="16172" y="7283"/>
                    </a:lnTo>
                    <a:lnTo>
                      <a:pt x="16221" y="7697"/>
                    </a:lnTo>
                    <a:lnTo>
                      <a:pt x="16221" y="8111"/>
                    </a:lnTo>
                    <a:lnTo>
                      <a:pt x="16221" y="8111"/>
                    </a:lnTo>
                    <a:lnTo>
                      <a:pt x="16221" y="8525"/>
                    </a:lnTo>
                    <a:lnTo>
                      <a:pt x="16172" y="8939"/>
                    </a:lnTo>
                    <a:lnTo>
                      <a:pt x="16123" y="9353"/>
                    </a:lnTo>
                    <a:lnTo>
                      <a:pt x="16050" y="9743"/>
                    </a:lnTo>
                    <a:lnTo>
                      <a:pt x="15977" y="10133"/>
                    </a:lnTo>
                    <a:lnTo>
                      <a:pt x="15855" y="10522"/>
                    </a:lnTo>
                    <a:lnTo>
                      <a:pt x="15734" y="10888"/>
                    </a:lnTo>
                    <a:lnTo>
                      <a:pt x="15587" y="11277"/>
                    </a:lnTo>
                    <a:lnTo>
                      <a:pt x="15417" y="11618"/>
                    </a:lnTo>
                    <a:lnTo>
                      <a:pt x="15247" y="11984"/>
                    </a:lnTo>
                    <a:lnTo>
                      <a:pt x="15052" y="12324"/>
                    </a:lnTo>
                    <a:lnTo>
                      <a:pt x="14832" y="12641"/>
                    </a:lnTo>
                    <a:lnTo>
                      <a:pt x="14613" y="12958"/>
                    </a:lnTo>
                    <a:lnTo>
                      <a:pt x="14370" y="13274"/>
                    </a:lnTo>
                    <a:lnTo>
                      <a:pt x="14126" y="13567"/>
                    </a:lnTo>
                    <a:lnTo>
                      <a:pt x="13834" y="13835"/>
                    </a:lnTo>
                    <a:lnTo>
                      <a:pt x="13566" y="14102"/>
                    </a:lnTo>
                    <a:lnTo>
                      <a:pt x="13274" y="14370"/>
                    </a:lnTo>
                    <a:lnTo>
                      <a:pt x="12957" y="14614"/>
                    </a:lnTo>
                    <a:lnTo>
                      <a:pt x="12641" y="14833"/>
                    </a:lnTo>
                    <a:lnTo>
                      <a:pt x="12324" y="15052"/>
                    </a:lnTo>
                    <a:lnTo>
                      <a:pt x="11983" y="15247"/>
                    </a:lnTo>
                    <a:lnTo>
                      <a:pt x="11618" y="15418"/>
                    </a:lnTo>
                    <a:lnTo>
                      <a:pt x="11277" y="15588"/>
                    </a:lnTo>
                    <a:lnTo>
                      <a:pt x="10911" y="15734"/>
                    </a:lnTo>
                    <a:lnTo>
                      <a:pt x="10522" y="15856"/>
                    </a:lnTo>
                    <a:lnTo>
                      <a:pt x="10132" y="15978"/>
                    </a:lnTo>
                    <a:lnTo>
                      <a:pt x="9742" y="16051"/>
                    </a:lnTo>
                    <a:lnTo>
                      <a:pt x="9353" y="16124"/>
                    </a:lnTo>
                    <a:lnTo>
                      <a:pt x="8939" y="16173"/>
                    </a:lnTo>
                    <a:lnTo>
                      <a:pt x="8525" y="16221"/>
                    </a:lnTo>
                    <a:lnTo>
                      <a:pt x="8111" y="16221"/>
                    </a:lnTo>
                    <a:lnTo>
                      <a:pt x="8111" y="16221"/>
                    </a:lnTo>
                    <a:lnTo>
                      <a:pt x="7696" y="16221"/>
                    </a:lnTo>
                    <a:lnTo>
                      <a:pt x="7282" y="16173"/>
                    </a:lnTo>
                    <a:lnTo>
                      <a:pt x="6868" y="16124"/>
                    </a:lnTo>
                    <a:lnTo>
                      <a:pt x="6479" y="16051"/>
                    </a:lnTo>
                    <a:lnTo>
                      <a:pt x="6089" y="15978"/>
                    </a:lnTo>
                    <a:lnTo>
                      <a:pt x="5699" y="15856"/>
                    </a:lnTo>
                    <a:lnTo>
                      <a:pt x="5334" y="15734"/>
                    </a:lnTo>
                    <a:lnTo>
                      <a:pt x="4944" y="15588"/>
                    </a:lnTo>
                    <a:lnTo>
                      <a:pt x="4603" y="15418"/>
                    </a:lnTo>
                    <a:lnTo>
                      <a:pt x="4238" y="15247"/>
                    </a:lnTo>
                    <a:lnTo>
                      <a:pt x="3897" y="15052"/>
                    </a:lnTo>
                    <a:lnTo>
                      <a:pt x="3581" y="14833"/>
                    </a:lnTo>
                    <a:lnTo>
                      <a:pt x="3264" y="14614"/>
                    </a:lnTo>
                    <a:lnTo>
                      <a:pt x="2947" y="14370"/>
                    </a:lnTo>
                    <a:lnTo>
                      <a:pt x="2655" y="14102"/>
                    </a:lnTo>
                    <a:lnTo>
                      <a:pt x="2387" y="13835"/>
                    </a:lnTo>
                    <a:lnTo>
                      <a:pt x="2119" y="13567"/>
                    </a:lnTo>
                    <a:lnTo>
                      <a:pt x="1851" y="13274"/>
                    </a:lnTo>
                    <a:lnTo>
                      <a:pt x="1608" y="12958"/>
                    </a:lnTo>
                    <a:lnTo>
                      <a:pt x="1389" y="12641"/>
                    </a:lnTo>
                    <a:lnTo>
                      <a:pt x="1169" y="12324"/>
                    </a:lnTo>
                    <a:lnTo>
                      <a:pt x="975" y="11984"/>
                    </a:lnTo>
                    <a:lnTo>
                      <a:pt x="804" y="11618"/>
                    </a:lnTo>
                    <a:lnTo>
                      <a:pt x="634" y="11277"/>
                    </a:lnTo>
                    <a:lnTo>
                      <a:pt x="487" y="10888"/>
                    </a:lnTo>
                    <a:lnTo>
                      <a:pt x="366" y="10522"/>
                    </a:lnTo>
                    <a:lnTo>
                      <a:pt x="244" y="10133"/>
                    </a:lnTo>
                    <a:lnTo>
                      <a:pt x="171" y="9743"/>
                    </a:lnTo>
                    <a:lnTo>
                      <a:pt x="98" y="9353"/>
                    </a:lnTo>
                    <a:lnTo>
                      <a:pt x="49" y="8939"/>
                    </a:lnTo>
                    <a:lnTo>
                      <a:pt x="0" y="8525"/>
                    </a:lnTo>
                    <a:lnTo>
                      <a:pt x="0" y="8111"/>
                    </a:lnTo>
                    <a:lnTo>
                      <a:pt x="0" y="8111"/>
                    </a:lnTo>
                    <a:close/>
                    <a:moveTo>
                      <a:pt x="7234" y="11180"/>
                    </a:moveTo>
                    <a:lnTo>
                      <a:pt x="7234" y="11180"/>
                    </a:lnTo>
                    <a:lnTo>
                      <a:pt x="7282" y="11180"/>
                    </a:lnTo>
                    <a:lnTo>
                      <a:pt x="7282" y="11180"/>
                    </a:lnTo>
                    <a:lnTo>
                      <a:pt x="7453" y="11155"/>
                    </a:lnTo>
                    <a:lnTo>
                      <a:pt x="7623" y="11082"/>
                    </a:lnTo>
                    <a:lnTo>
                      <a:pt x="7794" y="10985"/>
                    </a:lnTo>
                    <a:lnTo>
                      <a:pt x="7916" y="10863"/>
                    </a:lnTo>
                    <a:lnTo>
                      <a:pt x="12007" y="6747"/>
                    </a:lnTo>
                    <a:lnTo>
                      <a:pt x="12007" y="6747"/>
                    </a:lnTo>
                    <a:lnTo>
                      <a:pt x="12105" y="6625"/>
                    </a:lnTo>
                    <a:lnTo>
                      <a:pt x="12153" y="6504"/>
                    </a:lnTo>
                    <a:lnTo>
                      <a:pt x="12202" y="6358"/>
                    </a:lnTo>
                    <a:lnTo>
                      <a:pt x="12202" y="6211"/>
                    </a:lnTo>
                    <a:lnTo>
                      <a:pt x="12202" y="6211"/>
                    </a:lnTo>
                    <a:lnTo>
                      <a:pt x="12178" y="6017"/>
                    </a:lnTo>
                    <a:lnTo>
                      <a:pt x="12129" y="5822"/>
                    </a:lnTo>
                    <a:lnTo>
                      <a:pt x="12032" y="5676"/>
                    </a:lnTo>
                    <a:lnTo>
                      <a:pt x="11886" y="5529"/>
                    </a:lnTo>
                    <a:lnTo>
                      <a:pt x="11886" y="5529"/>
                    </a:lnTo>
                    <a:lnTo>
                      <a:pt x="11764" y="5432"/>
                    </a:lnTo>
                    <a:lnTo>
                      <a:pt x="11618" y="5383"/>
                    </a:lnTo>
                    <a:lnTo>
                      <a:pt x="11472" y="5335"/>
                    </a:lnTo>
                    <a:lnTo>
                      <a:pt x="11325" y="5335"/>
                    </a:lnTo>
                    <a:lnTo>
                      <a:pt x="11325" y="5335"/>
                    </a:lnTo>
                    <a:lnTo>
                      <a:pt x="11131" y="5359"/>
                    </a:lnTo>
                    <a:lnTo>
                      <a:pt x="10960" y="5408"/>
                    </a:lnTo>
                    <a:lnTo>
                      <a:pt x="10790" y="5505"/>
                    </a:lnTo>
                    <a:lnTo>
                      <a:pt x="10643" y="5651"/>
                    </a:lnTo>
                    <a:lnTo>
                      <a:pt x="7161" y="8988"/>
                    </a:lnTo>
                    <a:lnTo>
                      <a:pt x="5797" y="7648"/>
                    </a:lnTo>
                    <a:lnTo>
                      <a:pt x="5797" y="7648"/>
                    </a:lnTo>
                    <a:lnTo>
                      <a:pt x="5675" y="7527"/>
                    </a:lnTo>
                    <a:lnTo>
                      <a:pt x="5505" y="7454"/>
                    </a:lnTo>
                    <a:lnTo>
                      <a:pt x="5358" y="7405"/>
                    </a:lnTo>
                    <a:lnTo>
                      <a:pt x="5188" y="7380"/>
                    </a:lnTo>
                    <a:lnTo>
                      <a:pt x="5188" y="7380"/>
                    </a:lnTo>
                    <a:lnTo>
                      <a:pt x="5017" y="7405"/>
                    </a:lnTo>
                    <a:lnTo>
                      <a:pt x="4847" y="7454"/>
                    </a:lnTo>
                    <a:lnTo>
                      <a:pt x="4701" y="7527"/>
                    </a:lnTo>
                    <a:lnTo>
                      <a:pt x="4555" y="7648"/>
                    </a:lnTo>
                    <a:lnTo>
                      <a:pt x="4555" y="7648"/>
                    </a:lnTo>
                    <a:lnTo>
                      <a:pt x="4457" y="7770"/>
                    </a:lnTo>
                    <a:lnTo>
                      <a:pt x="4360" y="7916"/>
                    </a:lnTo>
                    <a:lnTo>
                      <a:pt x="4311" y="8087"/>
                    </a:lnTo>
                    <a:lnTo>
                      <a:pt x="4311" y="8257"/>
                    </a:lnTo>
                    <a:lnTo>
                      <a:pt x="4311" y="8257"/>
                    </a:lnTo>
                    <a:lnTo>
                      <a:pt x="4311" y="8428"/>
                    </a:lnTo>
                    <a:lnTo>
                      <a:pt x="4360" y="8598"/>
                    </a:lnTo>
                    <a:lnTo>
                      <a:pt x="4457" y="8744"/>
                    </a:lnTo>
                    <a:lnTo>
                      <a:pt x="4555" y="8890"/>
                    </a:lnTo>
                    <a:lnTo>
                      <a:pt x="6601" y="10936"/>
                    </a:lnTo>
                    <a:lnTo>
                      <a:pt x="6601" y="10936"/>
                    </a:lnTo>
                    <a:lnTo>
                      <a:pt x="6747" y="11034"/>
                    </a:lnTo>
                    <a:lnTo>
                      <a:pt x="6893" y="11131"/>
                    </a:lnTo>
                    <a:lnTo>
                      <a:pt x="7063" y="11180"/>
                    </a:lnTo>
                    <a:lnTo>
                      <a:pt x="7234" y="11180"/>
                    </a:lnTo>
                    <a:lnTo>
                      <a:pt x="7234" y="11180"/>
                    </a:lnTo>
                    <a:close/>
                  </a:path>
                </a:pathLst>
              </a:custGeom>
              <a:noFill/>
              <a:ln w="9525" cap="rnd" cmpd="sng">
                <a:solidFill>
                  <a:srgbClr val="6B97CE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lIns="91425" tIns="91425" rIns="91425" bIns="91425" anchor="ctr" anchorCtr="0">
                <a:noAutofit/>
              </a:bodyPr>
              <a:lstStyle/>
              <a:p>
                <a:pPr>
                  <a:spcBef>
                    <a:spcPts val="0"/>
                  </a:spcBef>
                  <a:buNone/>
                </a:pPr>
                <a:endParaRPr/>
              </a:p>
            </p:txBody>
          </p:sp>
        </p:grpSp>
      </p:grpSp>
      <p:sp>
        <p:nvSpPr>
          <p:cNvPr id="1512" name="Shape 1512"/>
          <p:cNvSpPr txBox="1">
            <a:spLocks noGrp="1"/>
          </p:cNvSpPr>
          <p:nvPr>
            <p:ph type="title"/>
          </p:nvPr>
        </p:nvSpPr>
        <p:spPr>
          <a:xfrm>
            <a:off x="203875" y="1626750"/>
            <a:ext cx="1712400" cy="857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513" name="Shape 1513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"/>
              <a:pPr>
                <a:spcBef>
                  <a:spcPts val="0"/>
                </a:spcBef>
                <a:buNone/>
              </a:pPr>
              <a:t>‹№›</a:t>
            </a:fld>
            <a:endParaRPr lang="en"/>
          </a:p>
        </p:txBody>
      </p:sp>
      <p:sp>
        <p:nvSpPr>
          <p:cNvPr id="1514" name="Shape 1514"/>
          <p:cNvSpPr/>
          <p:nvPr/>
        </p:nvSpPr>
        <p:spPr>
          <a:xfrm flipH="1">
            <a:off x="2095199" y="0"/>
            <a:ext cx="7048800" cy="5143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>
              <a:solidFill>
                <a:srgbClr val="FFFFFF"/>
              </a:solidFill>
            </a:endParaRPr>
          </a:p>
        </p:txBody>
      </p:sp>
      <p:pic>
        <p:nvPicPr>
          <p:cNvPr id="155" name="Picture 154" descr="http://mail.me.gov.ua/Logo.png"/>
          <p:cNvPicPr/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23528" y="3867894"/>
            <a:ext cx="1085850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body" idx="1"/>
          </p:nvPr>
        </p:nvSpPr>
        <p:spPr>
          <a:xfrm>
            <a:off x="2874625" y="484600"/>
            <a:ext cx="5561999" cy="4207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600"/>
              </a:spcBef>
              <a:buClr>
                <a:srgbClr val="6FA8DC"/>
              </a:buClr>
              <a:buSzPct val="100000"/>
              <a:buFont typeface="Roboto"/>
              <a:buChar char="▸"/>
              <a:defRPr sz="300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>
              <a:spcBef>
                <a:spcPts val="480"/>
              </a:spcBef>
              <a:buClr>
                <a:srgbClr val="6FA8DC"/>
              </a:buClr>
              <a:buSzPct val="100000"/>
              <a:buFont typeface="Roboto"/>
              <a:buChar char="▹"/>
              <a:defRPr sz="240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>
              <a:spcBef>
                <a:spcPts val="480"/>
              </a:spcBef>
              <a:buClr>
                <a:srgbClr val="6FA8DC"/>
              </a:buClr>
              <a:buSzPct val="100000"/>
              <a:buFont typeface="Roboto"/>
              <a:defRPr sz="240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>
              <a:spcBef>
                <a:spcPts val="360"/>
              </a:spcBef>
              <a:buClr>
                <a:srgbClr val="6FA8DC"/>
              </a:buClr>
              <a:buSzPct val="100000"/>
              <a:buFont typeface="Roboto"/>
              <a:defRPr sz="180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>
              <a:spcBef>
                <a:spcPts val="360"/>
              </a:spcBef>
              <a:buClr>
                <a:srgbClr val="073763"/>
              </a:buClr>
              <a:buSzPct val="100000"/>
              <a:buFont typeface="Roboto"/>
              <a:defRPr sz="180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>
              <a:spcBef>
                <a:spcPts val="360"/>
              </a:spcBef>
              <a:buClr>
                <a:srgbClr val="073763"/>
              </a:buClr>
              <a:buSzPct val="100000"/>
              <a:buFont typeface="Roboto"/>
              <a:defRPr sz="180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>
              <a:spcBef>
                <a:spcPts val="360"/>
              </a:spcBef>
              <a:buClr>
                <a:srgbClr val="073763"/>
              </a:buClr>
              <a:buSzPct val="100000"/>
              <a:buFont typeface="Roboto"/>
              <a:defRPr sz="180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>
              <a:spcBef>
                <a:spcPts val="360"/>
              </a:spcBef>
              <a:buClr>
                <a:srgbClr val="073763"/>
              </a:buClr>
              <a:buSzPct val="100000"/>
              <a:buFont typeface="Roboto"/>
              <a:defRPr sz="180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>
              <a:spcBef>
                <a:spcPts val="360"/>
              </a:spcBef>
              <a:buClr>
                <a:srgbClr val="073763"/>
              </a:buClr>
              <a:buSzPct val="100000"/>
              <a:buFont typeface="Roboto"/>
              <a:defRPr sz="180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sldNum" idx="12"/>
          </p:nvPr>
        </p:nvSpPr>
        <p:spPr>
          <a:xfrm>
            <a:off x="109075" y="146024"/>
            <a:ext cx="1807200" cy="1252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" sz="9600" b="1">
                <a:solidFill>
                  <a:srgbClr val="0B5394"/>
                </a:solidFill>
                <a:latin typeface="Montserrat"/>
                <a:ea typeface="Montserrat"/>
                <a:cs typeface="Montserrat"/>
                <a:sym typeface="Montserrat"/>
              </a:rPr>
              <a:pPr>
                <a:spcBef>
                  <a:spcPts val="0"/>
                </a:spcBef>
                <a:buNone/>
              </a:pPr>
              <a:t>‹№›</a:t>
            </a:fld>
            <a:endParaRPr lang="en" sz="9600" b="1">
              <a:solidFill>
                <a:srgbClr val="0B5394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" name="Shape 7"/>
          <p:cNvSpPr txBox="1">
            <a:spLocks noGrp="1"/>
          </p:cNvSpPr>
          <p:nvPr>
            <p:ph type="title"/>
          </p:nvPr>
        </p:nvSpPr>
        <p:spPr>
          <a:xfrm>
            <a:off x="203875" y="1626750"/>
            <a:ext cx="1712400" cy="8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buClr>
                <a:srgbClr val="FFFFFF"/>
              </a:buClr>
              <a:buSzPct val="1000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>
              <a:spcBef>
                <a:spcPts val="0"/>
              </a:spcBef>
              <a:buClr>
                <a:srgbClr val="FFFFFF"/>
              </a:buClr>
              <a:buSzPct val="1000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>
              <a:spcBef>
                <a:spcPts val="0"/>
              </a:spcBef>
              <a:buClr>
                <a:srgbClr val="FFFFFF"/>
              </a:buClr>
              <a:buSzPct val="1000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>
              <a:spcBef>
                <a:spcPts val="0"/>
              </a:spcBef>
              <a:buClr>
                <a:srgbClr val="FFFFFF"/>
              </a:buClr>
              <a:buSzPct val="1000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>
              <a:spcBef>
                <a:spcPts val="0"/>
              </a:spcBef>
              <a:buClr>
                <a:srgbClr val="FFFFFF"/>
              </a:buClr>
              <a:buSzPct val="1000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>
              <a:spcBef>
                <a:spcPts val="0"/>
              </a:spcBef>
              <a:buClr>
                <a:srgbClr val="FFFFFF"/>
              </a:buClr>
              <a:buSzPct val="1000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>
              <a:spcBef>
                <a:spcPts val="0"/>
              </a:spcBef>
              <a:buClr>
                <a:srgbClr val="FFFFFF"/>
              </a:buClr>
              <a:buSzPct val="1000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>
              <a:spcBef>
                <a:spcPts val="0"/>
              </a:spcBef>
              <a:buClr>
                <a:srgbClr val="FFFFFF"/>
              </a:buClr>
              <a:buSzPct val="1000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>
              <a:spcBef>
                <a:spcPts val="0"/>
              </a:spcBef>
              <a:buClr>
                <a:srgbClr val="FFFFFF"/>
              </a:buClr>
              <a:buSzPct val="1000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  <p:sldLayoutId id="2147483654" r:id="rId3"/>
  </p:sldLayoutIdLst>
  <p:hf hdr="0" ftr="0" dt="0"/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12.xml"/><Relationship Id="rId18" Type="http://schemas.openxmlformats.org/officeDocument/2006/relationships/slide" Target="slide20.xml"/><Relationship Id="rId3" Type="http://schemas.openxmlformats.org/officeDocument/2006/relationships/image" Target="../media/image6.png"/><Relationship Id="rId7" Type="http://schemas.openxmlformats.org/officeDocument/2006/relationships/slide" Target="slide6.xml"/><Relationship Id="rId12" Type="http://schemas.openxmlformats.org/officeDocument/2006/relationships/slide" Target="slide11.xml"/><Relationship Id="rId17" Type="http://schemas.openxmlformats.org/officeDocument/2006/relationships/slide" Target="slide18.xml"/><Relationship Id="rId2" Type="http://schemas.openxmlformats.org/officeDocument/2006/relationships/notesSlide" Target="../notesSlides/notesSlide2.xml"/><Relationship Id="rId16" Type="http://schemas.openxmlformats.org/officeDocument/2006/relationships/slide" Target="slide15.xml"/><Relationship Id="rId1" Type="http://schemas.openxmlformats.org/officeDocument/2006/relationships/slideLayout" Target="../slideLayouts/slideLayout3.xml"/><Relationship Id="rId6" Type="http://schemas.openxmlformats.org/officeDocument/2006/relationships/slide" Target="slide5.xml"/><Relationship Id="rId11" Type="http://schemas.openxmlformats.org/officeDocument/2006/relationships/slide" Target="slide10.xml"/><Relationship Id="rId5" Type="http://schemas.openxmlformats.org/officeDocument/2006/relationships/slide" Target="slide4.xml"/><Relationship Id="rId15" Type="http://schemas.openxmlformats.org/officeDocument/2006/relationships/slide" Target="slide14.xml"/><Relationship Id="rId10" Type="http://schemas.openxmlformats.org/officeDocument/2006/relationships/slide" Target="slide9.xml"/><Relationship Id="rId19" Type="http://schemas.openxmlformats.org/officeDocument/2006/relationships/image" Target="../media/image7.png"/><Relationship Id="rId4" Type="http://schemas.openxmlformats.org/officeDocument/2006/relationships/slide" Target="slide3.xml"/><Relationship Id="rId9" Type="http://schemas.openxmlformats.org/officeDocument/2006/relationships/slide" Target="slide8.xml"/><Relationship Id="rId14" Type="http://schemas.openxmlformats.org/officeDocument/2006/relationships/slide" Target="slide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zakon.rada.gov.ua/laws/show/2939-17#n175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7008" y="1873282"/>
            <a:ext cx="5846992" cy="329380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224" y="1779662"/>
            <a:ext cx="3078747" cy="318029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7744" y="2427734"/>
            <a:ext cx="2773920" cy="188842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80" y="4361011"/>
            <a:ext cx="1901043" cy="50405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48121" y="0"/>
            <a:ext cx="2129644" cy="514547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48121" y="4602323"/>
            <a:ext cx="2134077" cy="564763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8121" y="0"/>
            <a:ext cx="2121592" cy="5145470"/>
          </a:xfrm>
          <a:prstGeom prst="rect">
            <a:avLst/>
          </a:prstGeom>
        </p:spPr>
      </p:pic>
      <p:sp>
        <p:nvSpPr>
          <p:cNvPr id="1618" name="Shape 1618"/>
          <p:cNvSpPr txBox="1">
            <a:spLocks noGrp="1"/>
          </p:cNvSpPr>
          <p:nvPr>
            <p:ph type="title"/>
          </p:nvPr>
        </p:nvSpPr>
        <p:spPr>
          <a:xfrm>
            <a:off x="36206" y="863871"/>
            <a:ext cx="2051720" cy="857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/>
            <a:r>
              <a:rPr lang="uk-UA" sz="1600" dirty="0">
                <a:solidFill>
                  <a:schemeClr val="tx1"/>
                </a:solidFill>
                <a:latin typeface="Calibri" panose="020F0502020204030204" pitchFamily="34" charset="0"/>
              </a:rPr>
              <a:t/>
            </a:r>
            <a:br>
              <a:rPr lang="uk-UA" sz="1600" dirty="0">
                <a:solidFill>
                  <a:schemeClr val="tx1"/>
                </a:solidFill>
                <a:latin typeface="Calibri" panose="020F0502020204030204" pitchFamily="34" charset="0"/>
              </a:rPr>
            </a:br>
            <a:r>
              <a:rPr lang="uk-UA" sz="3200" dirty="0" smtClean="0">
                <a:solidFill>
                  <a:schemeClr val="bg1"/>
                </a:solidFill>
                <a:latin typeface="Calibri" panose="020F0502020204030204" pitchFamily="34" charset="0"/>
              </a:rPr>
              <a:t>Зміст</a:t>
            </a:r>
            <a:endParaRPr lang="en" sz="3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8" name="Місце для вмісту 2"/>
          <p:cNvSpPr txBox="1">
            <a:spLocks/>
          </p:cNvSpPr>
          <p:nvPr/>
        </p:nvSpPr>
        <p:spPr>
          <a:xfrm>
            <a:off x="2483767" y="267494"/>
            <a:ext cx="6623393" cy="4608512"/>
          </a:xfrm>
          <a:prstGeom prst="rect">
            <a:avLst/>
          </a:prstGeom>
        </p:spPr>
        <p:txBody>
          <a:bodyPr>
            <a:no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  <a:hlinkClick r:id="rId4" action="ppaction://hlinksldjump"/>
              </a:rPr>
              <a:t>Публічна інформація</a:t>
            </a: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……………………………………..………………..3</a:t>
            </a:r>
          </a:p>
          <a:p>
            <a:pPr algn="just">
              <a:lnSpc>
                <a:spcPct val="150000"/>
              </a:lnSpc>
            </a:pP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  <a:hlinkClick r:id="rId5" action="ppaction://hlinksldjump"/>
              </a:rPr>
              <a:t>Публічна інформація з обмеженим доступом</a:t>
            </a: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………...…….……..4</a:t>
            </a:r>
            <a:endParaRPr lang="ru-RU" sz="1100" i="1" dirty="0" smtClean="0">
              <a:ln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Bookman Old Style" panose="020506040505050202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  <a:hlinkClick r:id="rId6" action="ppaction://hlinksldjump"/>
              </a:rPr>
              <a:t>Конфіденційна інформація</a:t>
            </a: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………………………...…………………….5</a:t>
            </a:r>
          </a:p>
          <a:p>
            <a:pPr>
              <a:lnSpc>
                <a:spcPct val="150000"/>
              </a:lnSpc>
            </a:pP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  <a:hlinkClick r:id="rId7" action="ppaction://hlinksldjump"/>
              </a:rPr>
              <a:t>Таємна інформація</a:t>
            </a: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……………………….……………………….……….6</a:t>
            </a:r>
            <a:b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  <a:hlinkClick r:id="rId8" action="ppaction://hlinksldjump"/>
              </a:rPr>
              <a:t>Службова інформація</a:t>
            </a: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………………………………………..……………7</a:t>
            </a:r>
          </a:p>
          <a:p>
            <a:pPr>
              <a:lnSpc>
                <a:spcPct val="150000"/>
              </a:lnSpc>
            </a:pP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  <a:hlinkClick r:id="rId9" action="ppaction://hlinksldjump"/>
              </a:rPr>
              <a:t>Не поширюється на відносини щодо доступу </a:t>
            </a:r>
          </a:p>
          <a:p>
            <a:pPr>
              <a:lnSpc>
                <a:spcPct val="150000"/>
              </a:lnSpc>
            </a:pP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  <a:hlinkClick r:id="rId9" action="ppaction://hlinksldjump"/>
              </a:rPr>
              <a:t>до публічної інформації</a:t>
            </a: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.................................................................. 8</a:t>
            </a:r>
          </a:p>
          <a:p>
            <a:pPr algn="just">
              <a:lnSpc>
                <a:spcPct val="150000"/>
              </a:lnSpc>
            </a:pP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  <a:hlinkClick r:id="rId10" action="ppaction://hlinksldjump"/>
              </a:rPr>
              <a:t>Загальна схема подання та опрацювання запитів</a:t>
            </a: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……….…..... 9</a:t>
            </a:r>
          </a:p>
          <a:p>
            <a:pPr algn="just">
              <a:lnSpc>
                <a:spcPct val="150000"/>
              </a:lnSpc>
            </a:pP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  <a:hlinkClick r:id="rId11" action="ppaction://hlinksldjump"/>
              </a:rPr>
              <a:t>Вимоги до запиту</a:t>
            </a: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……………………………………………….……….. 10</a:t>
            </a:r>
          </a:p>
          <a:p>
            <a:pPr algn="just">
              <a:lnSpc>
                <a:spcPct val="150000"/>
              </a:lnSpc>
            </a:pP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  <a:hlinkClick r:id="rId12" action="ppaction://hlinksldjump"/>
              </a:rPr>
              <a:t>Оформлення запитів на інформацію</a:t>
            </a: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……………………..………… 11</a:t>
            </a:r>
            <a:endParaRPr lang="ru-RU" sz="1100" i="1" dirty="0" smtClean="0">
              <a:ln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Bookman Old Style" panose="02050604050505020204" pitchFamily="18" charset="0"/>
            </a:endParaRPr>
          </a:p>
          <a:p>
            <a:pPr>
              <a:lnSpc>
                <a:spcPct val="150000"/>
              </a:lnSpc>
            </a:pP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  <a:hlinkClick r:id="rId13" action="ppaction://hlinksldjump"/>
              </a:rPr>
              <a:t>Строк розгляду запитів на інформацію</a:t>
            </a: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…………………………….12</a:t>
            </a:r>
            <a:b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  <a:hlinkClick r:id="rId14" action="ppaction://hlinksldjump"/>
              </a:rPr>
              <a:t>Плата за надання інформації</a:t>
            </a: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……………………………..………..…13</a:t>
            </a:r>
          </a:p>
          <a:p>
            <a:pPr>
              <a:lnSpc>
                <a:spcPct val="150000"/>
              </a:lnSpc>
            </a:pP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  <a:hlinkClick r:id="rId15" action="ppaction://hlinksldjump"/>
              </a:rPr>
              <a:t>Підстави для відмови</a:t>
            </a: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…………………………………………………….14</a:t>
            </a:r>
            <a:b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  <a:hlinkClick r:id="rId16" action="ppaction://hlinksldjump"/>
              </a:rPr>
              <a:t>Важлива інформація</a:t>
            </a: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……………………………………..…………..15-17</a:t>
            </a:r>
          </a:p>
          <a:p>
            <a:pPr algn="just">
              <a:lnSpc>
                <a:spcPct val="150000"/>
              </a:lnSpc>
            </a:pP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  <a:hlinkClick r:id="rId17" action="ppaction://hlinksldjump"/>
              </a:rPr>
              <a:t>Запит/Звернення</a:t>
            </a: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…………………………………….…………………18</a:t>
            </a:r>
          </a:p>
          <a:p>
            <a:pPr algn="just">
              <a:lnSpc>
                <a:spcPct val="150000"/>
              </a:lnSpc>
            </a:pP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  <a:hlinkClick r:id="rId10" action="ppaction://hlinksldjump"/>
              </a:rPr>
              <a:t>Відповідальність</a:t>
            </a: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…..…………………………………..…………………19</a:t>
            </a:r>
          </a:p>
          <a:p>
            <a:pPr algn="just">
              <a:lnSpc>
                <a:spcPct val="150000"/>
              </a:lnSpc>
            </a:pP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  <a:hlinkClick r:id="rId18" action="ppaction://hlinksldjump"/>
              </a:rPr>
              <a:t>Нормативно-правові акти, які регулюють відносини у сфері </a:t>
            </a:r>
          </a:p>
          <a:p>
            <a:pPr algn="just">
              <a:lnSpc>
                <a:spcPct val="150000"/>
              </a:lnSpc>
            </a:pP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  <a:hlinkClick r:id="rId18" action="ppaction://hlinksldjump"/>
              </a:rPr>
              <a:t>доступу до публічної інформації</a:t>
            </a:r>
            <a:r>
              <a:rPr lang="uk-UA" sz="11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…………………………........….....20</a:t>
            </a:r>
          </a:p>
          <a:p>
            <a:pPr algn="just">
              <a:lnSpc>
                <a:spcPts val="2500"/>
              </a:lnSpc>
            </a:pPr>
            <a:endParaRPr lang="uk-UA" sz="1200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algn="just">
              <a:lnSpc>
                <a:spcPct val="150000"/>
              </a:lnSpc>
            </a:pPr>
            <a:endParaRPr lang="uk-UA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algn="just">
              <a:lnSpc>
                <a:spcPct val="150000"/>
              </a:lnSpc>
            </a:pPr>
            <a:endParaRPr lang="uk-UA" sz="1600" i="1" dirty="0" smtClean="0">
              <a:latin typeface="Bookman Old Style" panose="02050604050505020204" pitchFamily="18" charset="0"/>
            </a:endParaRPr>
          </a:p>
          <a:p>
            <a:pPr algn="just">
              <a:lnSpc>
                <a:spcPct val="150000"/>
              </a:lnSpc>
            </a:pPr>
            <a:endParaRPr lang="uk-UA" sz="1600" i="1" dirty="0">
              <a:latin typeface="Bookman Old Style" panose="020506040505050202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-48122" y="4676115"/>
            <a:ext cx="2136047" cy="462714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5545" y="0"/>
            <a:ext cx="2121592" cy="5145470"/>
          </a:xfrm>
          <a:prstGeom prst="rect">
            <a:avLst/>
          </a:prstGeom>
        </p:spPr>
      </p:pic>
      <p:sp>
        <p:nvSpPr>
          <p:cNvPr id="1618" name="Shape 1618"/>
          <p:cNvSpPr txBox="1">
            <a:spLocks noGrp="1"/>
          </p:cNvSpPr>
          <p:nvPr>
            <p:ph type="title"/>
          </p:nvPr>
        </p:nvSpPr>
        <p:spPr>
          <a:xfrm>
            <a:off x="0" y="1626750"/>
            <a:ext cx="2051720" cy="857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uk-UA" sz="1600" dirty="0">
                <a:latin typeface="Calibri" panose="020F0502020204030204" pitchFamily="34" charset="0"/>
              </a:rPr>
              <a:t/>
            </a:r>
            <a:br>
              <a:rPr lang="uk-UA" sz="1600" dirty="0">
                <a:latin typeface="Calibri" panose="020F0502020204030204" pitchFamily="34" charset="0"/>
              </a:rPr>
            </a:br>
            <a:endParaRPr lang="en" sz="1600" dirty="0">
              <a:latin typeface="Calibri" pitchFamily="34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-163898" y="-50195"/>
            <a:ext cx="2483242" cy="86357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Montserrat"/>
              <a:buNone/>
              <a:defRPr sz="1800" b="1" i="0" u="none" strike="noStrike" cap="none" baseline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>
              <a:spcBef>
                <a:spcPts val="0"/>
              </a:spcBef>
              <a:buClr>
                <a:srgbClr val="FFFFFF"/>
              </a:buClr>
              <a:buSzPct val="1000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>
              <a:spcBef>
                <a:spcPts val="0"/>
              </a:spcBef>
              <a:buClr>
                <a:srgbClr val="FFFFFF"/>
              </a:buClr>
              <a:buSzPct val="1000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>
              <a:spcBef>
                <a:spcPts val="0"/>
              </a:spcBef>
              <a:buClr>
                <a:srgbClr val="FFFFFF"/>
              </a:buClr>
              <a:buSzPct val="1000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>
              <a:spcBef>
                <a:spcPts val="0"/>
              </a:spcBef>
              <a:buClr>
                <a:srgbClr val="FFFFFF"/>
              </a:buClr>
              <a:buSzPct val="1000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>
              <a:spcBef>
                <a:spcPts val="0"/>
              </a:spcBef>
              <a:buClr>
                <a:srgbClr val="FFFFFF"/>
              </a:buClr>
              <a:buSzPct val="1000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>
              <a:spcBef>
                <a:spcPts val="0"/>
              </a:spcBef>
              <a:buClr>
                <a:srgbClr val="FFFFFF"/>
              </a:buClr>
              <a:buSzPct val="1000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>
              <a:spcBef>
                <a:spcPts val="0"/>
              </a:spcBef>
              <a:buClr>
                <a:srgbClr val="FFFFFF"/>
              </a:buClr>
              <a:buSzPct val="1000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>
              <a:spcBef>
                <a:spcPts val="0"/>
              </a:spcBef>
              <a:buClr>
                <a:srgbClr val="FFFFFF"/>
              </a:buClr>
              <a:buSzPct val="1000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algn="ctr">
              <a:defRPr/>
            </a:pPr>
            <a:r>
              <a:rPr lang="uk-UA" sz="2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Публічна</a:t>
            </a:r>
            <a:r>
              <a:rPr lang="uk-UA" sz="28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інформація</a:t>
            </a:r>
            <a:endParaRPr lang="uk-UA" altLang="uk-UA" sz="2600" dirty="0">
              <a:solidFill>
                <a:schemeClr val="bg1"/>
              </a:solidFill>
              <a:effectLst>
                <a:innerShdw blurRad="63500" dist="50800">
                  <a:prstClr val="black">
                    <a:alpha val="50000"/>
                  </a:prstClr>
                </a:inn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Місце для вмісту 2"/>
          <p:cNvSpPr txBox="1">
            <a:spLocks/>
          </p:cNvSpPr>
          <p:nvPr/>
        </p:nvSpPr>
        <p:spPr>
          <a:xfrm>
            <a:off x="2121592" y="536047"/>
            <a:ext cx="6552991" cy="2251727"/>
          </a:xfrm>
          <a:prstGeom prst="rect">
            <a:avLst/>
          </a:prstGeom>
        </p:spPr>
        <p:txBody>
          <a:bodyPr>
            <a:no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uk-UA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endParaRPr lang="uk-UA" sz="1600" b="1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418585" y="185457"/>
            <a:ext cx="63252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1200" b="1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уся інформація</a:t>
            </a:r>
            <a:r>
              <a:rPr lang="uk-UA" sz="12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, що </a:t>
            </a:r>
            <a:r>
              <a:rPr lang="uk-UA" sz="1200" b="1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перебуває у володінні </a:t>
            </a:r>
            <a:r>
              <a:rPr lang="uk-UA" sz="12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суб</a:t>
            </a:r>
            <a:r>
              <a:rPr lang="uk-UA" sz="1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12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єктів </a:t>
            </a:r>
            <a:r>
              <a:rPr lang="uk-UA" sz="12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владних повноважень, тобто органів державної влади, інших державних органів, органів місцевого самоврядування, органів влади Автономної Республіки Крим, інших суб'єктів, що здійснюють владні управлінські функції відповідно </a:t>
            </a:r>
            <a:r>
              <a:rPr lang="uk-UA" sz="12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до</a:t>
            </a:r>
            <a:r>
              <a:rPr lang="en-US" sz="12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sz="12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законодавства </a:t>
            </a:r>
            <a:r>
              <a:rPr lang="uk-UA" sz="12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та рішення яких є обов'язковими для виконання </a:t>
            </a:r>
          </a:p>
        </p:txBody>
      </p:sp>
      <p:sp>
        <p:nvSpPr>
          <p:cNvPr id="5" name="Прямокутник 4"/>
          <p:cNvSpPr/>
          <p:nvPr/>
        </p:nvSpPr>
        <p:spPr>
          <a:xfrm>
            <a:off x="31270" y="1059582"/>
            <a:ext cx="1989180" cy="330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100" i="1" dirty="0">
                <a:solidFill>
                  <a:schemeClr val="bg1">
                    <a:lumMod val="95000"/>
                  </a:schemeClr>
                </a:solidFill>
                <a:latin typeface="Bookman Old Style" panose="02050604050505020204" pitchFamily="18" charset="0"/>
              </a:rPr>
              <a:t>відображена та задокументована будь-якими засобами та на будь-яких носіях інформація, що була отримана або створена в процесі виконання суб'єктами владних повноважень своїх </a:t>
            </a:r>
            <a:r>
              <a:rPr lang="uk-UA" sz="1100" i="1" dirty="0" smtClean="0">
                <a:solidFill>
                  <a:schemeClr val="bg1">
                    <a:lumMod val="95000"/>
                  </a:schemeClr>
                </a:solidFill>
                <a:latin typeface="Bookman Old Style" panose="02050604050505020204" pitchFamily="18" charset="0"/>
              </a:rPr>
              <a:t>обов</a:t>
            </a:r>
            <a:r>
              <a:rPr lang="uk-UA" sz="11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1100" i="1" dirty="0" smtClean="0">
                <a:solidFill>
                  <a:schemeClr val="bg1">
                    <a:lumMod val="95000"/>
                  </a:schemeClr>
                </a:solidFill>
                <a:latin typeface="Bookman Old Style" panose="02050604050505020204" pitchFamily="18" charset="0"/>
              </a:rPr>
              <a:t>язків</a:t>
            </a:r>
            <a:r>
              <a:rPr lang="uk-UA" sz="1100" i="1" dirty="0">
                <a:solidFill>
                  <a:schemeClr val="bg1">
                    <a:lumMod val="95000"/>
                  </a:schemeClr>
                </a:solidFill>
                <a:latin typeface="Bookman Old Style" panose="02050604050505020204" pitchFamily="18" charset="0"/>
              </a:rPr>
              <a:t>, передбачених чинним законодавством, або яка знаходиться у володінні суб'єктів владних повноважень, інших розпорядників публічної інформації, визначених Законом України </a:t>
            </a:r>
            <a:r>
              <a:rPr lang="en-US" sz="1100" i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1100" i="1" dirty="0" smtClean="0">
                <a:solidFill>
                  <a:schemeClr val="bg1">
                    <a:lumMod val="95000"/>
                  </a:schemeClr>
                </a:solidFill>
                <a:latin typeface="Bookman Old Style" panose="02050604050505020204" pitchFamily="18" charset="0"/>
              </a:rPr>
              <a:t>Про </a:t>
            </a:r>
            <a:r>
              <a:rPr lang="uk-UA" sz="1100" i="1" dirty="0">
                <a:solidFill>
                  <a:schemeClr val="bg1">
                    <a:lumMod val="95000"/>
                  </a:schemeClr>
                </a:solidFill>
                <a:latin typeface="Bookman Old Style" panose="02050604050505020204" pitchFamily="18" charset="0"/>
              </a:rPr>
              <a:t>доступ до публічної </a:t>
            </a:r>
            <a:r>
              <a:rPr lang="uk-UA" sz="1100" i="1" dirty="0" smtClean="0">
                <a:solidFill>
                  <a:schemeClr val="bg1">
                    <a:lumMod val="95000"/>
                  </a:schemeClr>
                </a:solidFill>
                <a:latin typeface="Bookman Old Style" panose="02050604050505020204" pitchFamily="18" charset="0"/>
              </a:rPr>
              <a:t>інформації</a:t>
            </a:r>
            <a:r>
              <a:rPr lang="en-US" sz="1100" i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uk-UA" sz="1100" i="1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5-кутна зірка 11"/>
          <p:cNvSpPr/>
          <p:nvPr/>
        </p:nvSpPr>
        <p:spPr>
          <a:xfrm>
            <a:off x="2280733" y="1316272"/>
            <a:ext cx="143216" cy="12907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Прямокутник 10"/>
          <p:cNvSpPr/>
          <p:nvPr/>
        </p:nvSpPr>
        <p:spPr>
          <a:xfrm>
            <a:off x="2450240" y="1693794"/>
            <a:ext cx="62671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1200" i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інформація щодо </a:t>
            </a:r>
            <a:r>
              <a:rPr lang="uk-UA" sz="1200" b="1" i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використання бюджетних коштів </a:t>
            </a:r>
            <a:r>
              <a:rPr lang="uk-UA" sz="1200" i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юридичними особами, що фінансуються з державного, місцевих бюджетів, бюджету Автономної Республіки Крим </a:t>
            </a:r>
            <a:endParaRPr lang="uk-UA" sz="1200" i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5" name="Прямокутник 14"/>
          <p:cNvSpPr/>
          <p:nvPr/>
        </p:nvSpPr>
        <p:spPr>
          <a:xfrm>
            <a:off x="2450240" y="2327814"/>
            <a:ext cx="62118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1200" i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інформація, пов'язана з </a:t>
            </a:r>
            <a:r>
              <a:rPr lang="uk-UA" sz="1200" b="1" i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виконанням </a:t>
            </a:r>
            <a:r>
              <a:rPr lang="uk-UA" sz="1200" i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особами </a:t>
            </a:r>
            <a:r>
              <a:rPr lang="uk-UA" sz="1200" b="1" i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делегованих повноважень </a:t>
            </a:r>
            <a:r>
              <a:rPr lang="uk-UA" sz="1200" i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суб'єктів владних повноважень згідно із законом чи договором, включаючи надання освітніх, оздоровчих, соціальних або інших державних послуг </a:t>
            </a:r>
            <a:endParaRPr lang="uk-UA" sz="1200" i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9" name="5-кутна зірка 18"/>
          <p:cNvSpPr/>
          <p:nvPr/>
        </p:nvSpPr>
        <p:spPr>
          <a:xfrm>
            <a:off x="2273982" y="271732"/>
            <a:ext cx="143216" cy="12907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0" name="5-кутна зірка 19"/>
          <p:cNvSpPr/>
          <p:nvPr/>
        </p:nvSpPr>
        <p:spPr>
          <a:xfrm>
            <a:off x="2285008" y="1752278"/>
            <a:ext cx="143216" cy="12907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1" name="5-кутна зірка 20"/>
          <p:cNvSpPr/>
          <p:nvPr/>
        </p:nvSpPr>
        <p:spPr>
          <a:xfrm>
            <a:off x="2285008" y="2394531"/>
            <a:ext cx="143216" cy="12907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2" name="5-кутна зірка 21"/>
          <p:cNvSpPr/>
          <p:nvPr/>
        </p:nvSpPr>
        <p:spPr>
          <a:xfrm>
            <a:off x="2278683" y="3032752"/>
            <a:ext cx="143216" cy="12907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Прямокутник 16"/>
          <p:cNvSpPr/>
          <p:nvPr/>
        </p:nvSpPr>
        <p:spPr>
          <a:xfrm>
            <a:off x="2450240" y="2974145"/>
            <a:ext cx="621188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1200" i="1" dirty="0" smtClean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інформація щодо умов </a:t>
            </a:r>
            <a:r>
              <a:rPr lang="uk-UA" sz="1200" b="1" i="1" dirty="0" smtClean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постачання товарів, послуг та цін на них</a:t>
            </a:r>
            <a:r>
              <a:rPr lang="uk-UA" sz="1200" i="1" dirty="0" smtClean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, якщо йдеться про суб</a:t>
            </a:r>
            <a:r>
              <a:rPr lang="uk-UA" sz="1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1200" i="1" dirty="0" smtClean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єктів господарювання, які займають домінуюче становище на ринку або наділені спеціальними чи виключними правами, або є природними монополіями </a:t>
            </a:r>
            <a:endParaRPr lang="uk-UA" sz="1200" i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24" name="5-кутна зірка 23"/>
          <p:cNvSpPr/>
          <p:nvPr/>
        </p:nvSpPr>
        <p:spPr>
          <a:xfrm>
            <a:off x="2278377" y="3848162"/>
            <a:ext cx="143216" cy="12907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3" name="Прямокутник 22"/>
          <p:cNvSpPr/>
          <p:nvPr/>
        </p:nvSpPr>
        <p:spPr>
          <a:xfrm>
            <a:off x="2428224" y="3757526"/>
            <a:ext cx="623389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1200" i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інформація про </a:t>
            </a:r>
            <a:r>
              <a:rPr lang="uk-UA" sz="1200" b="1" i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стан довкілля; якість харчових продуктів і предметів побуту; аварії, катастрофи, небезпечні природні явища та інші надзвичайні події,</a:t>
            </a:r>
            <a:r>
              <a:rPr lang="uk-UA" sz="1200" i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 що сталися або можуть статися і загрожують </a:t>
            </a:r>
            <a:r>
              <a:rPr lang="uk-UA" sz="1200" i="1" dirty="0" smtClean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здоров</a:t>
            </a:r>
            <a:r>
              <a:rPr lang="uk-UA" sz="1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1200" i="1" dirty="0" smtClean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ю </a:t>
            </a:r>
            <a:r>
              <a:rPr lang="uk-UA" sz="1200" i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та безпеці громадян</a:t>
            </a:r>
            <a:endParaRPr lang="uk-UA" sz="1200" i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26" name="5-кутна зірка 25"/>
          <p:cNvSpPr/>
          <p:nvPr/>
        </p:nvSpPr>
        <p:spPr>
          <a:xfrm>
            <a:off x="2288975" y="4650038"/>
            <a:ext cx="111415" cy="9954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Прямокутник 8"/>
          <p:cNvSpPr/>
          <p:nvPr/>
        </p:nvSpPr>
        <p:spPr>
          <a:xfrm>
            <a:off x="2475356" y="4476341"/>
            <a:ext cx="610757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2400"/>
              </a:lnSpc>
            </a:pPr>
            <a:r>
              <a:rPr lang="uk-UA" sz="12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є </a:t>
            </a:r>
            <a:r>
              <a:rPr lang="uk-UA" sz="1200" b="1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відкритою</a:t>
            </a:r>
            <a:r>
              <a:rPr lang="uk-UA" sz="12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, крім випадків, встановлених законом</a:t>
            </a:r>
          </a:p>
        </p:txBody>
      </p:sp>
      <p:sp>
        <p:nvSpPr>
          <p:cNvPr id="10" name="Прямокутник 9"/>
          <p:cNvSpPr/>
          <p:nvPr/>
        </p:nvSpPr>
        <p:spPr>
          <a:xfrm>
            <a:off x="2450239" y="1244439"/>
            <a:ext cx="62118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1200" i="1" dirty="0" smtClean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інформація</a:t>
            </a:r>
            <a:r>
              <a:rPr lang="uk-UA" sz="1200" i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,</a:t>
            </a:r>
            <a:r>
              <a:rPr lang="uk-UA" sz="1200" b="1" i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 </a:t>
            </a:r>
            <a:r>
              <a:rPr lang="uk-UA" sz="1200" i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що</a:t>
            </a:r>
            <a:r>
              <a:rPr lang="uk-UA" sz="1200" b="1" i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 становить суспільний інтерес</a:t>
            </a:r>
            <a:r>
              <a:rPr lang="uk-UA" sz="1200" i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 (суспільно</a:t>
            </a:r>
            <a:r>
              <a:rPr lang="en-US" sz="1200" i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 </a:t>
            </a:r>
            <a:r>
              <a:rPr lang="uk-UA" sz="1200" i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необхідна інформація) </a:t>
            </a:r>
            <a:endParaRPr lang="uk-UA" sz="1200" i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2196" y="4650038"/>
            <a:ext cx="2155375" cy="495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074897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8121" y="0"/>
            <a:ext cx="2121592" cy="5136398"/>
          </a:xfrm>
          <a:prstGeom prst="rect">
            <a:avLst/>
          </a:prstGeom>
        </p:spPr>
      </p:pic>
      <p:sp>
        <p:nvSpPr>
          <p:cNvPr id="1536" name="Shape 1536"/>
          <p:cNvSpPr txBox="1">
            <a:spLocks noGrp="1"/>
          </p:cNvSpPr>
          <p:nvPr>
            <p:ph type="title"/>
          </p:nvPr>
        </p:nvSpPr>
        <p:spPr>
          <a:xfrm>
            <a:off x="107504" y="267494"/>
            <a:ext cx="2016224" cy="3744416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uk-UA" sz="1400" dirty="0"/>
              <a:t/>
            </a:r>
            <a:br>
              <a:rPr lang="uk-UA" sz="1400" dirty="0"/>
            </a:br>
            <a:r>
              <a:rPr lang="uk-UA" sz="1600" dirty="0" smtClean="0">
                <a:latin typeface="Calibri" pitchFamily="34" charset="0"/>
              </a:rPr>
              <a:t/>
            </a:r>
            <a:br>
              <a:rPr lang="uk-UA" sz="1600" dirty="0" smtClean="0">
                <a:latin typeface="Calibri" pitchFamily="34" charset="0"/>
              </a:rPr>
            </a:br>
            <a:endParaRPr lang="en" sz="1600" dirty="0">
              <a:latin typeface="Calibri" pitchFamily="34" charset="0"/>
            </a:endParaRPr>
          </a:p>
        </p:txBody>
      </p:sp>
      <p:sp>
        <p:nvSpPr>
          <p:cNvPr id="35" name="Text Placeholder 6"/>
          <p:cNvSpPr txBox="1">
            <a:spLocks/>
          </p:cNvSpPr>
          <p:nvPr/>
        </p:nvSpPr>
        <p:spPr>
          <a:xfrm>
            <a:off x="6804248" y="1923678"/>
            <a:ext cx="2160240" cy="289107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FA8DC"/>
              </a:buClr>
              <a:buSzPct val="100000"/>
              <a:buFont typeface="Roboto"/>
              <a:buChar char="▸"/>
              <a:tabLst/>
              <a:defRPr/>
            </a:pPr>
            <a:endParaRPr kumimoji="0" lang="en-GB" sz="2400" b="0" i="0" u="none" strike="noStrike" kern="0" cap="none" spc="0" normalizeH="0" baseline="0" noProof="0" dirty="0">
              <a:ln>
                <a:noFill/>
              </a:ln>
              <a:solidFill>
                <a:srgbClr val="073763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2197" y="859836"/>
            <a:ext cx="18722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Публічна </a:t>
            </a:r>
          </a:p>
          <a:p>
            <a:pPr algn="ctr"/>
            <a:r>
              <a:rPr lang="uk-UA" sz="20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інформація </a:t>
            </a:r>
            <a:br>
              <a:rPr lang="uk-UA" sz="20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20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 обмеженим </a:t>
            </a:r>
          </a:p>
          <a:p>
            <a:pPr algn="ctr"/>
            <a:r>
              <a:rPr lang="uk-UA" sz="20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доступом</a:t>
            </a:r>
            <a:endParaRPr lang="uk-UA" sz="20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9" name="Group 7"/>
          <p:cNvGrpSpPr>
            <a:grpSpLocks/>
          </p:cNvGrpSpPr>
          <p:nvPr/>
        </p:nvGrpSpPr>
        <p:grpSpPr bwMode="auto">
          <a:xfrm>
            <a:off x="2915816" y="519233"/>
            <a:ext cx="5105400" cy="555625"/>
            <a:chOff x="1248" y="2030"/>
            <a:chExt cx="3216" cy="350"/>
          </a:xfrm>
        </p:grpSpPr>
        <p:sp>
          <p:nvSpPr>
            <p:cNvPr id="10" name="Line 8"/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  <a:contourClr>
                <a:srgbClr val="99CC0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gray">
            <a:xfrm>
              <a:off x="2449" y="2089"/>
              <a:ext cx="1191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uk-UA" sz="1800" i="1" dirty="0" smtClean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конфіденційна</a:t>
              </a:r>
              <a:endParaRPr lang="en-US" sz="1800" i="1" dirty="0">
                <a:solidFill>
                  <a:srgbClr val="002060"/>
                </a:solidFill>
                <a:latin typeface="Bookman Old Style" panose="02050604050505020204" pitchFamily="18" charset="0"/>
              </a:endParaRP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/>
                <a:t>1</a:t>
              </a:r>
            </a:p>
          </p:txBody>
        </p:sp>
      </p:grpSp>
      <p:grpSp>
        <p:nvGrpSpPr>
          <p:cNvPr id="14" name="Group 12"/>
          <p:cNvGrpSpPr>
            <a:grpSpLocks/>
          </p:cNvGrpSpPr>
          <p:nvPr/>
        </p:nvGrpSpPr>
        <p:grpSpPr bwMode="auto">
          <a:xfrm>
            <a:off x="2929406" y="1499331"/>
            <a:ext cx="5105400" cy="555625"/>
            <a:chOff x="1248" y="2640"/>
            <a:chExt cx="3216" cy="350"/>
          </a:xfrm>
        </p:grpSpPr>
        <p:sp>
          <p:nvSpPr>
            <p:cNvPr id="15" name="Line 13"/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  <a:contourClr>
                <a:srgbClr val="006699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17" name="Text Box 15"/>
            <p:cNvSpPr txBox="1">
              <a:spLocks noChangeArrowheads="1"/>
            </p:cNvSpPr>
            <p:nvPr/>
          </p:nvSpPr>
          <p:spPr bwMode="gray">
            <a:xfrm>
              <a:off x="2589" y="2664"/>
              <a:ext cx="701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uk-UA" sz="1800" i="1" dirty="0" smtClean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таємна</a:t>
              </a:r>
              <a:endParaRPr lang="en-US" sz="1800" i="1" dirty="0">
                <a:solidFill>
                  <a:srgbClr val="002060"/>
                </a:solidFill>
                <a:latin typeface="Bookman Old Style" panose="02050604050505020204" pitchFamily="18" charset="0"/>
              </a:endParaRPr>
            </a:p>
          </p:txBody>
        </p:sp>
        <p:sp>
          <p:nvSpPr>
            <p:cNvPr id="18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2</a:t>
              </a:r>
            </a:p>
          </p:txBody>
        </p:sp>
      </p:grpSp>
      <p:grpSp>
        <p:nvGrpSpPr>
          <p:cNvPr id="19" name="Group 17"/>
          <p:cNvGrpSpPr>
            <a:grpSpLocks/>
          </p:cNvGrpSpPr>
          <p:nvPr/>
        </p:nvGrpSpPr>
        <p:grpSpPr bwMode="auto">
          <a:xfrm>
            <a:off x="2930510" y="2493517"/>
            <a:ext cx="5105400" cy="565150"/>
            <a:chOff x="1248" y="3224"/>
            <a:chExt cx="3216" cy="356"/>
          </a:xfrm>
        </p:grpSpPr>
        <p:sp>
          <p:nvSpPr>
            <p:cNvPr id="20" name="Line 18"/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1" name="Rectangle 19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  <a:contourClr>
                <a:srgbClr val="FF9933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22" name="Text Box 20"/>
            <p:cNvSpPr txBox="1">
              <a:spLocks noChangeArrowheads="1"/>
            </p:cNvSpPr>
            <p:nvPr/>
          </p:nvSpPr>
          <p:spPr bwMode="gray">
            <a:xfrm>
              <a:off x="2576" y="3224"/>
              <a:ext cx="818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1800" i="1" dirty="0" smtClean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службова</a:t>
              </a:r>
              <a:endParaRPr lang="en-US" sz="1800" i="1" dirty="0">
                <a:solidFill>
                  <a:srgbClr val="002060"/>
                </a:solidFill>
                <a:latin typeface="Bookman Old Style" panose="02050604050505020204" pitchFamily="18" charset="0"/>
              </a:endParaRPr>
            </a:p>
          </p:txBody>
        </p:sp>
        <p:sp>
          <p:nvSpPr>
            <p:cNvPr id="23" name="Text Box 21"/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/>
                <a:t>3</a:t>
              </a:r>
            </a:p>
          </p:txBody>
        </p:sp>
      </p:grpSp>
      <p:pic>
        <p:nvPicPr>
          <p:cNvPr id="24" name="Рисунок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615" y="3251558"/>
            <a:ext cx="969555" cy="1211944"/>
          </a:xfrm>
          <a:prstGeom prst="rect">
            <a:avLst/>
          </a:prstGeom>
        </p:spPr>
      </p:pic>
      <p:sp>
        <p:nvSpPr>
          <p:cNvPr id="25" name="Прямокутник 2"/>
          <p:cNvSpPr/>
          <p:nvPr/>
        </p:nvSpPr>
        <p:spPr>
          <a:xfrm>
            <a:off x="3501143" y="3642040"/>
            <a:ext cx="46078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600" b="1" i="1" dirty="0" smtClean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обмеженню </a:t>
            </a:r>
            <a:r>
              <a:rPr lang="uk-UA" sz="1600" b="1" i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підлягає інформація, </a:t>
            </a:r>
            <a:endParaRPr lang="uk-UA" sz="1600" b="1" i="1" dirty="0" smtClean="0">
              <a:solidFill>
                <a:srgbClr val="002060"/>
              </a:solidFill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uk-UA" sz="1600" b="1" i="1" dirty="0" smtClean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не документ</a:t>
            </a:r>
            <a:endParaRPr lang="uk-UA" sz="1600" b="1" i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48122" y="4676115"/>
            <a:ext cx="2136047" cy="462714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Рисунок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121" y="0"/>
            <a:ext cx="2121592" cy="514547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635646"/>
            <a:ext cx="2123728" cy="1512168"/>
          </a:xfrm>
        </p:spPr>
        <p:txBody>
          <a:bodyPr/>
          <a:lstStyle/>
          <a:p>
            <a:r>
              <a:rPr lang="uk-UA" sz="1600" dirty="0" smtClean="0">
                <a:latin typeface="Calibri" panose="020F0502020204030204" pitchFamily="34" charset="0"/>
              </a:rPr>
              <a:t/>
            </a:r>
            <a:br>
              <a:rPr lang="uk-UA" sz="1600" dirty="0" smtClean="0">
                <a:latin typeface="Calibri" panose="020F0502020204030204" pitchFamily="34" charset="0"/>
              </a:rPr>
            </a:br>
            <a:r>
              <a:rPr lang="uk-UA" sz="1600" dirty="0" smtClean="0">
                <a:latin typeface="Calibri" panose="020F0502020204030204" pitchFamily="34" charset="0"/>
              </a:rPr>
              <a:t/>
            </a:r>
            <a:br>
              <a:rPr lang="uk-UA" sz="1600" dirty="0" smtClean="0">
                <a:latin typeface="Calibri" panose="020F0502020204030204" pitchFamily="34" charset="0"/>
              </a:rPr>
            </a:br>
            <a:r>
              <a:rPr lang="uk-UA" sz="1600" dirty="0">
                <a:latin typeface="Calibri" panose="020F0502020204030204" pitchFamily="34" charset="0"/>
              </a:rPr>
              <a:t/>
            </a:r>
            <a:br>
              <a:rPr lang="uk-UA" sz="1600" dirty="0">
                <a:latin typeface="Calibri" panose="020F0502020204030204" pitchFamily="34" charset="0"/>
              </a:rPr>
            </a:br>
            <a:r>
              <a:rPr lang="uk-UA" sz="1600" dirty="0"/>
              <a:t/>
            </a:r>
            <a:br>
              <a:rPr lang="uk-UA" sz="1600" dirty="0"/>
            </a:br>
            <a:r>
              <a:rPr lang="uk-UA" sz="1600" dirty="0"/>
              <a:t/>
            </a:r>
            <a:br>
              <a:rPr lang="uk-UA" sz="1600" dirty="0"/>
            </a:br>
            <a:endParaRPr lang="en-GB" sz="1600" dirty="0" smtClean="0">
              <a:latin typeface="Calibri" pitchFamily="34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-77751" y="1185207"/>
            <a:ext cx="2335175" cy="67255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Montserrat"/>
              <a:buNone/>
              <a:defRPr sz="1800" b="1" i="0" u="none" strike="noStrike" cap="none" baseline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>
              <a:spcBef>
                <a:spcPts val="0"/>
              </a:spcBef>
              <a:buClr>
                <a:srgbClr val="FFFFFF"/>
              </a:buClr>
              <a:buSzPct val="1000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>
              <a:spcBef>
                <a:spcPts val="0"/>
              </a:spcBef>
              <a:buClr>
                <a:srgbClr val="FFFFFF"/>
              </a:buClr>
              <a:buSzPct val="1000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>
              <a:spcBef>
                <a:spcPts val="0"/>
              </a:spcBef>
              <a:buClr>
                <a:srgbClr val="FFFFFF"/>
              </a:buClr>
              <a:buSzPct val="1000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>
              <a:spcBef>
                <a:spcPts val="0"/>
              </a:spcBef>
              <a:buClr>
                <a:srgbClr val="FFFFFF"/>
              </a:buClr>
              <a:buSzPct val="1000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>
              <a:spcBef>
                <a:spcPts val="0"/>
              </a:spcBef>
              <a:buClr>
                <a:srgbClr val="FFFFFF"/>
              </a:buClr>
              <a:buSzPct val="1000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>
              <a:spcBef>
                <a:spcPts val="0"/>
              </a:spcBef>
              <a:buClr>
                <a:srgbClr val="FFFFFF"/>
              </a:buClr>
              <a:buSzPct val="1000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>
              <a:spcBef>
                <a:spcPts val="0"/>
              </a:spcBef>
              <a:buClr>
                <a:srgbClr val="FFFFFF"/>
              </a:buClr>
              <a:buSzPct val="1000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>
              <a:spcBef>
                <a:spcPts val="0"/>
              </a:spcBef>
              <a:buClr>
                <a:srgbClr val="FFFFFF"/>
              </a:buClr>
              <a:buSzPct val="100000"/>
              <a:buFont typeface="Montserrat"/>
              <a:buNone/>
              <a:defRPr sz="18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algn="ctr"/>
            <a:r>
              <a:rPr lang="uk-UA" sz="20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Конфіденційна інформація</a:t>
            </a:r>
            <a:endParaRPr lang="ru-RU" sz="2000" dirty="0">
              <a:ln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10" name="Group 7"/>
          <p:cNvGrpSpPr>
            <a:grpSpLocks/>
          </p:cNvGrpSpPr>
          <p:nvPr/>
        </p:nvGrpSpPr>
        <p:grpSpPr bwMode="auto">
          <a:xfrm>
            <a:off x="2699791" y="501501"/>
            <a:ext cx="5983288" cy="665163"/>
            <a:chOff x="1248" y="2003"/>
            <a:chExt cx="3769" cy="419"/>
          </a:xfrm>
        </p:grpSpPr>
        <p:sp>
          <p:nvSpPr>
            <p:cNvPr id="11" name="Line 8"/>
            <p:cNvSpPr>
              <a:spLocks noChangeShapeType="1"/>
            </p:cNvSpPr>
            <p:nvPr/>
          </p:nvSpPr>
          <p:spPr bwMode="gray">
            <a:xfrm>
              <a:off x="1730" y="2402"/>
              <a:ext cx="3287" cy="2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  <a:contourClr>
                <a:srgbClr val="99CC0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13" name="Text Box 10"/>
            <p:cNvSpPr txBox="1">
              <a:spLocks noChangeArrowheads="1"/>
            </p:cNvSpPr>
            <p:nvPr/>
          </p:nvSpPr>
          <p:spPr bwMode="gray">
            <a:xfrm>
              <a:off x="1722" y="2003"/>
              <a:ext cx="3295" cy="3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/>
              <a:r>
                <a:rPr lang="uk-UA" sz="1500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і</a:t>
              </a:r>
              <a:r>
                <a:rPr lang="uk-UA" sz="1500" i="1" dirty="0" smtClean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нформація</a:t>
              </a:r>
              <a:r>
                <a:rPr lang="uk-UA" sz="1500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, доступ до якої обмежено фізичною або юридичною особою</a:t>
              </a:r>
              <a:endParaRPr lang="en-US" sz="1500" i="1" dirty="0">
                <a:solidFill>
                  <a:srgbClr val="002060"/>
                </a:solidFill>
                <a:latin typeface="Bookman Old Style" panose="02050604050505020204" pitchFamily="18" charset="0"/>
              </a:endParaRPr>
            </a:p>
          </p:txBody>
        </p:sp>
        <p:sp>
          <p:nvSpPr>
            <p:cNvPr id="14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2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/>
                <a:t>1</a:t>
              </a:r>
            </a:p>
          </p:txBody>
        </p:sp>
      </p:grpSp>
      <p:grpSp>
        <p:nvGrpSpPr>
          <p:cNvPr id="15" name="Group 12"/>
          <p:cNvGrpSpPr>
            <a:grpSpLocks/>
          </p:cNvGrpSpPr>
          <p:nvPr/>
        </p:nvGrpSpPr>
        <p:grpSpPr bwMode="auto">
          <a:xfrm>
            <a:off x="2699791" y="1545640"/>
            <a:ext cx="5983288" cy="626013"/>
            <a:chOff x="1248" y="2640"/>
            <a:chExt cx="3769" cy="359"/>
          </a:xfrm>
        </p:grpSpPr>
        <p:sp>
          <p:nvSpPr>
            <p:cNvPr id="16" name="Line 13"/>
            <p:cNvSpPr>
              <a:spLocks noChangeShapeType="1"/>
            </p:cNvSpPr>
            <p:nvPr/>
          </p:nvSpPr>
          <p:spPr bwMode="gray">
            <a:xfrm>
              <a:off x="1716" y="2993"/>
              <a:ext cx="3301" cy="6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  <a:contourClr>
                <a:srgbClr val="006699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18" name="Text Box 15"/>
            <p:cNvSpPr txBox="1">
              <a:spLocks noChangeArrowheads="1"/>
            </p:cNvSpPr>
            <p:nvPr/>
          </p:nvSpPr>
          <p:spPr bwMode="gray">
            <a:xfrm>
              <a:off x="2691" y="2676"/>
              <a:ext cx="11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just"/>
              <a:endParaRPr lang="en-US" sz="2400" i="1" dirty="0">
                <a:solidFill>
                  <a:srgbClr val="0070C0"/>
                </a:solidFill>
                <a:latin typeface="Bookman Old Style" panose="02050604050505020204" pitchFamily="18" charset="0"/>
              </a:endParaRPr>
            </a:p>
          </p:txBody>
        </p:sp>
        <p:sp>
          <p:nvSpPr>
            <p:cNvPr id="19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2</a:t>
              </a:r>
            </a:p>
          </p:txBody>
        </p:sp>
      </p:grpSp>
      <p:grpSp>
        <p:nvGrpSpPr>
          <p:cNvPr id="20" name="Group 17"/>
          <p:cNvGrpSpPr>
            <a:grpSpLocks/>
          </p:cNvGrpSpPr>
          <p:nvPr/>
        </p:nvGrpSpPr>
        <p:grpSpPr bwMode="auto">
          <a:xfrm>
            <a:off x="2714372" y="2588194"/>
            <a:ext cx="5968518" cy="942241"/>
            <a:chOff x="1265" y="3402"/>
            <a:chExt cx="3322" cy="357"/>
          </a:xfrm>
        </p:grpSpPr>
        <p:sp>
          <p:nvSpPr>
            <p:cNvPr id="21" name="Line 18"/>
            <p:cNvSpPr>
              <a:spLocks noChangeShapeType="1"/>
            </p:cNvSpPr>
            <p:nvPr/>
          </p:nvSpPr>
          <p:spPr bwMode="gray">
            <a:xfrm flipV="1">
              <a:off x="1676" y="3759"/>
              <a:ext cx="2911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2" name="Rectangle 19"/>
            <p:cNvSpPr>
              <a:spLocks noChangeArrowheads="1"/>
            </p:cNvSpPr>
            <p:nvPr/>
          </p:nvSpPr>
          <p:spPr bwMode="gray">
            <a:xfrm rot="3419336">
              <a:off x="1282" y="3409"/>
              <a:ext cx="226" cy="260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  <a:contourClr>
                <a:srgbClr val="FF9933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23" name="Text Box 20"/>
            <p:cNvSpPr txBox="1">
              <a:spLocks noChangeArrowheads="1"/>
            </p:cNvSpPr>
            <p:nvPr/>
          </p:nvSpPr>
          <p:spPr bwMode="gray">
            <a:xfrm>
              <a:off x="1672" y="3402"/>
              <a:ext cx="2816" cy="1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/>
              <a:r>
                <a:rPr lang="uk-UA" i="1" dirty="0" smtClean="0">
                  <a:solidFill>
                    <a:srgbClr val="0070C0"/>
                  </a:solidFill>
                </a:rPr>
                <a:t> </a:t>
              </a:r>
            </a:p>
          </p:txBody>
        </p:sp>
        <p:sp>
          <p:nvSpPr>
            <p:cNvPr id="24" name="Text Box 21"/>
            <p:cNvSpPr txBox="1">
              <a:spLocks noChangeArrowheads="1"/>
            </p:cNvSpPr>
            <p:nvPr/>
          </p:nvSpPr>
          <p:spPr bwMode="gray">
            <a:xfrm>
              <a:off x="1320" y="3455"/>
              <a:ext cx="190" cy="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/>
                <a:t>3</a:t>
              </a:r>
            </a:p>
          </p:txBody>
        </p:sp>
      </p:grpSp>
      <p:sp>
        <p:nvSpPr>
          <p:cNvPr id="3" name="Прямокутник 2"/>
          <p:cNvSpPr/>
          <p:nvPr/>
        </p:nvSpPr>
        <p:spPr>
          <a:xfrm>
            <a:off x="3430536" y="1376891"/>
            <a:ext cx="5230813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5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sz="15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може поширюватися у визначеному фізичною або юридичною особами порядку за їхнім бажанням відповідно до передбачених ними умов</a:t>
            </a:r>
            <a:endParaRPr lang="uk-UA" sz="1500" i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0" name="Text Box 20"/>
          <p:cNvSpPr txBox="1">
            <a:spLocks noChangeArrowheads="1"/>
          </p:cNvSpPr>
          <p:nvPr/>
        </p:nvSpPr>
        <p:spPr bwMode="gray">
          <a:xfrm>
            <a:off x="3771016" y="3862985"/>
            <a:ext cx="5918494" cy="308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uk-UA" i="1" dirty="0" smtClean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4" name="Прямокутник 3"/>
          <p:cNvSpPr/>
          <p:nvPr/>
        </p:nvSpPr>
        <p:spPr>
          <a:xfrm>
            <a:off x="3430535" y="3925027"/>
            <a:ext cx="52525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доступ </a:t>
            </a:r>
            <a:r>
              <a:rPr lang="uk-UA" b="1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не може бути обмежено </a:t>
            </a:r>
            <a:r>
              <a:rPr lang="uk-UA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самим суб’єктом владних повноважень</a:t>
            </a:r>
            <a:endParaRPr lang="uk-UA" b="1" i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Прямокутник 5"/>
          <p:cNvSpPr/>
          <p:nvPr/>
        </p:nvSpPr>
        <p:spPr>
          <a:xfrm>
            <a:off x="3430536" y="2313744"/>
            <a:ext cx="523081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розпорядники можуть поширювати її лише за згодою осіб, які обмежили доступ до інформації, а за відсутності такої згоди ─ лише в інтересах національної безпеки, економічного добробуту </a:t>
            </a:r>
          </a:p>
          <a:p>
            <a:r>
              <a:rPr lang="uk-UA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та прав людини</a:t>
            </a:r>
            <a:endParaRPr lang="uk-UA" i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026" name="Picture 2" descr="▷ Nota Bene купити • Товари, сайт Nota Bene продукція в магазині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0163" y="3674515"/>
            <a:ext cx="1042903" cy="1042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8122" y="4676115"/>
            <a:ext cx="2136047" cy="4627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Рисунок 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121" y="0"/>
            <a:ext cx="2121592" cy="5145470"/>
          </a:xfrm>
          <a:prstGeom prst="rect">
            <a:avLst/>
          </a:prstGeom>
        </p:spPr>
      </p:pic>
      <p:sp>
        <p:nvSpPr>
          <p:cNvPr id="29" name="Rectangle 4"/>
          <p:cNvSpPr>
            <a:spLocks noChangeArrowheads="1"/>
          </p:cNvSpPr>
          <p:nvPr/>
        </p:nvSpPr>
        <p:spPr bwMode="gray">
          <a:xfrm rot="3419336">
            <a:off x="2817730" y="3873180"/>
            <a:ext cx="385045" cy="384282"/>
          </a:xfrm>
          <a:prstGeom prst="rect">
            <a:avLst/>
          </a:prstGeom>
          <a:gradFill rotWithShape="1">
            <a:gsLst>
              <a:gs pos="0">
                <a:srgbClr val="FF7C80"/>
              </a:gs>
              <a:gs pos="100000">
                <a:srgbClr val="FF7C8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FF7C80"/>
            </a:extrusionClr>
            <a:contourClr>
              <a:srgbClr val="FF7C8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19622"/>
            <a:ext cx="2123728" cy="857400"/>
          </a:xfrm>
        </p:spPr>
        <p:txBody>
          <a:bodyPr/>
          <a:lstStyle/>
          <a:p>
            <a:r>
              <a:rPr lang="uk-UA" sz="2000" dirty="0"/>
              <a:t/>
            </a:r>
            <a:br>
              <a:rPr lang="uk-UA" sz="2000" dirty="0"/>
            </a:br>
            <a:endParaRPr lang="en-GB" sz="2000" dirty="0" smtClean="0">
              <a:latin typeface="Calibri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3061" y="1377553"/>
            <a:ext cx="17792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Таємна </a:t>
            </a:r>
            <a:endParaRPr lang="uk-UA" sz="2000" b="1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uk-UA" sz="20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інформація</a:t>
            </a:r>
            <a:endParaRPr lang="uk-UA" sz="20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751081" y="249204"/>
            <a:ext cx="58862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600" b="1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Інформація, розголошення якої може завдати шкоди особі, суспільству, державі</a:t>
            </a:r>
            <a:endParaRPr lang="uk-UA" sz="1600" b="1" dirty="0">
              <a:solidFill>
                <a:srgbClr val="002060"/>
              </a:solidFill>
            </a:endParaRPr>
          </a:p>
        </p:txBody>
      </p:sp>
      <p:grpSp>
        <p:nvGrpSpPr>
          <p:cNvPr id="10" name="Group 7"/>
          <p:cNvGrpSpPr>
            <a:grpSpLocks/>
          </p:cNvGrpSpPr>
          <p:nvPr/>
        </p:nvGrpSpPr>
        <p:grpSpPr bwMode="auto">
          <a:xfrm>
            <a:off x="2867621" y="1096570"/>
            <a:ext cx="5921376" cy="633414"/>
            <a:chOff x="1263" y="2004"/>
            <a:chExt cx="3730" cy="399"/>
          </a:xfrm>
        </p:grpSpPr>
        <p:sp>
          <p:nvSpPr>
            <p:cNvPr id="11" name="Line 8"/>
            <p:cNvSpPr>
              <a:spLocks noChangeShapeType="1"/>
            </p:cNvSpPr>
            <p:nvPr/>
          </p:nvSpPr>
          <p:spPr bwMode="gray">
            <a:xfrm>
              <a:off x="1702" y="2397"/>
              <a:ext cx="3275" cy="6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" name="Rectangle 9"/>
            <p:cNvSpPr>
              <a:spLocks noChangeArrowheads="1"/>
            </p:cNvSpPr>
            <p:nvPr/>
          </p:nvSpPr>
          <p:spPr bwMode="gray">
            <a:xfrm rot="3419336">
              <a:off x="1266" y="2010"/>
              <a:ext cx="236" cy="241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  <a:contourClr>
                <a:srgbClr val="99CC0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13" name="Text Box 10"/>
            <p:cNvSpPr txBox="1">
              <a:spLocks noChangeArrowheads="1"/>
            </p:cNvSpPr>
            <p:nvPr/>
          </p:nvSpPr>
          <p:spPr bwMode="gray">
            <a:xfrm>
              <a:off x="1736" y="2044"/>
              <a:ext cx="3257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/>
              <a:r>
                <a:rPr lang="uk-UA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державна таємниця</a:t>
              </a:r>
              <a:endParaRPr lang="en-US" sz="2400" i="1" dirty="0">
                <a:solidFill>
                  <a:srgbClr val="002060"/>
                </a:solidFill>
                <a:latin typeface="Bookman Old Style" panose="02050604050505020204" pitchFamily="18" charset="0"/>
              </a:endParaRPr>
            </a:p>
          </p:txBody>
        </p:sp>
        <p:sp>
          <p:nvSpPr>
            <p:cNvPr id="14" name="Text Box 11"/>
            <p:cNvSpPr txBox="1">
              <a:spLocks noChangeArrowheads="1"/>
            </p:cNvSpPr>
            <p:nvPr/>
          </p:nvSpPr>
          <p:spPr bwMode="gray">
            <a:xfrm>
              <a:off x="1334" y="2004"/>
              <a:ext cx="10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/>
                <a:t>1</a:t>
              </a:r>
            </a:p>
          </p:txBody>
        </p:sp>
      </p:grpSp>
      <p:grpSp>
        <p:nvGrpSpPr>
          <p:cNvPr id="15" name="Group 12"/>
          <p:cNvGrpSpPr>
            <a:grpSpLocks/>
          </p:cNvGrpSpPr>
          <p:nvPr/>
        </p:nvGrpSpPr>
        <p:grpSpPr bwMode="auto">
          <a:xfrm>
            <a:off x="2907241" y="1993526"/>
            <a:ext cx="5881688" cy="838694"/>
            <a:chOff x="1273" y="2575"/>
            <a:chExt cx="3705" cy="735"/>
          </a:xfrm>
        </p:grpSpPr>
        <p:sp>
          <p:nvSpPr>
            <p:cNvPr id="16" name="Line 13"/>
            <p:cNvSpPr>
              <a:spLocks noChangeShapeType="1"/>
            </p:cNvSpPr>
            <p:nvPr/>
          </p:nvSpPr>
          <p:spPr bwMode="gray">
            <a:xfrm>
              <a:off x="1687" y="3304"/>
              <a:ext cx="3291" cy="6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" name="Rectangle 14"/>
            <p:cNvSpPr>
              <a:spLocks noChangeArrowheads="1"/>
            </p:cNvSpPr>
            <p:nvPr/>
          </p:nvSpPr>
          <p:spPr bwMode="gray">
            <a:xfrm rot="3419336">
              <a:off x="1225" y="2724"/>
              <a:ext cx="332" cy="236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  <a:contourClr>
                <a:srgbClr val="006699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18" name="Text Box 15"/>
            <p:cNvSpPr txBox="1">
              <a:spLocks noChangeArrowheads="1"/>
            </p:cNvSpPr>
            <p:nvPr/>
          </p:nvSpPr>
          <p:spPr bwMode="gray">
            <a:xfrm>
              <a:off x="1736" y="2575"/>
              <a:ext cx="3233" cy="6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/>
              <a:r>
                <a:rPr lang="uk-UA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професійна таємниця (лікарська, адвокатська, нотаріальна, аудиторська, таємниця нарадчої кімнати, таємниця сповіді)</a:t>
              </a:r>
              <a:endParaRPr lang="en-US" sz="2400" i="1" dirty="0">
                <a:solidFill>
                  <a:srgbClr val="002060"/>
                </a:solidFill>
                <a:latin typeface="Bookman Old Style" panose="02050604050505020204" pitchFamily="18" charset="0"/>
              </a:endParaRPr>
            </a:p>
          </p:txBody>
        </p:sp>
        <p:sp>
          <p:nvSpPr>
            <p:cNvPr id="19" name="Text Box 16"/>
            <p:cNvSpPr txBox="1">
              <a:spLocks noChangeArrowheads="1"/>
            </p:cNvSpPr>
            <p:nvPr/>
          </p:nvSpPr>
          <p:spPr bwMode="gray">
            <a:xfrm>
              <a:off x="1286" y="2613"/>
              <a:ext cx="163" cy="4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/>
                <a:t>2</a:t>
              </a:r>
            </a:p>
          </p:txBody>
        </p:sp>
      </p:grpSp>
      <p:grpSp>
        <p:nvGrpSpPr>
          <p:cNvPr id="20" name="Group 17"/>
          <p:cNvGrpSpPr>
            <a:grpSpLocks/>
          </p:cNvGrpSpPr>
          <p:nvPr/>
        </p:nvGrpSpPr>
        <p:grpSpPr bwMode="auto">
          <a:xfrm>
            <a:off x="2859669" y="2986567"/>
            <a:ext cx="5910706" cy="649290"/>
            <a:chOff x="1330" y="3167"/>
            <a:chExt cx="3221" cy="409"/>
          </a:xfrm>
        </p:grpSpPr>
        <p:sp>
          <p:nvSpPr>
            <p:cNvPr id="21" name="Line 18"/>
            <p:cNvSpPr>
              <a:spLocks noChangeShapeType="1"/>
            </p:cNvSpPr>
            <p:nvPr/>
          </p:nvSpPr>
          <p:spPr bwMode="gray">
            <a:xfrm>
              <a:off x="1710" y="3575"/>
              <a:ext cx="2841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2" name="Rectangle 19"/>
            <p:cNvSpPr>
              <a:spLocks noChangeArrowheads="1"/>
            </p:cNvSpPr>
            <p:nvPr/>
          </p:nvSpPr>
          <p:spPr bwMode="gray">
            <a:xfrm rot="3419336">
              <a:off x="1323" y="3203"/>
              <a:ext cx="228" cy="214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  <a:contourClr>
                <a:srgbClr val="FF9933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23" name="Text Box 20"/>
            <p:cNvSpPr txBox="1">
              <a:spLocks noChangeArrowheads="1"/>
            </p:cNvSpPr>
            <p:nvPr/>
          </p:nvSpPr>
          <p:spPr bwMode="gray">
            <a:xfrm>
              <a:off x="1750" y="3279"/>
              <a:ext cx="2732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/>
              <a:r>
                <a:rPr lang="uk-UA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таємниця досудового розслідування</a:t>
              </a:r>
              <a:endParaRPr lang="en-US" sz="2400" i="1" dirty="0">
                <a:solidFill>
                  <a:srgbClr val="002060"/>
                </a:solidFill>
                <a:latin typeface="Bookman Old Style" panose="02050604050505020204" pitchFamily="18" charset="0"/>
              </a:endParaRPr>
            </a:p>
          </p:txBody>
        </p:sp>
        <p:sp>
          <p:nvSpPr>
            <p:cNvPr id="24" name="Text Box 21"/>
            <p:cNvSpPr txBox="1">
              <a:spLocks noChangeArrowheads="1"/>
            </p:cNvSpPr>
            <p:nvPr/>
          </p:nvSpPr>
          <p:spPr bwMode="gray">
            <a:xfrm>
              <a:off x="1370" y="3167"/>
              <a:ext cx="199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/>
                <a:t>3</a:t>
              </a:r>
            </a:p>
          </p:txBody>
        </p:sp>
      </p:grpSp>
      <p:grpSp>
        <p:nvGrpSpPr>
          <p:cNvPr id="25" name="Group 17"/>
          <p:cNvGrpSpPr>
            <a:grpSpLocks/>
          </p:cNvGrpSpPr>
          <p:nvPr/>
        </p:nvGrpSpPr>
        <p:grpSpPr bwMode="auto">
          <a:xfrm>
            <a:off x="2867009" y="3801659"/>
            <a:ext cx="5903366" cy="710039"/>
            <a:chOff x="1334" y="2893"/>
            <a:chExt cx="3217" cy="683"/>
          </a:xfrm>
        </p:grpSpPr>
        <p:sp>
          <p:nvSpPr>
            <p:cNvPr id="26" name="Line 18"/>
            <p:cNvSpPr>
              <a:spLocks noChangeShapeType="1"/>
            </p:cNvSpPr>
            <p:nvPr/>
          </p:nvSpPr>
          <p:spPr bwMode="gray">
            <a:xfrm>
              <a:off x="1718" y="3566"/>
              <a:ext cx="2833" cy="1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7" name="Text Box 20"/>
            <p:cNvSpPr txBox="1">
              <a:spLocks noChangeArrowheads="1"/>
            </p:cNvSpPr>
            <p:nvPr/>
          </p:nvSpPr>
          <p:spPr bwMode="gray">
            <a:xfrm>
              <a:off x="1718" y="3087"/>
              <a:ext cx="2732" cy="2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uk-UA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інша передбачена законом таємниця</a:t>
              </a:r>
            </a:p>
          </p:txBody>
        </p:sp>
        <p:sp>
          <p:nvSpPr>
            <p:cNvPr id="28" name="Text Box 21"/>
            <p:cNvSpPr txBox="1">
              <a:spLocks noChangeArrowheads="1"/>
            </p:cNvSpPr>
            <p:nvPr/>
          </p:nvSpPr>
          <p:spPr bwMode="gray">
            <a:xfrm>
              <a:off x="1334" y="2893"/>
              <a:ext cx="185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2400" b="1" dirty="0"/>
                <a:t>4</a:t>
              </a:r>
              <a:endParaRPr lang="en-US" sz="2400" b="1" dirty="0"/>
            </a:p>
          </p:txBody>
        </p:sp>
      </p:grpSp>
      <p:sp>
        <p:nvSpPr>
          <p:cNvPr id="4" name="AutoShape 2" descr="Банківська таємниця, Комерційна таємниця, Конфіденційна інформація №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6" name="AutoShape 4" descr="Банківська таємниця, Комерційна таємниця, Конфіденційна інформація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" name="AutoShape 6" descr="Банківська таємниця, Комерційна таємниця, Конфіденційна інформація ...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8" name="AutoShape 8" descr="Банківська таємниця, Комерційна таємниця, Конфіденційна інформація №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3" name="Рисунок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8122" y="4676115"/>
            <a:ext cx="2136047" cy="4627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121" y="0"/>
            <a:ext cx="2121592" cy="514547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966" y="1031881"/>
            <a:ext cx="1800200" cy="864096"/>
          </a:xfrm>
        </p:spPr>
        <p:txBody>
          <a:bodyPr/>
          <a:lstStyle/>
          <a:p>
            <a:pPr algn="ctr"/>
            <a:r>
              <a:rPr lang="uk-UA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Службова інформація</a:t>
            </a:r>
            <a:endParaRPr lang="en-GB" sz="2000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 Box 10"/>
          <p:cNvSpPr txBox="1">
            <a:spLocks noChangeArrowheads="1"/>
          </p:cNvSpPr>
          <p:nvPr/>
        </p:nvSpPr>
        <p:spPr bwMode="gray">
          <a:xfrm>
            <a:off x="2788904" y="384477"/>
            <a:ext cx="5976664" cy="892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uk-UA" sz="13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Інформація, що </a:t>
            </a:r>
            <a:r>
              <a:rPr lang="uk-UA" sz="1300" b="1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міститься в документах суб’єктів владних повноважень, які становлять внутрішньовідомчу службову кореспонденцію, доповідні записки, рекомендації, якщо вони </a:t>
            </a:r>
            <a:r>
              <a:rPr lang="uk-UA" sz="13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пов’язані:</a:t>
            </a:r>
            <a:endParaRPr lang="en-US" sz="1300" b="1" i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Прямокутник 2"/>
          <p:cNvSpPr/>
          <p:nvPr/>
        </p:nvSpPr>
        <p:spPr>
          <a:xfrm>
            <a:off x="2655156" y="1463929"/>
            <a:ext cx="481452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uk-UA" sz="1300" i="1" dirty="0">
                <a:solidFill>
                  <a:schemeClr val="accent1">
                    <a:lumMod val="75000"/>
                  </a:schemeClr>
                </a:solidFill>
                <a:latin typeface="Bookman Old Style" panose="02050604050505020204" pitchFamily="18" charset="0"/>
              </a:rPr>
              <a:t>з</a:t>
            </a:r>
            <a:r>
              <a:rPr lang="uk-UA" sz="13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 розробкою напряму діяльності </a:t>
            </a:r>
            <a:r>
              <a:rPr lang="uk-UA" sz="13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установи</a:t>
            </a:r>
            <a:endParaRPr lang="en-US" sz="1300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en-US" sz="1300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sz="13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зі </a:t>
            </a:r>
            <a:r>
              <a:rPr lang="uk-UA" sz="13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здійсненням контрольних, наглядових функцій органами державної </a:t>
            </a:r>
            <a:r>
              <a:rPr lang="uk-UA" sz="13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влади</a:t>
            </a:r>
            <a:endParaRPr lang="en-US" sz="1300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en-US" sz="1300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uk-UA" sz="13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з</a:t>
            </a:r>
            <a:r>
              <a:rPr lang="uk-UA" sz="13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процесом </a:t>
            </a:r>
            <a:r>
              <a:rPr lang="uk-UA" sz="13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прийняття рішень </a:t>
            </a:r>
            <a:endParaRPr lang="uk-UA" sz="1300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algn="just"/>
            <a:endParaRPr lang="uk-UA" sz="1500" i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algn="just"/>
            <a:endParaRPr lang="uk-UA" sz="1500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22078" y="3475106"/>
            <a:ext cx="5908942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1300" b="1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Інформація зібрана в процесі оперативно-розшукової,</a:t>
            </a:r>
            <a:r>
              <a:rPr lang="en-US" sz="1300" b="1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sz="1300" b="1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контррозвідувальної діяльності, у сфері оборони країни, яку не віднесено до державної </a:t>
            </a:r>
            <a:r>
              <a:rPr lang="uk-UA" sz="13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таємниці</a:t>
            </a:r>
            <a:endParaRPr lang="uk-UA" sz="1300" b="1" i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0" name="Права фігурна дужка 9"/>
          <p:cNvSpPr/>
          <p:nvPr/>
        </p:nvSpPr>
        <p:spPr>
          <a:xfrm>
            <a:off x="7956376" y="1563639"/>
            <a:ext cx="195564" cy="1191014"/>
          </a:xfrm>
          <a:prstGeom prst="rightBrace">
            <a:avLst>
              <a:gd name="adj1" fmla="val 8333"/>
              <a:gd name="adj2" fmla="val 51706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>
              <a:solidFill>
                <a:srgbClr val="FFC000"/>
              </a:solidFill>
            </a:endParaRPr>
          </a:p>
        </p:txBody>
      </p:sp>
      <p:sp>
        <p:nvSpPr>
          <p:cNvPr id="11" name="Прямокутник 10"/>
          <p:cNvSpPr/>
          <p:nvPr/>
        </p:nvSpPr>
        <p:spPr>
          <a:xfrm>
            <a:off x="8151940" y="1505793"/>
            <a:ext cx="646331" cy="1817155"/>
          </a:xfrm>
          <a:prstGeom prst="rect">
            <a:avLst/>
          </a:prstGeom>
        </p:spPr>
        <p:txBody>
          <a:bodyPr vert="vert" wrap="square">
            <a:spAutoFit/>
          </a:bodyPr>
          <a:lstStyle/>
          <a:p>
            <a:r>
              <a:rPr lang="uk-UA" sz="1000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передують публічному обговоренню та/або прийняттю </a:t>
            </a:r>
            <a:r>
              <a:rPr lang="uk-UA" sz="1000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рішень</a:t>
            </a:r>
            <a:endParaRPr lang="en-US" sz="1000" i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gray">
          <a:xfrm rot="3419336">
            <a:off x="2245124" y="450422"/>
            <a:ext cx="374651" cy="382588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99CC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99CC00"/>
            </a:extrusionClr>
            <a:contourClr>
              <a:srgbClr val="99CC0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vert270" wrap="none" anchor="ctr">
            <a:flatTx/>
          </a:bodyPr>
          <a:lstStyle/>
          <a:p>
            <a:pPr algn="ctr"/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gray">
          <a:xfrm rot="3419336">
            <a:off x="2269758" y="3538312"/>
            <a:ext cx="374651" cy="382588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99CC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99CC00"/>
            </a:extrusionClr>
            <a:contourClr>
              <a:srgbClr val="99CC0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vert270" wrap="none" anchor="ctr">
            <a:flatTx/>
          </a:bodyPr>
          <a:lstStyle/>
          <a:p>
            <a:pPr algn="ctr"/>
            <a:r>
              <a:rPr lang="ru-RU" dirty="0" smtClean="0"/>
              <a:t>2</a:t>
            </a:r>
            <a:endParaRPr lang="ru-RU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8122" y="4676115"/>
            <a:ext cx="2121593" cy="4627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8121" y="0"/>
            <a:ext cx="2121592" cy="514547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7675" y="1275606"/>
            <a:ext cx="2160699" cy="1953112"/>
          </a:xfrm>
        </p:spPr>
        <p:txBody>
          <a:bodyPr/>
          <a:lstStyle/>
          <a:p>
            <a:pPr algn="ctr"/>
            <a:r>
              <a:rPr lang="uk-UA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поширюється </a:t>
            </a:r>
            <a:br>
              <a:rPr lang="uk-UA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відносини щодо доступу до публічної інформації</a:t>
            </a:r>
          </a:p>
        </p:txBody>
      </p:sp>
      <p:sp>
        <p:nvSpPr>
          <p:cNvPr id="7" name="Місце для вмісту 2"/>
          <p:cNvSpPr txBox="1">
            <a:spLocks/>
          </p:cNvSpPr>
          <p:nvPr/>
        </p:nvSpPr>
        <p:spPr>
          <a:xfrm>
            <a:off x="2195736" y="1203598"/>
            <a:ext cx="6408712" cy="83856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FA8DC"/>
              </a:buClr>
              <a:buSzPct val="100000"/>
              <a:buFont typeface="Roboto"/>
              <a:buChar char="▸"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FA8DC"/>
              </a:buClr>
              <a:buSzPct val="100000"/>
              <a:buFont typeface="Roboto"/>
              <a:buChar char="▹"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FA8DC"/>
              </a:buClr>
              <a:buSzPct val="100000"/>
              <a:buFont typeface="Roboto"/>
              <a:buNone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FA8DC"/>
              </a:buClr>
              <a:buSzPct val="100000"/>
              <a:buFont typeface="Roboto"/>
              <a:buNone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ct val="100000"/>
              <a:buFont typeface="Roboto"/>
              <a:buNone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ct val="100000"/>
              <a:buFont typeface="Roboto"/>
              <a:buNone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ct val="100000"/>
              <a:buFont typeface="Roboto"/>
              <a:buNone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ct val="100000"/>
              <a:buFont typeface="Roboto"/>
              <a:buNone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ct val="100000"/>
              <a:buFont typeface="Roboto"/>
              <a:buNone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algn="just">
              <a:buFont typeface="Wingdings" panose="05000000000000000000" pitchFamily="2" charset="2"/>
              <a:buChar char="ü"/>
            </a:pPr>
            <a:r>
              <a:rPr lang="uk-UA" sz="1800" i="1" dirty="0" smtClean="0">
                <a:latin typeface="Bookman Old Style" panose="02050604050505020204" pitchFamily="18" charset="0"/>
              </a:rPr>
              <a:t>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врегульовані  спеціальним  законодавством </a:t>
            </a:r>
          </a:p>
          <a:p>
            <a:pPr algn="just">
              <a:buNone/>
            </a:pP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(адвокати, народні депутати,</a:t>
            </a:r>
            <a:r>
              <a:rPr lang="en-US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нотаріуси,</a:t>
            </a:r>
            <a:r>
              <a:rPr lang="en-US" sz="14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оплатний</a:t>
            </a:r>
            <a:r>
              <a:rPr lang="en-US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доступ, доступ суб</a:t>
            </a:r>
            <a:r>
              <a:rPr lang="uk-UA" sz="1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єкта</a:t>
            </a:r>
            <a:r>
              <a:rPr lang="en-US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персональних даних</a:t>
            </a:r>
            <a:r>
              <a:rPr lang="en-US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до інформації про нього)</a:t>
            </a:r>
          </a:p>
          <a:p>
            <a:pPr algn="just">
              <a:buFont typeface="Roboto"/>
              <a:buNone/>
            </a:pPr>
            <a:endParaRPr lang="uk-UA" sz="1400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uk-UA" sz="14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між </a:t>
            </a:r>
            <a:r>
              <a:rPr lang="en-US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суб’єктами</a:t>
            </a:r>
            <a:r>
              <a:rPr lang="en-US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владних </a:t>
            </a:r>
            <a:r>
              <a:rPr lang="en-US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повноважень</a:t>
            </a:r>
          </a:p>
          <a:p>
            <a:pPr algn="just">
              <a:buNone/>
            </a:pPr>
            <a:endParaRPr lang="uk-UA" sz="1400" i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звернення громадян, </a:t>
            </a:r>
            <a:r>
              <a:rPr lang="uk-UA" sz="14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для відповіді на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які </a:t>
            </a:r>
            <a:r>
              <a:rPr lang="uk-UA" sz="14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необхідно створити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інформацію, надати роз’яснення і які регулюються спеціальним Законом України </a:t>
            </a:r>
            <a:r>
              <a:rPr lang="en-US" sz="1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Про звернення громадян</a:t>
            </a:r>
            <a:r>
              <a:rPr lang="en-US" sz="1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uk-UA" sz="14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надання </a:t>
            </a:r>
            <a:r>
              <a:rPr lang="uk-UA" sz="14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юридичної консультації, проведення аналізу правових норм стосовно конкретних обставин, повідомлених запитувачем інформації,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які регулюються </a:t>
            </a:r>
            <a:r>
              <a:rPr lang="uk-UA" sz="14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спеціальним Законом України </a:t>
            </a:r>
            <a:r>
              <a:rPr lang="en-US" sz="1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Про </a:t>
            </a:r>
            <a:r>
              <a:rPr lang="uk-UA" sz="14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безоплатну правову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допомогу</a:t>
            </a:r>
            <a:r>
              <a:rPr lang="en-US" sz="1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uk-UA" sz="1400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Позначення значків на приладовій панелі автомобіля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2152" y="207673"/>
            <a:ext cx="1231890" cy="923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48122" y="4676115"/>
            <a:ext cx="2136047" cy="462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33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Рисунок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121" y="0"/>
            <a:ext cx="2121592" cy="514547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-36680" y="891002"/>
            <a:ext cx="208666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6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Загальна схема подання </a:t>
            </a:r>
            <a:endParaRPr lang="en-US" sz="1600" b="1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uk-UA" sz="16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 опрацювання </a:t>
            </a:r>
            <a:endParaRPr lang="en-US" sz="1600" b="1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uk-UA" sz="16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запитів</a:t>
            </a:r>
            <a:endParaRPr lang="uk-UA" sz="16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4716016" y="146024"/>
            <a:ext cx="1845845" cy="1672997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 smtClean="0"/>
          </a:p>
          <a:p>
            <a:pPr algn="ctr"/>
            <a:endParaRPr lang="uk-UA" dirty="0"/>
          </a:p>
          <a:p>
            <a:pPr algn="ctr"/>
            <a:endParaRPr lang="uk-UA" dirty="0" smtClean="0"/>
          </a:p>
          <a:p>
            <a:pPr algn="ctr"/>
            <a:endParaRPr lang="uk-UA" dirty="0"/>
          </a:p>
          <a:p>
            <a:pPr algn="ctr"/>
            <a:r>
              <a:rPr lang="uk-UA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Запитувач</a:t>
            </a:r>
            <a:endParaRPr lang="uk-UA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/>
          <a:srcRect l="44372" t="27526" r="45543" b="62093"/>
          <a:stretch/>
        </p:blipFill>
        <p:spPr>
          <a:xfrm>
            <a:off x="5131021" y="354138"/>
            <a:ext cx="1015833" cy="836571"/>
          </a:xfrm>
          <a:prstGeom prst="rect">
            <a:avLst/>
          </a:prstGeom>
        </p:spPr>
      </p:pic>
      <p:sp>
        <p:nvSpPr>
          <p:cNvPr id="9" name="Округлений прямокутник 6"/>
          <p:cNvSpPr/>
          <p:nvPr/>
        </p:nvSpPr>
        <p:spPr>
          <a:xfrm>
            <a:off x="7080472" y="547875"/>
            <a:ext cx="1819582" cy="76348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uk-UA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Запит</a:t>
            </a:r>
            <a:endParaRPr lang="uk-UA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/>
          <a:srcRect l="61623" t="32040" r="33096" b="62772"/>
          <a:stretch/>
        </p:blipFill>
        <p:spPr>
          <a:xfrm>
            <a:off x="7247378" y="707673"/>
            <a:ext cx="564942" cy="443883"/>
          </a:xfrm>
          <a:prstGeom prst="rect">
            <a:avLst/>
          </a:prstGeom>
        </p:spPr>
      </p:pic>
      <p:sp>
        <p:nvSpPr>
          <p:cNvPr id="11" name="Округлений прямокутник 14"/>
          <p:cNvSpPr/>
          <p:nvPr/>
        </p:nvSpPr>
        <p:spPr>
          <a:xfrm>
            <a:off x="2468512" y="562894"/>
            <a:ext cx="1819582" cy="76348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uk-UA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Відправка відповіді</a:t>
            </a:r>
            <a:endParaRPr lang="uk-UA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1602" y="754696"/>
            <a:ext cx="396860" cy="396860"/>
          </a:xfrm>
          <a:prstGeom prst="rect">
            <a:avLst/>
          </a:prstGeom>
        </p:spPr>
      </p:pic>
      <p:sp>
        <p:nvSpPr>
          <p:cNvPr id="13" name="Округлений прямокутник 9"/>
          <p:cNvSpPr/>
          <p:nvPr/>
        </p:nvSpPr>
        <p:spPr>
          <a:xfrm>
            <a:off x="2437914" y="1992494"/>
            <a:ext cx="2891537" cy="76348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1"/>
                </a:solidFill>
              </a:rPr>
              <a:t>           </a:t>
            </a:r>
            <a:r>
              <a:rPr lang="en-US" dirty="0" smtClean="0">
                <a:solidFill>
                  <a:schemeClr val="tx1"/>
                </a:solidFill>
              </a:rPr>
              <a:t>  </a:t>
            </a:r>
            <a:r>
              <a:rPr lang="uk-UA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Головний виконавець</a:t>
            </a:r>
            <a:endParaRPr lang="uk-UA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132" y="2050087"/>
            <a:ext cx="648294" cy="648294"/>
          </a:xfrm>
          <a:prstGeom prst="rect">
            <a:avLst/>
          </a:prstGeom>
        </p:spPr>
      </p:pic>
      <p:sp>
        <p:nvSpPr>
          <p:cNvPr id="15" name="Округлений прямокутник 7"/>
          <p:cNvSpPr/>
          <p:nvPr/>
        </p:nvSpPr>
        <p:spPr>
          <a:xfrm>
            <a:off x="6294094" y="1968220"/>
            <a:ext cx="2720643" cy="76348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uk-UA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Реєстрація в </a:t>
            </a:r>
          </a:p>
          <a:p>
            <a:pPr algn="r"/>
            <a:r>
              <a:rPr lang="uk-UA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Міністерстві</a:t>
            </a:r>
            <a:endParaRPr lang="uk-UA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665" y="2004768"/>
            <a:ext cx="666980" cy="666980"/>
          </a:xfrm>
          <a:prstGeom prst="rect">
            <a:avLst/>
          </a:prstGeom>
        </p:spPr>
      </p:pic>
      <p:sp>
        <p:nvSpPr>
          <p:cNvPr id="17" name="Округлений прямокутник 10"/>
          <p:cNvSpPr/>
          <p:nvPr/>
        </p:nvSpPr>
        <p:spPr>
          <a:xfrm>
            <a:off x="7247378" y="2953807"/>
            <a:ext cx="1728210" cy="932000"/>
          </a:xfrm>
          <a:prstGeom prst="roundRect">
            <a:avLst/>
          </a:prstGeom>
          <a:solidFill>
            <a:schemeClr val="bg1">
              <a:alpha val="4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 smtClean="0">
              <a:solidFill>
                <a:schemeClr val="accent1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r"/>
            <a:endParaRPr lang="en-US" dirty="0">
              <a:solidFill>
                <a:schemeClr val="accent1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r"/>
            <a:r>
              <a:rPr lang="uk-UA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Співвиконавці</a:t>
            </a:r>
            <a:endParaRPr lang="uk-UA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67433" y="3103220"/>
            <a:ext cx="865936" cy="488299"/>
          </a:xfrm>
          <a:prstGeom prst="rect">
            <a:avLst/>
          </a:prstGeom>
        </p:spPr>
      </p:pic>
      <p:sp>
        <p:nvSpPr>
          <p:cNvPr id="19" name="Округлений прямокутник 11"/>
          <p:cNvSpPr/>
          <p:nvPr/>
        </p:nvSpPr>
        <p:spPr>
          <a:xfrm>
            <a:off x="7144924" y="4180407"/>
            <a:ext cx="1819582" cy="763480"/>
          </a:xfrm>
          <a:prstGeom prst="roundRect">
            <a:avLst/>
          </a:prstGeom>
          <a:solidFill>
            <a:schemeClr val="bg1">
              <a:alpha val="4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uk-UA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Інформація</a:t>
            </a:r>
            <a:endParaRPr lang="uk-UA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4745" y="4385628"/>
            <a:ext cx="396860" cy="396860"/>
          </a:xfrm>
          <a:prstGeom prst="rect">
            <a:avLst/>
          </a:prstGeom>
        </p:spPr>
      </p:pic>
      <p:sp>
        <p:nvSpPr>
          <p:cNvPr id="21" name="Округлений прямокутник 12"/>
          <p:cNvSpPr/>
          <p:nvPr/>
        </p:nvSpPr>
        <p:spPr>
          <a:xfrm>
            <a:off x="4768082" y="3963613"/>
            <a:ext cx="1706654" cy="76348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uk-UA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Проект </a:t>
            </a:r>
            <a:endParaRPr lang="en-US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algn="r"/>
            <a:r>
              <a:rPr lang="uk-UA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відповіді</a:t>
            </a:r>
            <a:endParaRPr lang="uk-UA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6447" y="4146923"/>
            <a:ext cx="396860" cy="396860"/>
          </a:xfrm>
          <a:prstGeom prst="rect">
            <a:avLst/>
          </a:prstGeom>
        </p:spPr>
      </p:pic>
      <p:sp>
        <p:nvSpPr>
          <p:cNvPr id="23" name="Округлений прямокутник 13"/>
          <p:cNvSpPr/>
          <p:nvPr/>
        </p:nvSpPr>
        <p:spPr>
          <a:xfrm>
            <a:off x="2425654" y="3021163"/>
            <a:ext cx="2060834" cy="172928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600" dirty="0" smtClean="0">
              <a:solidFill>
                <a:schemeClr val="accent1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r"/>
            <a:endParaRPr lang="en-US" sz="1600" dirty="0">
              <a:solidFill>
                <a:schemeClr val="accent1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r>
              <a:rPr lang="uk-UA" sz="1600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Міністр або </a:t>
            </a:r>
          </a:p>
          <a:p>
            <a:pPr algn="ctr"/>
            <a:r>
              <a:rPr lang="uk-UA" sz="1600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заступники Міністра </a:t>
            </a:r>
          </a:p>
          <a:p>
            <a:pPr algn="ctr"/>
            <a:r>
              <a:rPr lang="uk-UA" sz="1600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(підписання)</a:t>
            </a:r>
            <a:endParaRPr lang="uk-UA" sz="1600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8"/>
          <a:srcRect t="20483" b="20259"/>
          <a:stretch/>
        </p:blipFill>
        <p:spPr>
          <a:xfrm>
            <a:off x="3017854" y="3046078"/>
            <a:ext cx="790648" cy="468518"/>
          </a:xfrm>
          <a:prstGeom prst="rect">
            <a:avLst/>
          </a:prstGeom>
        </p:spPr>
      </p:pic>
      <p:cxnSp>
        <p:nvCxnSpPr>
          <p:cNvPr id="25" name="Пряма зі стрілкою 36"/>
          <p:cNvCxnSpPr/>
          <p:nvPr/>
        </p:nvCxnSpPr>
        <p:spPr>
          <a:xfrm flipV="1">
            <a:off x="3203848" y="1275606"/>
            <a:ext cx="0" cy="716888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 зі стрілкою 36"/>
          <p:cNvCxnSpPr/>
          <p:nvPr/>
        </p:nvCxnSpPr>
        <p:spPr>
          <a:xfrm flipV="1">
            <a:off x="3203848" y="2746447"/>
            <a:ext cx="1622" cy="284244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 зі стрілкою 36"/>
          <p:cNvCxnSpPr>
            <a:stCxn id="11" idx="3"/>
          </p:cNvCxnSpPr>
          <p:nvPr/>
        </p:nvCxnSpPr>
        <p:spPr>
          <a:xfrm>
            <a:off x="4288094" y="944634"/>
            <a:ext cx="456235" cy="4642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 зі стрілкою 36"/>
          <p:cNvCxnSpPr>
            <a:endCxn id="9" idx="1"/>
          </p:cNvCxnSpPr>
          <p:nvPr/>
        </p:nvCxnSpPr>
        <p:spPr>
          <a:xfrm>
            <a:off x="6548647" y="929615"/>
            <a:ext cx="531825" cy="0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 зі стрілкою 36"/>
          <p:cNvCxnSpPr/>
          <p:nvPr/>
        </p:nvCxnSpPr>
        <p:spPr>
          <a:xfrm flipH="1">
            <a:off x="8388424" y="1326374"/>
            <a:ext cx="31272" cy="666120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 зі стрілкою 36"/>
          <p:cNvCxnSpPr>
            <a:endCxn id="13" idx="3"/>
          </p:cNvCxnSpPr>
          <p:nvPr/>
        </p:nvCxnSpPr>
        <p:spPr>
          <a:xfrm flipH="1">
            <a:off x="5329451" y="2373252"/>
            <a:ext cx="929988" cy="982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 зі стрілкою 36"/>
          <p:cNvCxnSpPr>
            <a:stCxn id="21" idx="1"/>
          </p:cNvCxnSpPr>
          <p:nvPr/>
        </p:nvCxnSpPr>
        <p:spPr>
          <a:xfrm flipH="1">
            <a:off x="4481739" y="4345353"/>
            <a:ext cx="286343" cy="0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 зі стрілкою 36"/>
          <p:cNvCxnSpPr/>
          <p:nvPr/>
        </p:nvCxnSpPr>
        <p:spPr>
          <a:xfrm>
            <a:off x="5102881" y="2755974"/>
            <a:ext cx="0" cy="1239822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 зі стрілкою 47"/>
          <p:cNvCxnSpPr/>
          <p:nvPr/>
        </p:nvCxnSpPr>
        <p:spPr>
          <a:xfrm flipH="1" flipV="1">
            <a:off x="5219609" y="2731700"/>
            <a:ext cx="1911042" cy="1517028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 зі стрілкою 47"/>
          <p:cNvCxnSpPr>
            <a:stCxn id="17" idx="2"/>
          </p:cNvCxnSpPr>
          <p:nvPr/>
        </p:nvCxnSpPr>
        <p:spPr>
          <a:xfrm>
            <a:off x="8111483" y="3885807"/>
            <a:ext cx="23519" cy="29460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 зі стрілкою 47"/>
          <p:cNvCxnSpPr/>
          <p:nvPr/>
        </p:nvCxnSpPr>
        <p:spPr>
          <a:xfrm>
            <a:off x="5353307" y="2558227"/>
            <a:ext cx="1914876" cy="1189239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Рисунок 3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48122" y="4676115"/>
            <a:ext cx="2136047" cy="462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765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Рисунок 3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121" y="0"/>
            <a:ext cx="2121592" cy="5145470"/>
          </a:xfrm>
          <a:prstGeom prst="rect">
            <a:avLst/>
          </a:prstGeom>
        </p:spPr>
      </p:pic>
      <p:sp>
        <p:nvSpPr>
          <p:cNvPr id="36" name="Rectangle 4"/>
          <p:cNvSpPr>
            <a:spLocks noChangeArrowheads="1"/>
          </p:cNvSpPr>
          <p:nvPr/>
        </p:nvSpPr>
        <p:spPr bwMode="gray">
          <a:xfrm rot="3419336">
            <a:off x="2790451" y="3158753"/>
            <a:ext cx="479425" cy="520700"/>
          </a:xfrm>
          <a:prstGeom prst="rect">
            <a:avLst/>
          </a:prstGeom>
          <a:gradFill rotWithShape="1">
            <a:gsLst>
              <a:gs pos="0">
                <a:srgbClr val="FF7C80"/>
              </a:gs>
              <a:gs pos="100000">
                <a:srgbClr val="FF7C8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FF7C80"/>
            </a:extrusionClr>
            <a:contourClr>
              <a:srgbClr val="FF7C8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866" y="974830"/>
            <a:ext cx="1712400" cy="857400"/>
          </a:xfrm>
        </p:spPr>
        <p:txBody>
          <a:bodyPr/>
          <a:lstStyle/>
          <a:p>
            <a:pPr algn="ctr"/>
            <a:r>
              <a:rPr lang="uk-UA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Вимоги </a:t>
            </a:r>
            <a:r>
              <a:rPr lang="en-US" sz="20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sz="20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20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 </a:t>
            </a:r>
            <a:r>
              <a:rPr lang="uk-UA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запиту</a:t>
            </a:r>
          </a:p>
        </p:txBody>
      </p:sp>
      <p:grpSp>
        <p:nvGrpSpPr>
          <p:cNvPr id="7" name="Group 7"/>
          <p:cNvGrpSpPr>
            <a:grpSpLocks/>
          </p:cNvGrpSpPr>
          <p:nvPr/>
        </p:nvGrpSpPr>
        <p:grpSpPr bwMode="auto">
          <a:xfrm>
            <a:off x="2393950" y="490642"/>
            <a:ext cx="6729413" cy="566738"/>
            <a:chOff x="1248" y="2030"/>
            <a:chExt cx="3783" cy="357"/>
          </a:xfrm>
        </p:grpSpPr>
        <p:sp>
          <p:nvSpPr>
            <p:cNvPr id="8" name="Line 8"/>
            <p:cNvSpPr>
              <a:spLocks noChangeShapeType="1"/>
            </p:cNvSpPr>
            <p:nvPr/>
          </p:nvSpPr>
          <p:spPr bwMode="gray">
            <a:xfrm>
              <a:off x="1440" y="2380"/>
              <a:ext cx="3400" cy="7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  <a:contourClr>
                <a:srgbClr val="99CC0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gray">
            <a:xfrm>
              <a:off x="1736" y="2030"/>
              <a:ext cx="3295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/>
              <a:r>
                <a:rPr lang="uk-UA" sz="1600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Письмовий запит подається в довільній формі</a:t>
              </a:r>
              <a:endParaRPr lang="en-US" sz="1600" i="1" dirty="0">
                <a:solidFill>
                  <a:srgbClr val="002060"/>
                </a:solidFill>
                <a:latin typeface="Bookman Old Style" panose="02050604050505020204" pitchFamily="18" charset="0"/>
              </a:endParaRP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/>
                <a:t>1</a:t>
              </a:r>
            </a:p>
          </p:txBody>
        </p:sp>
      </p:grpSp>
      <p:grpSp>
        <p:nvGrpSpPr>
          <p:cNvPr id="12" name="Group 12"/>
          <p:cNvGrpSpPr>
            <a:grpSpLocks/>
          </p:cNvGrpSpPr>
          <p:nvPr/>
        </p:nvGrpSpPr>
        <p:grpSpPr bwMode="auto">
          <a:xfrm>
            <a:off x="2460630" y="1373455"/>
            <a:ext cx="6597829" cy="696914"/>
            <a:chOff x="1211" y="2575"/>
            <a:chExt cx="3758" cy="439"/>
          </a:xfrm>
        </p:grpSpPr>
        <p:sp>
          <p:nvSpPr>
            <p:cNvPr id="13" name="Line 13"/>
            <p:cNvSpPr>
              <a:spLocks noChangeShapeType="1"/>
            </p:cNvSpPr>
            <p:nvPr/>
          </p:nvSpPr>
          <p:spPr bwMode="gray">
            <a:xfrm>
              <a:off x="1472" y="2996"/>
              <a:ext cx="3321" cy="18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" name="Rectangle 14"/>
            <p:cNvSpPr>
              <a:spLocks noChangeArrowheads="1"/>
            </p:cNvSpPr>
            <p:nvPr/>
          </p:nvSpPr>
          <p:spPr bwMode="gray">
            <a:xfrm rot="3419336">
              <a:off x="1224" y="2631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  <a:contourClr>
                <a:srgbClr val="006699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15" name="Text Box 15"/>
            <p:cNvSpPr txBox="1">
              <a:spLocks noChangeArrowheads="1"/>
            </p:cNvSpPr>
            <p:nvPr/>
          </p:nvSpPr>
          <p:spPr bwMode="gray">
            <a:xfrm>
              <a:off x="1736" y="2575"/>
              <a:ext cx="3233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lvl="0"/>
              <a:r>
                <a:rPr lang="uk-UA" sz="1600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Запит на інформацію має містити:</a:t>
              </a:r>
            </a:p>
          </p:txBody>
        </p:sp>
        <p:sp>
          <p:nvSpPr>
            <p:cNvPr id="16" name="Text Box 16"/>
            <p:cNvSpPr txBox="1">
              <a:spLocks noChangeArrowheads="1"/>
            </p:cNvSpPr>
            <p:nvPr/>
          </p:nvSpPr>
          <p:spPr bwMode="gray">
            <a:xfrm>
              <a:off x="1287" y="2650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/>
                <a:t>2</a:t>
              </a:r>
            </a:p>
          </p:txBody>
        </p:sp>
      </p:grpSp>
      <p:grpSp>
        <p:nvGrpSpPr>
          <p:cNvPr id="22" name="Group 17"/>
          <p:cNvGrpSpPr>
            <a:grpSpLocks/>
          </p:cNvGrpSpPr>
          <p:nvPr/>
        </p:nvGrpSpPr>
        <p:grpSpPr bwMode="auto">
          <a:xfrm>
            <a:off x="2768681" y="2125337"/>
            <a:ext cx="6015305" cy="881063"/>
            <a:chOff x="1296" y="3279"/>
            <a:chExt cx="3278" cy="555"/>
          </a:xfrm>
        </p:grpSpPr>
        <p:sp>
          <p:nvSpPr>
            <p:cNvPr id="23" name="Line 18"/>
            <p:cNvSpPr>
              <a:spLocks noChangeShapeType="1"/>
            </p:cNvSpPr>
            <p:nvPr/>
          </p:nvSpPr>
          <p:spPr bwMode="gray">
            <a:xfrm>
              <a:off x="1532" y="3833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" name="Rectangle 19"/>
            <p:cNvSpPr>
              <a:spLocks noChangeArrowheads="1"/>
            </p:cNvSpPr>
            <p:nvPr/>
          </p:nvSpPr>
          <p:spPr bwMode="gray">
            <a:xfrm rot="3419336">
              <a:off x="1297" y="3468"/>
              <a:ext cx="292" cy="294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  <a:contourClr>
                <a:srgbClr val="FF9933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25" name="Text Box 20"/>
            <p:cNvSpPr txBox="1">
              <a:spLocks noChangeArrowheads="1"/>
            </p:cNvSpPr>
            <p:nvPr/>
          </p:nvSpPr>
          <p:spPr bwMode="gray">
            <a:xfrm>
              <a:off x="1750" y="3279"/>
              <a:ext cx="2824" cy="4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/>
              <a:r>
                <a:rPr lang="uk-UA" dirty="0" smtClean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ім</a:t>
              </a:r>
              <a:r>
                <a:rPr lang="uk-UA" i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’</a:t>
              </a:r>
              <a:r>
                <a:rPr lang="uk-UA" dirty="0" smtClean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я </a:t>
              </a:r>
              <a:r>
                <a:rPr lang="uk-UA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(найменування) запитувача, поштову адресу або адресу електронної пошти, а також номер засобу </a:t>
              </a:r>
              <a:r>
                <a:rPr lang="uk-UA" dirty="0" smtClean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зв</a:t>
              </a:r>
              <a:r>
                <a:rPr lang="uk-UA" i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’</a:t>
              </a:r>
              <a:r>
                <a:rPr lang="uk-UA" dirty="0" smtClean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язку</a:t>
              </a:r>
              <a:r>
                <a:rPr lang="uk-UA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, якщо такий </a:t>
              </a:r>
              <a:r>
                <a:rPr lang="uk-UA" dirty="0" smtClean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є;</a:t>
              </a:r>
              <a:endParaRPr lang="en-US" i="1" dirty="0">
                <a:solidFill>
                  <a:srgbClr val="002060"/>
                </a:solidFill>
                <a:latin typeface="Bookman Old Style" panose="02050604050505020204" pitchFamily="18" charset="0"/>
              </a:endParaRPr>
            </a:p>
          </p:txBody>
        </p:sp>
        <p:sp>
          <p:nvSpPr>
            <p:cNvPr id="26" name="Text Box 21"/>
            <p:cNvSpPr txBox="1">
              <a:spLocks noChangeArrowheads="1"/>
            </p:cNvSpPr>
            <p:nvPr/>
          </p:nvSpPr>
          <p:spPr bwMode="gray">
            <a:xfrm>
              <a:off x="1321" y="3454"/>
              <a:ext cx="315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2400" b="1" dirty="0" smtClean="0"/>
                <a:t>2.1</a:t>
              </a:r>
              <a:endParaRPr lang="en-US" sz="2400" b="1" dirty="0"/>
            </a:p>
          </p:txBody>
        </p:sp>
      </p:grpSp>
      <p:grpSp>
        <p:nvGrpSpPr>
          <p:cNvPr id="27" name="Group 17"/>
          <p:cNvGrpSpPr>
            <a:grpSpLocks/>
          </p:cNvGrpSpPr>
          <p:nvPr/>
        </p:nvGrpSpPr>
        <p:grpSpPr bwMode="auto">
          <a:xfrm>
            <a:off x="2765010" y="3060376"/>
            <a:ext cx="5962089" cy="796926"/>
            <a:chOff x="1282" y="3145"/>
            <a:chExt cx="3249" cy="502"/>
          </a:xfrm>
        </p:grpSpPr>
        <p:sp>
          <p:nvSpPr>
            <p:cNvPr id="28" name="Line 18"/>
            <p:cNvSpPr>
              <a:spLocks noChangeShapeType="1"/>
            </p:cNvSpPr>
            <p:nvPr/>
          </p:nvSpPr>
          <p:spPr bwMode="gray">
            <a:xfrm>
              <a:off x="1508" y="3646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" name="Text Box 20"/>
            <p:cNvSpPr txBox="1">
              <a:spLocks noChangeArrowheads="1"/>
            </p:cNvSpPr>
            <p:nvPr/>
          </p:nvSpPr>
          <p:spPr bwMode="gray">
            <a:xfrm>
              <a:off x="1736" y="3145"/>
              <a:ext cx="2783" cy="4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/>
              <a:r>
                <a:rPr lang="uk-UA" dirty="0" smtClean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загальний </a:t>
              </a:r>
              <a:r>
                <a:rPr lang="uk-UA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опис інформації або вид, назву, реквізити чи зміст документа, щодо якого зроблено запит, якщо запитувачу це </a:t>
              </a:r>
              <a:r>
                <a:rPr lang="uk-UA" dirty="0" smtClean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відомо;</a:t>
              </a:r>
              <a:endParaRPr lang="uk-UA" dirty="0">
                <a:solidFill>
                  <a:srgbClr val="002060"/>
                </a:solidFill>
                <a:latin typeface="Bookman Old Style" panose="02050604050505020204" pitchFamily="18" charset="0"/>
              </a:endParaRPr>
            </a:p>
          </p:txBody>
        </p:sp>
        <p:sp>
          <p:nvSpPr>
            <p:cNvPr id="30" name="Text Box 21"/>
            <p:cNvSpPr txBox="1">
              <a:spLocks noChangeArrowheads="1"/>
            </p:cNvSpPr>
            <p:nvPr/>
          </p:nvSpPr>
          <p:spPr bwMode="gray">
            <a:xfrm>
              <a:off x="1282" y="3225"/>
              <a:ext cx="315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2400" b="1" dirty="0" smtClean="0"/>
                <a:t>2.2</a:t>
              </a:r>
              <a:endParaRPr lang="en-US" sz="2400" b="1" dirty="0"/>
            </a:p>
          </p:txBody>
        </p:sp>
      </p:grpSp>
      <p:grpSp>
        <p:nvGrpSpPr>
          <p:cNvPr id="31" name="Group 22"/>
          <p:cNvGrpSpPr>
            <a:grpSpLocks/>
          </p:cNvGrpSpPr>
          <p:nvPr/>
        </p:nvGrpSpPr>
        <p:grpSpPr bwMode="auto">
          <a:xfrm>
            <a:off x="2769507" y="4078030"/>
            <a:ext cx="5980113" cy="666751"/>
            <a:chOff x="1125" y="3177"/>
            <a:chExt cx="3767" cy="420"/>
          </a:xfrm>
        </p:grpSpPr>
        <p:sp>
          <p:nvSpPr>
            <p:cNvPr id="32" name="Line 23"/>
            <p:cNvSpPr>
              <a:spLocks noChangeShapeType="1"/>
            </p:cNvSpPr>
            <p:nvPr/>
          </p:nvSpPr>
          <p:spPr bwMode="gray">
            <a:xfrm>
              <a:off x="1440" y="3580"/>
              <a:ext cx="3452" cy="17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" name="Rectangle 24"/>
            <p:cNvSpPr>
              <a:spLocks noChangeArrowheads="1"/>
            </p:cNvSpPr>
            <p:nvPr/>
          </p:nvSpPr>
          <p:spPr bwMode="gray">
            <a:xfrm rot="3419336">
              <a:off x="1138" y="3222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0099"/>
                </a:gs>
                <a:gs pos="100000">
                  <a:srgbClr val="9900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  <a:contourClr>
                <a:srgbClr val="990099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34" name="Text Box 25"/>
            <p:cNvSpPr txBox="1">
              <a:spLocks noChangeArrowheads="1"/>
            </p:cNvSpPr>
            <p:nvPr/>
          </p:nvSpPr>
          <p:spPr bwMode="gray">
            <a:xfrm>
              <a:off x="1627" y="3177"/>
              <a:ext cx="3155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/>
              <a:r>
                <a:rPr lang="uk-UA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підпис і дату за умови подання запиту в письмовій </a:t>
              </a:r>
              <a:r>
                <a:rPr lang="uk-UA" dirty="0" smtClean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формі.</a:t>
              </a:r>
              <a:endParaRPr lang="en-US" dirty="0">
                <a:solidFill>
                  <a:srgbClr val="002060"/>
                </a:solidFill>
                <a:latin typeface="Bookman Old Style" panose="02050604050505020204" pitchFamily="18" charset="0"/>
              </a:endParaRPr>
            </a:p>
          </p:txBody>
        </p:sp>
        <p:sp>
          <p:nvSpPr>
            <p:cNvPr id="35" name="Text Box 26"/>
            <p:cNvSpPr txBox="1">
              <a:spLocks noChangeArrowheads="1"/>
            </p:cNvSpPr>
            <p:nvPr/>
          </p:nvSpPr>
          <p:spPr bwMode="gray">
            <a:xfrm>
              <a:off x="1145" y="3229"/>
              <a:ext cx="36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k-UA" sz="2400" b="1" dirty="0" smtClean="0"/>
                <a:t>2.3</a:t>
              </a:r>
              <a:endParaRPr lang="en-US" sz="2400" b="1" dirty="0"/>
            </a:p>
          </p:txBody>
        </p:sp>
      </p:grpSp>
      <p:pic>
        <p:nvPicPr>
          <p:cNvPr id="39" name="Рисунок 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8122" y="4676115"/>
            <a:ext cx="2136047" cy="462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0187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121" y="0"/>
            <a:ext cx="2121592" cy="514547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743" y="1175166"/>
            <a:ext cx="1847845" cy="1161024"/>
          </a:xfrm>
        </p:spPr>
        <p:txBody>
          <a:bodyPr/>
          <a:lstStyle/>
          <a:p>
            <a:pPr algn="ctr"/>
            <a:r>
              <a:rPr lang="uk-UA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Оформлення запитів на інформацію </a:t>
            </a:r>
            <a:r>
              <a:rPr lang="uk-UA" dirty="0">
                <a:solidFill>
                  <a:schemeClr val="tx1"/>
                </a:solidFill>
                <a:latin typeface="Bookman Old Style" panose="02050604050505020204" pitchFamily="18" charset="0"/>
              </a:rPr>
              <a:t/>
            </a:r>
            <a:br>
              <a:rPr lang="uk-UA" dirty="0">
                <a:solidFill>
                  <a:schemeClr val="tx1"/>
                </a:solidFill>
                <a:latin typeface="Bookman Old Style" panose="02050604050505020204" pitchFamily="18" charset="0"/>
              </a:rPr>
            </a:br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45684" t="31756" r="47522" b="57027"/>
          <a:stretch/>
        </p:blipFill>
        <p:spPr>
          <a:xfrm>
            <a:off x="3727090" y="62933"/>
            <a:ext cx="537689" cy="71021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13550" t="30218" r="67521" b="56686"/>
          <a:stretch/>
        </p:blipFill>
        <p:spPr>
          <a:xfrm>
            <a:off x="3108908" y="907904"/>
            <a:ext cx="1774055" cy="98184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/>
          <a:srcRect l="36838" t="31756" r="54204" b="57027"/>
          <a:stretch/>
        </p:blipFill>
        <p:spPr>
          <a:xfrm>
            <a:off x="2195736" y="1045465"/>
            <a:ext cx="708995" cy="71021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/>
          <a:srcRect l="71217" t="47300" r="21308" b="44595"/>
          <a:stretch/>
        </p:blipFill>
        <p:spPr>
          <a:xfrm>
            <a:off x="5087140" y="1073471"/>
            <a:ext cx="790557" cy="6858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/>
          <a:srcRect l="13550" t="43110" r="67521" b="28717"/>
          <a:stretch/>
        </p:blipFill>
        <p:spPr>
          <a:xfrm>
            <a:off x="3290798" y="2015758"/>
            <a:ext cx="1410272" cy="167912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4085988"/>
            <a:ext cx="708995" cy="70899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/>
          <a:srcRect l="13550" t="71203" r="67521" b="15625"/>
          <a:stretch/>
        </p:blipFill>
        <p:spPr>
          <a:xfrm>
            <a:off x="3108908" y="3916228"/>
            <a:ext cx="1774055" cy="98755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/>
          <a:srcRect l="46152" t="72090" r="44190" b="17334"/>
          <a:stretch/>
        </p:blipFill>
        <p:spPr>
          <a:xfrm>
            <a:off x="5087140" y="4116468"/>
            <a:ext cx="739711" cy="648033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5724128" y="1884903"/>
            <a:ext cx="316835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i="1" u="sng" dirty="0">
                <a:solidFill>
                  <a:srgbClr val="002060"/>
                </a:solidFill>
                <a:latin typeface="Bookman Old Style" panose="02050604050505020204" pitchFamily="18" charset="0"/>
              </a:rPr>
              <a:t>Стаття 19 </a:t>
            </a:r>
            <a:r>
              <a:rPr lang="uk-UA" b="1" i="1" u="sng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Закону України </a:t>
            </a:r>
            <a:r>
              <a:rPr lang="en-US" b="1" i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b="1" i="1" u="sng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Про </a:t>
            </a:r>
            <a:r>
              <a:rPr lang="uk-UA" b="1" i="1" u="sng" dirty="0">
                <a:solidFill>
                  <a:srgbClr val="002060"/>
                </a:solidFill>
                <a:latin typeface="Bookman Old Style" panose="02050604050505020204" pitchFamily="18" charset="0"/>
              </a:rPr>
              <a:t>доступ до публічної </a:t>
            </a:r>
            <a:r>
              <a:rPr lang="uk-UA" b="1" i="1" u="sng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інформації</a:t>
            </a:r>
            <a:r>
              <a:rPr lang="en-US" b="1" i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ru-RU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Запити</a:t>
            </a:r>
            <a:r>
              <a:rPr lang="ru-RU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можуть</a:t>
            </a:r>
            <a:r>
              <a:rPr lang="ru-RU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подаватися</a:t>
            </a:r>
            <a:r>
              <a:rPr lang="ru-RU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ru-RU" b="1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в </a:t>
            </a:r>
            <a:r>
              <a:rPr lang="uk-UA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усній</a:t>
            </a:r>
            <a:r>
              <a:rPr lang="ru-RU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, </a:t>
            </a:r>
            <a:r>
              <a:rPr lang="uk-UA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письмовій</a:t>
            </a:r>
            <a:r>
              <a:rPr lang="ru-RU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чи</a:t>
            </a:r>
            <a:r>
              <a:rPr lang="ru-RU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іншій</a:t>
            </a:r>
            <a:r>
              <a:rPr lang="ru-RU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формі</a:t>
            </a:r>
            <a:r>
              <a:rPr lang="ru-RU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(</a:t>
            </a:r>
            <a:r>
              <a:rPr lang="uk-UA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поштою</a:t>
            </a:r>
            <a:r>
              <a:rPr lang="ru-RU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, </a:t>
            </a:r>
            <a:r>
              <a:rPr lang="ru-RU" b="1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факсом, телефоном, </a:t>
            </a:r>
            <a:r>
              <a:rPr lang="uk-UA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електронною</a:t>
            </a:r>
            <a:r>
              <a:rPr lang="ru-RU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поштою</a:t>
            </a:r>
            <a:r>
              <a:rPr lang="ru-RU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) </a:t>
            </a:r>
            <a:r>
              <a:rPr lang="ru-RU" b="1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на </a:t>
            </a:r>
            <a:r>
              <a:rPr lang="uk-UA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вибір</a:t>
            </a:r>
            <a:r>
              <a:rPr lang="ru-RU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запитувача</a:t>
            </a:r>
            <a:r>
              <a:rPr lang="ru-RU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.</a:t>
            </a:r>
            <a:endParaRPr lang="uk-UA" b="1" i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48122" y="4676115"/>
            <a:ext cx="2136047" cy="462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9539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121" y="0"/>
            <a:ext cx="2121592" cy="514547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866" y="1275606"/>
            <a:ext cx="1712400" cy="857400"/>
          </a:xfrm>
        </p:spPr>
        <p:txBody>
          <a:bodyPr/>
          <a:lstStyle/>
          <a:p>
            <a:pPr algn="ctr"/>
            <a:r>
              <a:rPr lang="uk-UA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Строк розгляду запитів на інформацію</a:t>
            </a:r>
          </a:p>
        </p:txBody>
      </p:sp>
      <p:grpSp>
        <p:nvGrpSpPr>
          <p:cNvPr id="6" name="Group 7"/>
          <p:cNvGrpSpPr>
            <a:grpSpLocks/>
          </p:cNvGrpSpPr>
          <p:nvPr/>
        </p:nvGrpSpPr>
        <p:grpSpPr bwMode="auto">
          <a:xfrm>
            <a:off x="2301193" y="289459"/>
            <a:ext cx="6414118" cy="461963"/>
            <a:chOff x="1251" y="2087"/>
            <a:chExt cx="3784" cy="291"/>
          </a:xfrm>
        </p:grpSpPr>
        <p:sp>
          <p:nvSpPr>
            <p:cNvPr id="8" name="Rectangle 9"/>
            <p:cNvSpPr>
              <a:spLocks noChangeArrowheads="1"/>
            </p:cNvSpPr>
            <p:nvPr/>
          </p:nvSpPr>
          <p:spPr bwMode="gray">
            <a:xfrm rot="3419336">
              <a:off x="1293" y="2097"/>
              <a:ext cx="233" cy="317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  <a:contourClr>
                <a:srgbClr val="99CC0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9" name="Text Box 10"/>
            <p:cNvSpPr txBox="1">
              <a:spLocks noChangeArrowheads="1"/>
            </p:cNvSpPr>
            <p:nvPr/>
          </p:nvSpPr>
          <p:spPr bwMode="gray">
            <a:xfrm>
              <a:off x="1740" y="2149"/>
              <a:ext cx="3295" cy="1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/>
              <a:r>
                <a:rPr lang="uk-UA" i="1" dirty="0" smtClean="0">
                  <a:solidFill>
                    <a:schemeClr val="accent1">
                      <a:lumMod val="75000"/>
                    </a:schemeClr>
                  </a:solidFill>
                  <a:latin typeface="Bookman Old Style" panose="02050604050505020204" pitchFamily="18" charset="0"/>
                </a:rPr>
                <a:t> </a:t>
              </a:r>
              <a:r>
                <a:rPr lang="uk-UA" sz="1300" i="1" dirty="0" smtClean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не </a:t>
              </a:r>
              <a:r>
                <a:rPr lang="uk-UA" sz="1300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пізніше </a:t>
              </a:r>
              <a:r>
                <a:rPr lang="uk-UA" sz="1300" b="1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5</a:t>
              </a:r>
              <a:r>
                <a:rPr lang="uk-UA" sz="1300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 </a:t>
              </a:r>
              <a:r>
                <a:rPr lang="uk-UA" sz="1300" b="1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робочих днів </a:t>
              </a:r>
              <a:r>
                <a:rPr lang="uk-UA" sz="1300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з дня отримання запиту</a:t>
              </a:r>
              <a:endParaRPr lang="en-US" sz="1300" i="1" dirty="0">
                <a:solidFill>
                  <a:srgbClr val="002060"/>
                </a:solidFill>
                <a:latin typeface="Bookman Old Style" panose="02050604050505020204" pitchFamily="18" charset="0"/>
              </a:endParaRPr>
            </a:p>
          </p:txBody>
        </p:sp>
        <p:sp>
          <p:nvSpPr>
            <p:cNvPr id="10" name="Text Box 11"/>
            <p:cNvSpPr txBox="1">
              <a:spLocks noChangeArrowheads="1"/>
            </p:cNvSpPr>
            <p:nvPr/>
          </p:nvSpPr>
          <p:spPr bwMode="gray">
            <a:xfrm>
              <a:off x="1341" y="2087"/>
              <a:ext cx="189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/>
                <a:t>1</a:t>
              </a:r>
            </a:p>
          </p:txBody>
        </p:sp>
      </p:grpSp>
      <p:grpSp>
        <p:nvGrpSpPr>
          <p:cNvPr id="11" name="Group 12"/>
          <p:cNvGrpSpPr>
            <a:grpSpLocks/>
          </p:cNvGrpSpPr>
          <p:nvPr/>
        </p:nvGrpSpPr>
        <p:grpSpPr bwMode="auto">
          <a:xfrm>
            <a:off x="2267744" y="1008494"/>
            <a:ext cx="6553216" cy="1938809"/>
            <a:chOff x="1298" y="2490"/>
            <a:chExt cx="3790" cy="1744"/>
          </a:xfrm>
        </p:grpSpPr>
        <p:sp>
          <p:nvSpPr>
            <p:cNvPr id="13" name="Rectangle 14"/>
            <p:cNvSpPr>
              <a:spLocks noChangeArrowheads="1"/>
            </p:cNvSpPr>
            <p:nvPr/>
          </p:nvSpPr>
          <p:spPr bwMode="gray">
            <a:xfrm rot="3419336">
              <a:off x="1273" y="2873"/>
              <a:ext cx="378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  <a:contourClr>
                <a:srgbClr val="006699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gray">
            <a:xfrm>
              <a:off x="1807" y="2490"/>
              <a:ext cx="3281" cy="17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ts val="1800"/>
                </a:lnSpc>
              </a:pPr>
              <a:r>
                <a:rPr lang="uk-UA" sz="1300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з</a:t>
              </a:r>
              <a:r>
                <a:rPr lang="uk-UA" sz="1300" i="1" dirty="0" smtClean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апит стосується </a:t>
              </a:r>
              <a:r>
                <a:rPr lang="uk-UA" sz="1300" b="1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інформації,</a:t>
              </a:r>
              <a:r>
                <a:rPr lang="uk-UA" sz="1300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 необхідної для </a:t>
              </a:r>
              <a:r>
                <a:rPr lang="uk-UA" sz="1300" b="1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захисту життя чи свободи особи</a:t>
              </a:r>
              <a:r>
                <a:rPr lang="uk-UA" sz="1300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, щодо </a:t>
              </a:r>
              <a:r>
                <a:rPr lang="uk-UA" sz="1300" b="1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стану довкілля, якості харчових продуктів і предметів побуту, аварій, катастроф, небезпечних природних явищ та інших надзвичайних подій</a:t>
              </a:r>
              <a:r>
                <a:rPr lang="uk-UA" sz="1300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, що сталися або можуть статись і загрожують безпеці громадян, відповідь має бути надана не пізніше </a:t>
              </a:r>
              <a:r>
                <a:rPr lang="uk-UA" sz="1300" b="1" i="1" dirty="0" smtClean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48</a:t>
              </a:r>
              <a:r>
                <a:rPr lang="uk-UA" sz="1300" i="1" dirty="0" smtClean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 </a:t>
              </a:r>
              <a:r>
                <a:rPr lang="uk-UA" sz="1300" b="1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годин</a:t>
              </a:r>
              <a:r>
                <a:rPr lang="uk-UA" sz="1300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 з дня отримання </a:t>
              </a:r>
              <a:r>
                <a:rPr lang="uk-UA" sz="1300" i="1" dirty="0" smtClean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запиту</a:t>
              </a:r>
            </a:p>
            <a:p>
              <a:pPr algn="just">
                <a:lnSpc>
                  <a:spcPts val="1800"/>
                </a:lnSpc>
              </a:pPr>
              <a:endParaRPr lang="uk-UA" sz="1500" i="1" dirty="0">
                <a:solidFill>
                  <a:schemeClr val="accent1">
                    <a:lumMod val="75000"/>
                  </a:schemeClr>
                </a:solidFill>
                <a:latin typeface="Bookman Old Style" panose="02050604050505020204" pitchFamily="18" charset="0"/>
              </a:endParaRP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gray">
            <a:xfrm>
              <a:off x="1389" y="279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/>
                <a:t>2</a:t>
              </a:r>
            </a:p>
          </p:txBody>
        </p:sp>
      </p:grpSp>
      <p:grpSp>
        <p:nvGrpSpPr>
          <p:cNvPr id="16" name="Group 17"/>
          <p:cNvGrpSpPr>
            <a:grpSpLocks/>
          </p:cNvGrpSpPr>
          <p:nvPr/>
        </p:nvGrpSpPr>
        <p:grpSpPr bwMode="auto">
          <a:xfrm>
            <a:off x="2267744" y="2843158"/>
            <a:ext cx="6553216" cy="1708233"/>
            <a:chOff x="1290" y="3172"/>
            <a:chExt cx="3254" cy="1224"/>
          </a:xfrm>
        </p:grpSpPr>
        <p:sp>
          <p:nvSpPr>
            <p:cNvPr id="18" name="Rectangle 19"/>
            <p:cNvSpPr>
              <a:spLocks noChangeArrowheads="1"/>
            </p:cNvSpPr>
            <p:nvPr/>
          </p:nvSpPr>
          <p:spPr bwMode="gray">
            <a:xfrm rot="3419336">
              <a:off x="1303" y="3434"/>
              <a:ext cx="278" cy="304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  <a:contourClr>
                <a:srgbClr val="FF9933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19" name="Text Box 20"/>
            <p:cNvSpPr txBox="1">
              <a:spLocks noChangeArrowheads="1"/>
            </p:cNvSpPr>
            <p:nvPr/>
          </p:nvSpPr>
          <p:spPr bwMode="gray">
            <a:xfrm>
              <a:off x="1739" y="3172"/>
              <a:ext cx="2805" cy="12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ts val="1800"/>
                </a:lnSpc>
              </a:pPr>
              <a:r>
                <a:rPr lang="uk-UA" sz="1300" i="1" dirty="0" smtClean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запит </a:t>
              </a:r>
              <a:r>
                <a:rPr lang="uk-UA" sz="1300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стосується надання великого обсягу інформації або потребує пошуку інформації серед значної кількості даних, розпорядник інформації може </a:t>
              </a:r>
              <a:r>
                <a:rPr lang="uk-UA" sz="1300" b="1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продовжити</a:t>
              </a:r>
              <a:r>
                <a:rPr lang="uk-UA" sz="1300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 строк розгляду запиту </a:t>
              </a:r>
              <a:r>
                <a:rPr lang="uk-UA" sz="1300" b="1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до </a:t>
              </a:r>
              <a:r>
                <a:rPr lang="uk-UA" sz="1300" b="1" i="1" dirty="0" smtClean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20 </a:t>
              </a:r>
              <a:r>
                <a:rPr lang="uk-UA" sz="1300" b="1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робочих днів з обґрунтуванням</a:t>
              </a:r>
              <a:r>
                <a:rPr lang="uk-UA" sz="1300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 такого продовження. Про продовження строку розпорядник інформації </a:t>
              </a:r>
              <a:r>
                <a:rPr lang="uk-UA" sz="1300" b="1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повідомляє запитувача </a:t>
              </a:r>
              <a:r>
                <a:rPr lang="uk-UA" sz="1300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в письмовій формі </a:t>
              </a:r>
              <a:r>
                <a:rPr lang="uk-UA" sz="1300" b="1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не </a:t>
              </a:r>
              <a:r>
                <a:rPr lang="uk-UA" sz="1300" b="1" i="1" dirty="0" smtClean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пізніше 5 </a:t>
              </a:r>
              <a:r>
                <a:rPr lang="uk-UA" sz="1300" b="1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робочих днів</a:t>
              </a:r>
              <a:r>
                <a:rPr lang="uk-UA" sz="1300" i="1" dirty="0">
                  <a:solidFill>
                    <a:srgbClr val="002060"/>
                  </a:solidFill>
                  <a:latin typeface="Bookman Old Style" panose="02050604050505020204" pitchFamily="18" charset="0"/>
                </a:rPr>
                <a:t> з дня отримання запиту</a:t>
              </a:r>
              <a:endParaRPr lang="en-US" sz="1300" i="1" dirty="0">
                <a:solidFill>
                  <a:srgbClr val="002060"/>
                </a:solidFill>
                <a:latin typeface="Bookman Old Style" panose="02050604050505020204" pitchFamily="18" charset="0"/>
              </a:endParaRPr>
            </a:p>
          </p:txBody>
        </p:sp>
        <p:sp>
          <p:nvSpPr>
            <p:cNvPr id="20" name="Text Box 21"/>
            <p:cNvSpPr txBox="1">
              <a:spLocks noChangeArrowheads="1"/>
            </p:cNvSpPr>
            <p:nvPr/>
          </p:nvSpPr>
          <p:spPr bwMode="gray">
            <a:xfrm>
              <a:off x="1381" y="3407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/>
                <a:t>3</a:t>
              </a:r>
            </a:p>
          </p:txBody>
        </p:sp>
      </p:grpSp>
      <p:pic>
        <p:nvPicPr>
          <p:cNvPr id="23" name="Рисунок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8122" y="4676115"/>
            <a:ext cx="2136047" cy="462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4405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121" y="0"/>
            <a:ext cx="2121592" cy="514547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866" y="1059582"/>
            <a:ext cx="1712400" cy="857400"/>
          </a:xfrm>
        </p:spPr>
        <p:txBody>
          <a:bodyPr/>
          <a:lstStyle/>
          <a:p>
            <a:pPr algn="ctr"/>
            <a:r>
              <a:rPr lang="uk-UA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Плата за надання інформації</a:t>
            </a:r>
          </a:p>
        </p:txBody>
      </p:sp>
      <p:sp>
        <p:nvSpPr>
          <p:cNvPr id="7" name="Місце для вмісту 2"/>
          <p:cNvSpPr txBox="1">
            <a:spLocks/>
          </p:cNvSpPr>
          <p:nvPr/>
        </p:nvSpPr>
        <p:spPr>
          <a:xfrm>
            <a:off x="2267744" y="411510"/>
            <a:ext cx="6609610" cy="432048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FA8DC"/>
              </a:buClr>
              <a:buSzPct val="100000"/>
              <a:buFont typeface="Roboto"/>
              <a:buChar char="▸"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FA8DC"/>
              </a:buClr>
              <a:buSzPct val="100000"/>
              <a:buFont typeface="Roboto"/>
              <a:buChar char="▹"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FA8DC"/>
              </a:buClr>
              <a:buSzPct val="100000"/>
              <a:buFont typeface="Roboto"/>
              <a:buNone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FA8DC"/>
              </a:buClr>
              <a:buSzPct val="100000"/>
              <a:buFont typeface="Roboto"/>
              <a:buNone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ct val="100000"/>
              <a:buFont typeface="Roboto"/>
              <a:buNone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ct val="100000"/>
              <a:buFont typeface="Roboto"/>
              <a:buNone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ct val="100000"/>
              <a:buFont typeface="Roboto"/>
              <a:buNone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ct val="100000"/>
              <a:buFont typeface="Roboto"/>
              <a:buNone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ct val="100000"/>
              <a:buFont typeface="Roboto"/>
              <a:buNone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algn="just">
              <a:buFont typeface="Roboto"/>
              <a:buNone/>
            </a:pP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У разі якщо задоволення запиту на інформацію передбачає виготовлення копій документів обсягом </a:t>
            </a:r>
            <a:r>
              <a:rPr lang="uk-UA" sz="14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більш як </a:t>
            </a:r>
            <a:br>
              <a:rPr lang="uk-UA" sz="14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10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sz="14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сторінок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, запитувач зобов'язаний </a:t>
            </a:r>
            <a:r>
              <a:rPr lang="uk-UA" sz="14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відшкодувати фактичні витрати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на копіювання та друк, починаючи </a:t>
            </a:r>
            <a:r>
              <a:rPr lang="uk-UA" sz="14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з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sz="14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11 сторінки </a:t>
            </a:r>
          </a:p>
          <a:p>
            <a:pPr algn="ctr">
              <a:buNone/>
            </a:pPr>
            <a:endParaRPr lang="uk-UA" sz="1400" i="1" dirty="0" smtClean="0">
              <a:latin typeface="Bookman Old Style" panose="02050604050505020204" pitchFamily="18" charset="0"/>
            </a:endParaRPr>
          </a:p>
          <a:p>
            <a:pPr algn="ctr">
              <a:buNone/>
            </a:pPr>
            <a:r>
              <a:rPr lang="uk-UA" sz="1400" b="1" i="1" dirty="0">
                <a:solidFill>
                  <a:schemeClr val="accent5">
                    <a:lumMod val="50000"/>
                  </a:schemeClr>
                </a:solidFill>
                <a:latin typeface="Bookman Old Style" panose="02050604050505020204" pitchFamily="18" charset="0"/>
              </a:rPr>
              <a:t>Р</a:t>
            </a:r>
            <a:r>
              <a:rPr lang="uk-UA" sz="1400" b="1" i="1" dirty="0" smtClean="0">
                <a:solidFill>
                  <a:schemeClr val="accent5">
                    <a:lumMod val="50000"/>
                  </a:schemeClr>
                </a:solidFill>
                <a:latin typeface="Bookman Old Style" panose="02050604050505020204" pitchFamily="18" charset="0"/>
              </a:rPr>
              <a:t>озмір </a:t>
            </a:r>
            <a:r>
              <a:rPr lang="uk-UA" sz="1400" b="1" i="1" dirty="0">
                <a:solidFill>
                  <a:schemeClr val="accent5">
                    <a:lumMod val="50000"/>
                  </a:schemeClr>
                </a:solidFill>
                <a:latin typeface="Bookman Old Style" panose="02050604050505020204" pitchFamily="18" charset="0"/>
              </a:rPr>
              <a:t>фактичних витрат</a:t>
            </a:r>
            <a:endParaRPr lang="uk-UA" sz="1400" b="1" i="1" dirty="0" smtClean="0">
              <a:solidFill>
                <a:schemeClr val="accent5">
                  <a:lumMod val="50000"/>
                </a:schemeClr>
              </a:solidFill>
              <a:latin typeface="Bookman Old Style" panose="02050604050505020204" pitchFamily="18" charset="0"/>
            </a:endParaRPr>
          </a:p>
          <a:p>
            <a:pPr algn="ctr">
              <a:buNone/>
            </a:pPr>
            <a:r>
              <a:rPr lang="uk-UA" sz="1400" i="1" dirty="0" smtClean="0">
                <a:latin typeface="Bookman Old Style" panose="02050604050505020204" pitchFamily="18" charset="0"/>
              </a:rPr>
              <a:t/>
            </a:r>
            <a:br>
              <a:rPr lang="uk-UA" sz="1400" i="1" dirty="0" smtClean="0">
                <a:latin typeface="Bookman Old Style" panose="02050604050505020204" pitchFamily="18" charset="0"/>
              </a:rPr>
            </a:br>
            <a:r>
              <a:rPr lang="uk-UA" sz="1400" i="1" dirty="0" smtClean="0">
                <a:latin typeface="Bookman Old Style" panose="02050604050505020204" pitchFamily="18" charset="0"/>
              </a:rPr>
              <a:t>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наказ Мінекономрозвитку від 20.08.2012</a:t>
            </a:r>
            <a:r>
              <a:rPr lang="uk-UA" sz="14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№ 932 </a:t>
            </a:r>
            <a:r>
              <a:rPr lang="en-US" sz="1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Про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відшкодування</a:t>
            </a:r>
            <a:r>
              <a:rPr lang="ru-RU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фактичних</a:t>
            </a:r>
            <a:r>
              <a:rPr lang="ru-RU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витрат</a:t>
            </a:r>
            <a:r>
              <a:rPr lang="ru-RU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на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копіювання</a:t>
            </a:r>
            <a:r>
              <a:rPr lang="ru-RU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або</a:t>
            </a:r>
            <a:r>
              <a:rPr lang="ru-RU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друк</a:t>
            </a:r>
            <a:r>
              <a:rPr lang="ru-RU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документів,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що</a:t>
            </a:r>
            <a:r>
              <a:rPr lang="ru-RU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надаються</a:t>
            </a:r>
            <a:r>
              <a:rPr lang="ru-RU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за запитом на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інформацію</a:t>
            </a:r>
            <a:r>
              <a:rPr lang="en-US" sz="1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k-UA" sz="1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(із змінами)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endParaRPr lang="ru-RU" sz="1400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algn="just">
              <a:buFont typeface="Roboto"/>
              <a:buNone/>
            </a:pPr>
            <a:endParaRPr lang="uk-UA" sz="1600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marL="720725" algn="just">
              <a:buFont typeface="Roboto"/>
              <a:buNone/>
            </a:pPr>
            <a:endParaRPr lang="uk-UA" sz="1600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marL="720725" algn="just">
              <a:buFont typeface="Roboto"/>
              <a:buNone/>
            </a:pP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При наданні особі інформації про себе та інформації, що становить суспільний інтерес, плата за копіювання та друк </a:t>
            </a:r>
          </a:p>
          <a:p>
            <a:pPr marL="720725" algn="just">
              <a:buFont typeface="Roboto"/>
              <a:buNone/>
            </a:pPr>
            <a:r>
              <a:rPr lang="uk-UA" sz="14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не стягується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.</a:t>
            </a:r>
          </a:p>
          <a:p>
            <a:pPr algn="just">
              <a:buFont typeface="Roboto"/>
              <a:buNone/>
            </a:pPr>
            <a:endParaRPr lang="uk-UA" sz="1900" i="1" dirty="0">
              <a:latin typeface="Bookman Old Style" panose="020506040505050202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3728" y="3003798"/>
            <a:ext cx="872975" cy="109121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8122" y="4676115"/>
            <a:ext cx="2136047" cy="462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207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121" y="0"/>
            <a:ext cx="2121592" cy="514547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866" y="1205939"/>
            <a:ext cx="1712400" cy="857400"/>
          </a:xfrm>
        </p:spPr>
        <p:txBody>
          <a:bodyPr/>
          <a:lstStyle/>
          <a:p>
            <a:pPr algn="ctr"/>
            <a:r>
              <a:rPr lang="uk-UA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Підстави для відмови</a:t>
            </a:r>
          </a:p>
        </p:txBody>
      </p:sp>
      <p:sp>
        <p:nvSpPr>
          <p:cNvPr id="7" name="Місце для вмісту 2"/>
          <p:cNvSpPr txBox="1">
            <a:spLocks/>
          </p:cNvSpPr>
          <p:nvPr/>
        </p:nvSpPr>
        <p:spPr>
          <a:xfrm>
            <a:off x="3419872" y="411510"/>
            <a:ext cx="5533653" cy="435133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rm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FA8DC"/>
              </a:buClr>
              <a:buSzPct val="100000"/>
              <a:buFont typeface="Roboto"/>
              <a:buChar char="▸"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FA8DC"/>
              </a:buClr>
              <a:buSzPct val="100000"/>
              <a:buFont typeface="Roboto"/>
              <a:buChar char="▹"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FA8DC"/>
              </a:buClr>
              <a:buSzPct val="100000"/>
              <a:buFont typeface="Roboto"/>
              <a:buNone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FA8DC"/>
              </a:buClr>
              <a:buSzPct val="100000"/>
              <a:buFont typeface="Roboto"/>
              <a:buNone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ct val="100000"/>
              <a:buFont typeface="Roboto"/>
              <a:buNone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ct val="100000"/>
              <a:buFont typeface="Roboto"/>
              <a:buNone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ct val="100000"/>
              <a:buFont typeface="Roboto"/>
              <a:buNone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ct val="100000"/>
              <a:buFont typeface="Roboto"/>
              <a:buNone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ct val="100000"/>
              <a:buFont typeface="Roboto"/>
              <a:buNone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algn="just">
              <a:buNone/>
            </a:pP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розпорядник інформації </a:t>
            </a:r>
            <a:r>
              <a:rPr lang="uk-UA" sz="14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не володіє і не зобов</a:t>
            </a:r>
            <a:r>
              <a:rPr lang="uk-UA" sz="1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14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язаний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відповідно до його компетенції, передбаченої законодавством, володіти інформацією, щодо якої зроблено запит</a:t>
            </a:r>
          </a:p>
          <a:p>
            <a:pPr algn="just">
              <a:buFont typeface="Roboto"/>
              <a:buNone/>
            </a:pPr>
            <a:endParaRPr lang="uk-UA" sz="1400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algn="just">
              <a:buFont typeface="Roboto"/>
              <a:buNone/>
            </a:pPr>
            <a:endParaRPr lang="uk-UA" sz="1400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algn="just">
              <a:buFont typeface="Roboto"/>
              <a:buNone/>
            </a:pP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інформація, що запитується, належить до </a:t>
            </a:r>
            <a:r>
              <a:rPr lang="uk-UA" sz="14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категорії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інформації</a:t>
            </a:r>
            <a:r>
              <a:rPr lang="uk-UA" sz="14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з обмеженим доступом</a:t>
            </a:r>
          </a:p>
          <a:p>
            <a:pPr algn="just">
              <a:buFont typeface="Roboto"/>
              <a:buNone/>
            </a:pPr>
            <a:endParaRPr lang="uk-UA" sz="1400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algn="just">
              <a:buFont typeface="Roboto"/>
              <a:buNone/>
            </a:pPr>
            <a:endParaRPr lang="uk-UA" sz="1400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algn="just">
              <a:buNone/>
            </a:pP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особа, яка подала запит на інформацію, </a:t>
            </a:r>
            <a:b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r>
              <a:rPr lang="uk-UA" sz="14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не оплатила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передбачені </a:t>
            </a:r>
            <a:r>
              <a:rPr lang="uk-UA" sz="1400" i="1" u="sng" dirty="0" smtClean="0">
                <a:solidFill>
                  <a:srgbClr val="002060"/>
                </a:solidFill>
                <a:latin typeface="Bookman Old Style" panose="02050604050505020204" pitchFamily="18" charset="0"/>
                <a:hlinkClick r:id="rId3"/>
              </a:rPr>
              <a:t>статтею 21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Закону України </a:t>
            </a:r>
            <a:r>
              <a:rPr lang="en-US" sz="1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Про доступ до публічної інформації</a:t>
            </a:r>
            <a:r>
              <a:rPr lang="en-US" sz="1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sz="14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фактичні витрати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, пов</a:t>
            </a:r>
            <a:r>
              <a:rPr lang="uk-UA" sz="1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язані з </a:t>
            </a:r>
            <a:r>
              <a:rPr lang="uk-UA" sz="14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копіюванням або друком</a:t>
            </a:r>
          </a:p>
          <a:p>
            <a:pPr algn="just">
              <a:buFont typeface="Roboto"/>
              <a:buNone/>
            </a:pPr>
            <a:endParaRPr lang="uk-UA" sz="1400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algn="just">
              <a:buFont typeface="Roboto"/>
              <a:buNone/>
            </a:pPr>
            <a:endParaRPr lang="uk-UA" sz="1400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algn="just">
              <a:buNone/>
            </a:pPr>
            <a:r>
              <a:rPr lang="uk-UA" sz="14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не дотримано вимог до запиту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на інформацію, передбачених частиною п</a:t>
            </a:r>
            <a:r>
              <a:rPr lang="uk-UA" sz="1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ятою статті 19 Закону України </a:t>
            </a:r>
            <a:r>
              <a:rPr lang="en-US" sz="1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Про доступ до публічної інформації</a:t>
            </a:r>
            <a:r>
              <a:rPr lang="en-US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”</a:t>
            </a:r>
            <a:endParaRPr lang="uk-UA" sz="1400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algn="just">
              <a:buFont typeface="Roboto"/>
              <a:buNone/>
            </a:pPr>
            <a:endParaRPr lang="uk-UA" sz="1600" i="1" dirty="0">
              <a:latin typeface="Bookman Old Style" panose="02050604050505020204" pitchFamily="18" charset="0"/>
            </a:endParaRPr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gray">
          <a:xfrm rot="3419336">
            <a:off x="2387540" y="568509"/>
            <a:ext cx="479425" cy="520700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99CC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99CC00"/>
            </a:extrusionClr>
            <a:contourClr>
              <a:srgbClr val="99CC0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13" name="Rectangle 14"/>
          <p:cNvSpPr>
            <a:spLocks noChangeArrowheads="1"/>
          </p:cNvSpPr>
          <p:nvPr/>
        </p:nvSpPr>
        <p:spPr bwMode="gray">
          <a:xfrm rot="3419336">
            <a:off x="2399969" y="1777956"/>
            <a:ext cx="479425" cy="520700"/>
          </a:xfrm>
          <a:prstGeom prst="rect">
            <a:avLst/>
          </a:prstGeom>
          <a:gradFill rotWithShape="1">
            <a:gsLst>
              <a:gs pos="0">
                <a:srgbClr val="006699"/>
              </a:gs>
              <a:gs pos="100000">
                <a:srgbClr val="0066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006699"/>
            </a:extrusionClr>
            <a:contourClr>
              <a:srgbClr val="006699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gray">
          <a:xfrm rot="3419336">
            <a:off x="2387540" y="2870278"/>
            <a:ext cx="479425" cy="520700"/>
          </a:xfrm>
          <a:prstGeom prst="rect">
            <a:avLst/>
          </a:prstGeom>
          <a:gradFill rotWithShape="1">
            <a:gsLst>
              <a:gs pos="0">
                <a:srgbClr val="FF9933"/>
              </a:gs>
              <a:gs pos="100000">
                <a:srgbClr val="FF9933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FF9933"/>
            </a:extrusionClr>
            <a:contourClr>
              <a:srgbClr val="FF9933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16" name="Text Box 11"/>
          <p:cNvSpPr txBox="1">
            <a:spLocks noChangeArrowheads="1"/>
          </p:cNvSpPr>
          <p:nvPr/>
        </p:nvSpPr>
        <p:spPr bwMode="gray">
          <a:xfrm>
            <a:off x="2495247" y="576670"/>
            <a:ext cx="339725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b="1" dirty="0"/>
              <a:t>1</a:t>
            </a:r>
          </a:p>
        </p:txBody>
      </p:sp>
      <p:sp>
        <p:nvSpPr>
          <p:cNvPr id="18" name="Text Box 11"/>
          <p:cNvSpPr txBox="1">
            <a:spLocks noChangeArrowheads="1"/>
          </p:cNvSpPr>
          <p:nvPr/>
        </p:nvSpPr>
        <p:spPr bwMode="gray">
          <a:xfrm>
            <a:off x="2529354" y="1787272"/>
            <a:ext cx="3561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uk-UA" sz="2400" b="1" dirty="0"/>
              <a:t>2</a:t>
            </a:r>
            <a:endParaRPr lang="en-US" sz="2400" b="1" dirty="0"/>
          </a:p>
        </p:txBody>
      </p:sp>
      <p:sp>
        <p:nvSpPr>
          <p:cNvPr id="19" name="Text Box 11"/>
          <p:cNvSpPr txBox="1">
            <a:spLocks noChangeArrowheads="1"/>
          </p:cNvSpPr>
          <p:nvPr/>
        </p:nvSpPr>
        <p:spPr bwMode="gray">
          <a:xfrm>
            <a:off x="2495247" y="2882536"/>
            <a:ext cx="3561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uk-UA" sz="2400" b="1" dirty="0"/>
              <a:t>3</a:t>
            </a:r>
            <a:endParaRPr lang="en-US" sz="24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8336" y="3880096"/>
            <a:ext cx="835224" cy="713294"/>
          </a:xfrm>
          <a:prstGeom prst="rect">
            <a:avLst/>
          </a:prstGeom>
        </p:spPr>
      </p:pic>
      <p:sp>
        <p:nvSpPr>
          <p:cNvPr id="4" name="Прямокутник 3"/>
          <p:cNvSpPr/>
          <p:nvPr/>
        </p:nvSpPr>
        <p:spPr>
          <a:xfrm>
            <a:off x="2488414" y="3939902"/>
            <a:ext cx="3971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/>
              <a:t>4</a:t>
            </a: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48122" y="4676115"/>
            <a:ext cx="2136047" cy="462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8939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" smtClean="0">
                <a:solidFill>
                  <a:schemeClr val="bg1"/>
                </a:solidFill>
              </a:rPr>
              <a:pPr>
                <a:spcBef>
                  <a:spcPts val="0"/>
                </a:spcBef>
                <a:buNone/>
              </a:pPr>
              <a:t>15</a:t>
            </a:fld>
            <a:endParaRPr lang="en" dirty="0">
              <a:solidFill>
                <a:schemeClr val="bg1"/>
              </a:solidFill>
            </a:endParaRPr>
          </a:p>
        </p:txBody>
      </p:sp>
      <p:sp>
        <p:nvSpPr>
          <p:cNvPr id="6" name="Місце для вмісту 2"/>
          <p:cNvSpPr txBox="1">
            <a:spLocks/>
          </p:cNvSpPr>
          <p:nvPr/>
        </p:nvSpPr>
        <p:spPr>
          <a:xfrm>
            <a:off x="2823026" y="1293354"/>
            <a:ext cx="5360637" cy="311714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rm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FA8DC"/>
              </a:buClr>
              <a:buSzPct val="100000"/>
              <a:buFont typeface="Roboto"/>
              <a:buChar char="▸"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FA8DC"/>
              </a:buClr>
              <a:buSzPct val="100000"/>
              <a:buFont typeface="Roboto"/>
              <a:buChar char="▹"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FA8DC"/>
              </a:buClr>
              <a:buSzPct val="100000"/>
              <a:buFont typeface="Roboto"/>
              <a:buNone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FA8DC"/>
              </a:buClr>
              <a:buSzPct val="100000"/>
              <a:buFont typeface="Roboto"/>
              <a:buNone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ct val="100000"/>
              <a:buFont typeface="Roboto"/>
              <a:buNone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ct val="100000"/>
              <a:buFont typeface="Roboto"/>
              <a:buNone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ct val="100000"/>
              <a:buFont typeface="Roboto"/>
              <a:buNone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ct val="100000"/>
              <a:buFont typeface="Roboto"/>
              <a:buNone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ct val="100000"/>
              <a:buFont typeface="Roboto"/>
              <a:buNone/>
              <a:defRPr sz="2400" b="0" i="0" u="none" strike="noStrike" cap="none" baseline="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algn="just">
              <a:buNone/>
            </a:pP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Відповідь розпорядника інформації про те, що інформація може бути одержана запитувачем </a:t>
            </a:r>
            <a:r>
              <a:rPr lang="uk-UA" sz="14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із загальнодоступних джерел,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або відповідь не по суті запиту вважається </a:t>
            </a:r>
            <a:r>
              <a:rPr lang="uk-UA" sz="14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неправомірною відмовою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в наданні </a:t>
            </a:r>
            <a:r>
              <a:rPr lang="uk-UA" sz="14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інформації (</a:t>
            </a:r>
            <a:r>
              <a:rPr lang="uk-UA" sz="1400" i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заборонено посилатися на вебсайт, як основна відповідь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)</a:t>
            </a:r>
          </a:p>
          <a:p>
            <a:pPr algn="just">
              <a:buNone/>
            </a:pP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</a:p>
          <a:p>
            <a:pPr algn="just">
              <a:buNone/>
            </a:pP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Розпорядник інформації, який не володіє запитуваною інформацією, але якому за статусом або характером діяльності </a:t>
            </a:r>
            <a:r>
              <a:rPr lang="uk-UA" sz="14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відомо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sz="14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або має бути відомо, хто нею володіє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, зобов</a:t>
            </a:r>
            <a:r>
              <a:rPr lang="uk-UA" sz="1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язаний </a:t>
            </a:r>
            <a:r>
              <a:rPr lang="uk-UA" sz="14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направити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цей запит </a:t>
            </a:r>
            <a:r>
              <a:rPr lang="uk-UA" sz="14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належному розпоряднику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sz="14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з одночасним повідомленням про це запитувача </a:t>
            </a:r>
            <a:endParaRPr lang="uk-UA" sz="1400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algn="just">
              <a:buFont typeface="Roboto"/>
              <a:buNone/>
            </a:pPr>
            <a:endParaRPr lang="uk-UA" dirty="0">
              <a:latin typeface="Bookman Old Style" panose="020506040505050202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8728" y="267494"/>
            <a:ext cx="873915" cy="87391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8121" y="0"/>
            <a:ext cx="2121592" cy="514547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-48121" y="1141409"/>
            <a:ext cx="21215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Важлива інформація</a:t>
            </a:r>
            <a:endParaRPr lang="uk-UA" sz="20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8122" y="4676115"/>
            <a:ext cx="2136047" cy="462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5584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121" y="0"/>
            <a:ext cx="2121592" cy="514547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1131590"/>
            <a:ext cx="1440473" cy="1028910"/>
          </a:xfrm>
          <a:prstGeom prst="rect">
            <a:avLst/>
          </a:prstGeom>
          <a:effectLst>
            <a:glow rad="127000">
              <a:schemeClr val="accent1">
                <a:alpha val="65000"/>
              </a:schemeClr>
            </a:glow>
          </a:effectLst>
        </p:spPr>
      </p:pic>
      <p:sp>
        <p:nvSpPr>
          <p:cNvPr id="10" name="Прямоугольник 9"/>
          <p:cNvSpPr/>
          <p:nvPr/>
        </p:nvSpPr>
        <p:spPr>
          <a:xfrm>
            <a:off x="2286000" y="694312"/>
            <a:ext cx="667848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Коли в запиті йдеться про </a:t>
            </a:r>
            <a:r>
              <a:rPr lang="uk-UA" b="1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кілька питань</a:t>
            </a:r>
            <a:r>
              <a:rPr lang="uk-UA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, одне з яких відноситься до компетенції Міністерства, а інше – до компетенції іншого розпорядника, виконавець готує лист-відповідь: </a:t>
            </a:r>
          </a:p>
          <a:p>
            <a:pPr marL="720725" algn="just"/>
            <a:r>
              <a:rPr lang="uk-UA" b="1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першим</a:t>
            </a:r>
            <a:r>
              <a:rPr lang="uk-UA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 адресатом зазначається відповідний розпорядник, якому направляється запит для  розгляду; </a:t>
            </a:r>
          </a:p>
          <a:p>
            <a:pPr marL="720725" algn="just"/>
            <a:r>
              <a:rPr lang="uk-UA" b="1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другим </a:t>
            </a:r>
            <a:r>
              <a:rPr lang="uk-UA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адресатом є запитувач. </a:t>
            </a:r>
          </a:p>
          <a:p>
            <a:pPr algn="just"/>
            <a:endParaRPr lang="uk-UA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algn="just"/>
            <a:endParaRPr lang="uk-UA" i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algn="just"/>
            <a:r>
              <a:rPr lang="uk-UA" b="1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Текст відповіді </a:t>
            </a:r>
            <a:r>
              <a:rPr lang="uk-UA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складається з інформації, якою володіє Міністерство, та посилання на частину третю статті 22 Закону України 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Про </a:t>
            </a:r>
            <a:r>
              <a:rPr lang="uk-UA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доступ до публічної </a:t>
            </a:r>
            <a:r>
              <a:rPr lang="uk-UA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інформації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k-UA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щодо надсилання запиту належному розпоряднику, аргументуючи це повноваженнями розпорядника</a:t>
            </a:r>
            <a:r>
              <a:rPr lang="uk-UA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, якому направляється запит, </a:t>
            </a:r>
            <a:r>
              <a:rPr lang="uk-UA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визначеними відповідними </a:t>
            </a:r>
            <a:r>
              <a:rPr lang="uk-UA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нормативно-правовими актами</a:t>
            </a:r>
            <a:r>
              <a:rPr lang="uk-UA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.  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8122" y="4676115"/>
            <a:ext cx="2136047" cy="462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1736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121" y="0"/>
            <a:ext cx="2121592" cy="5145470"/>
          </a:xfrm>
          <a:prstGeom prst="rect">
            <a:avLst/>
          </a:prstGeom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67744" y="1059582"/>
            <a:ext cx="3096344" cy="3816424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uk-UA" sz="1400" i="1" dirty="0" smtClean="0">
                <a:latin typeface="Bookman Old Style" panose="02050604050505020204" pitchFamily="18" charset="0"/>
              </a:rPr>
              <a:t>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Надавати </a:t>
            </a:r>
            <a:r>
              <a:rPr lang="uk-UA" sz="14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відповідь за підписом директора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департаменту</a:t>
            </a:r>
          </a:p>
          <a:p>
            <a:pPr>
              <a:buFont typeface="Wingdings" panose="05000000000000000000" pitchFamily="2" charset="2"/>
              <a:buChar char="§"/>
            </a:pPr>
            <a:endParaRPr lang="uk-UA" sz="1400" i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uk-UA" sz="1400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uk-UA" sz="1400" i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uk-UA" sz="1400" i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Надавати </a:t>
            </a:r>
            <a:r>
              <a:rPr lang="uk-UA" sz="14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посилання на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вебсайт </a:t>
            </a:r>
            <a:r>
              <a:rPr lang="uk-UA" sz="14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(Міністерства, КМУ, ВРУ,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ОПУ</a:t>
            </a:r>
            <a:r>
              <a:rPr lang="uk-UA" sz="14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, будь-який інший), де розміщена запитувана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інформація/документ</a:t>
            </a:r>
            <a:r>
              <a:rPr lang="uk-UA" sz="14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, як основну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відповідь</a:t>
            </a:r>
          </a:p>
          <a:p>
            <a:pPr>
              <a:buNone/>
            </a:pPr>
            <a:endParaRPr lang="uk-UA" sz="1400" i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Надавати </a:t>
            </a:r>
            <a:r>
              <a:rPr lang="uk-UA" sz="14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пораду звернутися до певного розпорядника</a:t>
            </a:r>
          </a:p>
          <a:p>
            <a:pPr>
              <a:buFont typeface="Wingdings" panose="05000000000000000000" pitchFamily="2" charset="2"/>
              <a:buChar char="§"/>
            </a:pPr>
            <a:endParaRPr lang="uk-UA" i="1" dirty="0">
              <a:latin typeface="Bookman Old Style" panose="020506040505050202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uk-UA" i="1" dirty="0">
              <a:latin typeface="Bookman Old Style" panose="02050604050505020204" pitchFamily="18" charset="0"/>
            </a:endParaRPr>
          </a:p>
          <a:p>
            <a:pPr marL="0" indent="0">
              <a:buNone/>
            </a:pPr>
            <a:endParaRPr lang="uk-UA" sz="1800" i="1" dirty="0">
              <a:latin typeface="Bookman Old Style" panose="020506040505050202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uk-UA" sz="1400" i="1" dirty="0">
              <a:latin typeface="Bookman Old Style" panose="020506040505050202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uk-UA" sz="1400" i="1" dirty="0">
              <a:latin typeface="Bookman Old Style" panose="020506040505050202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uk-UA" sz="1400" i="1" dirty="0">
              <a:latin typeface="Bookman Old Style" panose="02050604050505020204" pitchFamily="18" charset="0"/>
            </a:endParaRPr>
          </a:p>
          <a:p>
            <a:endParaRPr lang="uk-UA" dirty="0"/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5656846" y="1059582"/>
            <a:ext cx="3247976" cy="3960440"/>
          </a:xfrm>
        </p:spPr>
        <p:txBody>
          <a:bodyPr/>
          <a:lstStyle/>
          <a:p>
            <a:r>
              <a:rPr lang="uk-UA" sz="14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Надавати відповідь за підписом 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Міністра/за </a:t>
            </a:r>
            <a:r>
              <a:rPr lang="uk-UA" sz="14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керуючим заступником Міністра, у разі його відсутності – заступником Міністра, згідно з розподілом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обов</a:t>
            </a:r>
            <a:r>
              <a:rPr lang="uk-UA" sz="1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язків</a:t>
            </a:r>
          </a:p>
          <a:p>
            <a:endParaRPr lang="uk-UA" sz="1400" i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r>
              <a:rPr lang="uk-UA" sz="14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Надавати повністю запитувану інформацію </a:t>
            </a:r>
            <a:r>
              <a:rPr lang="uk-UA" sz="1400" i="1" u="sng" dirty="0">
                <a:solidFill>
                  <a:srgbClr val="002060"/>
                </a:solidFill>
                <a:latin typeface="Bookman Old Style" panose="02050604050505020204" pitchFamily="18" charset="0"/>
              </a:rPr>
              <a:t>водночас</a:t>
            </a:r>
            <a:r>
              <a:rPr lang="uk-UA" sz="14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 з </a:t>
            </a:r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додатковим інформуванням про розміщення її на певному вебсайті</a:t>
            </a:r>
          </a:p>
          <a:p>
            <a:endParaRPr lang="uk-UA" sz="1400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endParaRPr lang="uk-UA" sz="1400" i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r>
              <a:rPr lang="uk-UA" sz="1400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Самостійно перенаправити </a:t>
            </a:r>
            <a:r>
              <a:rPr lang="uk-UA" sz="1400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запит за належністю, з одночасним повідомленням про це запитувача</a:t>
            </a:r>
          </a:p>
          <a:p>
            <a:endParaRPr lang="uk-UA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569" y="1203598"/>
            <a:ext cx="842212" cy="128448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087254" y="464647"/>
            <a:ext cx="1715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8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Заборонено</a:t>
            </a:r>
            <a:r>
              <a:rPr lang="uk-UA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endParaRPr lang="uk-UA" dirty="0">
              <a:solidFill>
                <a:srgbClr val="00206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87801" y="464647"/>
            <a:ext cx="17860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8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Установлено</a:t>
            </a:r>
            <a:endParaRPr lang="uk-UA" sz="1800" dirty="0">
              <a:solidFill>
                <a:srgbClr val="002060"/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8122" y="4676115"/>
            <a:ext cx="2136047" cy="462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4923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4458"/>
            <a:ext cx="2085956" cy="5059042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4602324"/>
            <a:ext cx="2085957" cy="524592"/>
          </a:xfrm>
          <a:prstGeom prst="rect">
            <a:avLst/>
          </a:prstGeom>
        </p:spPr>
      </p:pic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" smtClean="0">
                <a:solidFill>
                  <a:schemeClr val="bg1"/>
                </a:solidFill>
              </a:rPr>
              <a:pPr>
                <a:spcBef>
                  <a:spcPts val="0"/>
                </a:spcBef>
                <a:buNone/>
              </a:pPr>
              <a:t>18</a:t>
            </a:fld>
            <a:endParaRPr lang="en" dirty="0">
              <a:solidFill>
                <a:schemeClr val="bg1"/>
              </a:solidFill>
            </a:endParaRPr>
          </a:p>
        </p:txBody>
      </p:sp>
      <p:sp>
        <p:nvSpPr>
          <p:cNvPr id="6" name="Округлений прямокутник 3"/>
          <p:cNvSpPr/>
          <p:nvPr/>
        </p:nvSpPr>
        <p:spPr>
          <a:xfrm>
            <a:off x="2915816" y="147458"/>
            <a:ext cx="2736304" cy="163363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Запит на </a:t>
            </a:r>
            <a:r>
              <a:rPr lang="ru-RU" b="1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інформацію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─ 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це прохання особи до розпорядника інформації надати публічну інформацію, що знаходиться у його </a:t>
            </a:r>
            <a:r>
              <a:rPr lang="ru-RU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володінні</a:t>
            </a:r>
            <a:endParaRPr lang="uk-UA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cxnSp>
        <p:nvCxnSpPr>
          <p:cNvPr id="7" name="Пряма сполучна лінія 9"/>
          <p:cNvCxnSpPr/>
          <p:nvPr/>
        </p:nvCxnSpPr>
        <p:spPr>
          <a:xfrm flipV="1">
            <a:off x="5652120" y="904599"/>
            <a:ext cx="545544" cy="10967"/>
          </a:xfrm>
          <a:prstGeom prst="line">
            <a:avLst/>
          </a:prstGeom>
          <a:ln w="762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Овал 7"/>
          <p:cNvSpPr/>
          <p:nvPr/>
        </p:nvSpPr>
        <p:spPr>
          <a:xfrm>
            <a:off x="6200509" y="187483"/>
            <a:ext cx="2144046" cy="15535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Строк надання відповіді – 5/20 робочих днів</a:t>
            </a:r>
            <a:endParaRPr lang="uk-UA" dirty="0"/>
          </a:p>
        </p:txBody>
      </p:sp>
      <p:sp>
        <p:nvSpPr>
          <p:cNvPr id="11" name="Округлений прямокутник 4"/>
          <p:cNvSpPr/>
          <p:nvPr/>
        </p:nvSpPr>
        <p:spPr>
          <a:xfrm>
            <a:off x="2994050" y="2700965"/>
            <a:ext cx="2732359" cy="162747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Звернення громадян ─ </a:t>
            </a:r>
            <a:r>
              <a:rPr lang="uk-UA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це </a:t>
            </a:r>
            <a:r>
              <a:rPr lang="uk-UA" dirty="0">
                <a:solidFill>
                  <a:srgbClr val="002060"/>
                </a:solidFill>
                <a:latin typeface="Bookman Old Style" panose="02050604050505020204" pitchFamily="18" charset="0"/>
              </a:rPr>
              <a:t>викладені в письмовій або усній формі пропозиції (зауваження), заяви (клопотання) і скарги</a:t>
            </a:r>
          </a:p>
        </p:txBody>
      </p:sp>
      <p:sp>
        <p:nvSpPr>
          <p:cNvPr id="12" name="Овал 11"/>
          <p:cNvSpPr/>
          <p:nvPr/>
        </p:nvSpPr>
        <p:spPr>
          <a:xfrm>
            <a:off x="6197664" y="2700965"/>
            <a:ext cx="2449358" cy="15831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Строк надання відповіді – 15/30 календарних днів</a:t>
            </a:r>
            <a:endParaRPr lang="uk-UA" dirty="0"/>
          </a:p>
        </p:txBody>
      </p:sp>
      <p:cxnSp>
        <p:nvCxnSpPr>
          <p:cNvPr id="13" name="Пряма сполучна лінія 9"/>
          <p:cNvCxnSpPr/>
          <p:nvPr/>
        </p:nvCxnSpPr>
        <p:spPr>
          <a:xfrm flipV="1">
            <a:off x="5652120" y="3498253"/>
            <a:ext cx="545544" cy="10967"/>
          </a:xfrm>
          <a:prstGeom prst="line">
            <a:avLst/>
          </a:prstGeom>
          <a:ln w="762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/>
        </p:nvSpPr>
        <p:spPr>
          <a:xfrm>
            <a:off x="2276872" y="1903864"/>
            <a:ext cx="67504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okman Old Style" panose="02050604050505020204" pitchFamily="18" charset="0"/>
              </a:rPr>
              <a:t>Якщо документ містить запит і звернення, відповіді надаються </a:t>
            </a:r>
            <a:r>
              <a:rPr lang="uk-UA" u="sng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okman Old Style" panose="02050604050505020204" pitchFamily="18" charset="0"/>
              </a:rPr>
              <a:t>окремо</a:t>
            </a:r>
            <a:r>
              <a:rPr lang="uk-UA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okman Old Style" panose="02050604050505020204" pitchFamily="18" charset="0"/>
              </a:rPr>
              <a:t> у відповідно встановлені строки надання відповіді на запит і звернення</a:t>
            </a:r>
          </a:p>
        </p:txBody>
      </p:sp>
      <p:sp>
        <p:nvSpPr>
          <p:cNvPr id="16" name="Округлений прямокутник 10"/>
          <p:cNvSpPr/>
          <p:nvPr/>
        </p:nvSpPr>
        <p:spPr>
          <a:xfrm>
            <a:off x="2276872" y="4602324"/>
            <a:ext cx="6750496" cy="43228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Звернення юридичних осіб </a:t>
            </a:r>
            <a:r>
              <a:rPr lang="uk-UA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розглядаються у строк </a:t>
            </a:r>
          </a:p>
          <a:p>
            <a:pPr algn="ctr"/>
            <a:r>
              <a:rPr lang="uk-UA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30 календарних днів</a:t>
            </a:r>
            <a:endParaRPr lang="uk-UA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6453" y="792429"/>
            <a:ext cx="492443" cy="2025555"/>
          </a:xfrm>
          <a:prstGeom prst="rect">
            <a:avLst/>
          </a:prstGeom>
          <a:noFill/>
        </p:spPr>
        <p:txBody>
          <a:bodyPr vert="vert270" wrap="none" rtlCol="0">
            <a:spAutoFit/>
          </a:bodyPr>
          <a:lstStyle/>
          <a:p>
            <a:r>
              <a:rPr lang="uk-UA" sz="20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Запит/Звернення</a:t>
            </a:r>
            <a:endParaRPr lang="uk-UA" sz="20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82452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121" y="-79830"/>
            <a:ext cx="2121592" cy="522332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6200000">
            <a:off x="-399901" y="1783011"/>
            <a:ext cx="3168354" cy="857400"/>
          </a:xfrm>
        </p:spPr>
        <p:txBody>
          <a:bodyPr/>
          <a:lstStyle/>
          <a:p>
            <a:pPr algn="ctr"/>
            <a:r>
              <a:rPr lang="uk-UA" sz="2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Відповідальність</a:t>
            </a:r>
            <a:r>
              <a:rPr lang="uk-UA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uk-UA" sz="2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47864" y="249204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sz="1600" b="1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Відповідно до Кодексу України про адміністративні правопорушення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15050" t="33031" r="14900" b="18125"/>
          <a:stretch/>
        </p:blipFill>
        <p:spPr>
          <a:xfrm>
            <a:off x="2285362" y="858182"/>
            <a:ext cx="6858638" cy="3825857"/>
          </a:xfrm>
          <a:prstGeom prst="rect">
            <a:avLst/>
          </a:prstGeom>
        </p:spPr>
      </p:pic>
      <p:sp>
        <p:nvSpPr>
          <p:cNvPr id="3" name="Прямокутник 2"/>
          <p:cNvSpPr/>
          <p:nvPr/>
        </p:nvSpPr>
        <p:spPr>
          <a:xfrm>
            <a:off x="2195736" y="4803998"/>
            <a:ext cx="62464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800" dirty="0">
                <a:solidFill>
                  <a:srgbClr val="002060"/>
                </a:solidFill>
              </a:rPr>
              <a:t>Джерело: </a:t>
            </a:r>
            <a:r>
              <a:rPr lang="en-US" sz="800" dirty="0">
                <a:solidFill>
                  <a:srgbClr val="002060"/>
                </a:solidFill>
              </a:rPr>
              <a:t>https://cedem.org.ua/wp</a:t>
            </a:r>
            <a:r>
              <a:rPr lang="uk-UA" sz="800" dirty="0">
                <a:solidFill>
                  <a:srgbClr val="002060"/>
                </a:solidFill>
              </a:rPr>
              <a:t>-</a:t>
            </a:r>
            <a:r>
              <a:rPr lang="en-US" sz="800" dirty="0">
                <a:solidFill>
                  <a:srgbClr val="002060"/>
                </a:solidFill>
              </a:rPr>
              <a:t>content/uploads/2016/06/print_2505_recommendations1.pdf</a:t>
            </a:r>
            <a:r>
              <a:rPr lang="uk-UA" sz="800" dirty="0">
                <a:solidFill>
                  <a:srgbClr val="002060"/>
                </a:solidFill>
              </a:rPr>
              <a:t> 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7061" y="4587974"/>
            <a:ext cx="2143018" cy="538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4133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21592" cy="514547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565"/>
            <a:ext cx="971601" cy="4032448"/>
          </a:xfrm>
        </p:spPr>
        <p:txBody>
          <a:bodyPr vert="vert270"/>
          <a:lstStyle/>
          <a:p>
            <a:pPr algn="ctr"/>
            <a:r>
              <a:rPr lang="uk-UA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НПА, які регулюють відносини </a:t>
            </a:r>
            <a:r>
              <a:rPr lang="en-US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 сфері  доступу до публічної інформації</a:t>
            </a:r>
            <a:endParaRPr lang="uk-UA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2483769" y="0"/>
            <a:ext cx="6408712" cy="5143500"/>
          </a:xfrm>
        </p:spPr>
        <p:txBody>
          <a:bodyPr/>
          <a:lstStyle/>
          <a:p>
            <a:endParaRPr lang="en-US" sz="13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 України </a:t>
            </a:r>
            <a:r>
              <a:rPr lang="en-US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 доступ до публічної інформації</a:t>
            </a:r>
            <a:r>
              <a:rPr lang="en-US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uk-UA" sz="13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Указ Президента України від 05.05.2011 № 547 </a:t>
            </a:r>
            <a:r>
              <a:rPr lang="en-US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 забезпечення органами виконавчої влади доступу до публічної інформації</a:t>
            </a:r>
            <a:r>
              <a:rPr lang="en-US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uk-UA" sz="13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Постанова Кабінету Міністрів України від 25.05.2011 № 583 </a:t>
            </a:r>
            <a:r>
              <a:rPr lang="en-US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 виконання Закону України </a:t>
            </a:r>
            <a:r>
              <a:rPr lang="en-US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 доступ до публічної інформації</a:t>
            </a:r>
            <a:r>
              <a:rPr lang="en-US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k-UA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Секретаріаті Кабінету Міністрів України, центральних та місцевих органах виконавчої влади</a:t>
            </a:r>
            <a:r>
              <a:rPr lang="en-US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uk-UA" sz="13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Постанова Кабінету Міністрів України від 21.11.2011 № 1277 </a:t>
            </a:r>
            <a:r>
              <a:rPr lang="en-US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 системи обліку публічної інформації</a:t>
            </a:r>
            <a:r>
              <a:rPr lang="en-US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uk-UA" sz="13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Постанова Кабінету Міністрів від 21.10.2015 № 835  </a:t>
            </a:r>
            <a:r>
              <a:rPr lang="en-US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 затвердження Положення про набори даних, які підлягають оприлюдненню у формі відкритих даних</a:t>
            </a:r>
            <a:r>
              <a:rPr lang="en-US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</a:p>
          <a:p>
            <a:pPr algn="just"/>
            <a:r>
              <a:rPr lang="uk-UA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Наказ Міністерства економічного розвитку і торгівлі України від 28.11.2011 № 261 </a:t>
            </a:r>
            <a:r>
              <a:rPr lang="en-US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 порядок складання та подання запитів на публічну інформацію, розпорядником якої є Міністерство економічного розвитку і торгівлі України</a:t>
            </a:r>
            <a:r>
              <a:rPr lang="en-US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k-UA" sz="1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(зі змінами</a:t>
            </a:r>
            <a:r>
              <a:rPr lang="uk-UA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just"/>
            <a:r>
              <a:rPr lang="uk-UA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Наказ Міністерства економічного розвитку і торгівлі України від 20.08.2012 № 932 </a:t>
            </a:r>
            <a:r>
              <a:rPr lang="en-US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 відшкодування фактичних витрат на копіювання або друк документів, що надаються за запитом на публічну інформацію</a:t>
            </a:r>
            <a:r>
              <a:rPr lang="en-US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k-UA" sz="1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(зі змінами</a:t>
            </a:r>
            <a:r>
              <a:rPr lang="uk-UA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just"/>
            <a:r>
              <a:rPr lang="uk-UA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Наказ Міністерства економічного розвитку і торгівлі України від 13.07.2012 № 810 </a:t>
            </a:r>
            <a:r>
              <a:rPr lang="en-US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 затвердження відомостей, що становлять службову інформацію в Міністерстві економічного розвитку і торгівлі України</a:t>
            </a:r>
            <a:r>
              <a:rPr lang="en-US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k-UA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(зі змінами)</a:t>
            </a:r>
          </a:p>
          <a:p>
            <a:pPr algn="just"/>
            <a:r>
              <a:rPr lang="uk-UA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Постанова</a:t>
            </a:r>
            <a:r>
              <a:rPr lang="en-US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Пленуму Вищого адміністративного суду України від 29.09.2016</a:t>
            </a:r>
            <a:r>
              <a:rPr lang="en-US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10 </a:t>
            </a:r>
            <a:r>
              <a:rPr lang="en-US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 практику застосування адміністративними судами законодавства про доступ до публічної інформації</a:t>
            </a:r>
            <a:r>
              <a:rPr lang="en-US" sz="1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uk-UA" sz="13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</a:pPr>
            <a:endParaRPr lang="uk-UA" sz="13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</a:pPr>
            <a:endParaRPr lang="uk-UA" sz="1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1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4593362"/>
            <a:ext cx="2121593" cy="533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838502"/>
      </p:ext>
    </p:extLst>
  </p:cSld>
  <p:clrMapOvr>
    <a:masterClrMapping/>
  </p:clrMapOvr>
</p:sld>
</file>

<file path=ppt/theme/theme1.xml><?xml version="1.0" encoding="utf-8"?>
<a:theme xmlns:a="http://schemas.openxmlformats.org/drawingml/2006/main" name="Aemelia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4693</TotalTime>
  <Words>1710</Words>
  <Application>Microsoft Office PowerPoint</Application>
  <PresentationFormat>Екран (16:9)</PresentationFormat>
  <Paragraphs>209</Paragraphs>
  <Slides>20</Slides>
  <Notes>5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20</vt:i4>
      </vt:variant>
    </vt:vector>
  </HeadingPairs>
  <TitlesOfParts>
    <vt:vector size="28" baseType="lpstr">
      <vt:lpstr>Arial</vt:lpstr>
      <vt:lpstr>Wingdings</vt:lpstr>
      <vt:lpstr>Times New Roman</vt:lpstr>
      <vt:lpstr>Montserrat</vt:lpstr>
      <vt:lpstr>Bookman Old Style</vt:lpstr>
      <vt:lpstr>Roboto</vt:lpstr>
      <vt:lpstr>Calibri</vt:lpstr>
      <vt:lpstr>Aemelia template</vt:lpstr>
      <vt:lpstr>Презентація PowerPoint</vt:lpstr>
      <vt:lpstr> Зміст</vt:lpstr>
      <vt:lpstr> </vt:lpstr>
      <vt:lpstr>  </vt:lpstr>
      <vt:lpstr>     </vt:lpstr>
      <vt:lpstr> </vt:lpstr>
      <vt:lpstr>Службова інформація</vt:lpstr>
      <vt:lpstr>Не поширюється  на відносини щодо доступу до публічної інформації</vt:lpstr>
      <vt:lpstr>Презентація PowerPoint</vt:lpstr>
      <vt:lpstr>Вимоги  до запиту</vt:lpstr>
      <vt:lpstr>Оформлення запитів на інформацію  </vt:lpstr>
      <vt:lpstr>Строк розгляду запитів на інформацію</vt:lpstr>
      <vt:lpstr>Плата за надання інформації</vt:lpstr>
      <vt:lpstr>Підстави для відмови</vt:lpstr>
      <vt:lpstr>Презентація PowerPoint</vt:lpstr>
      <vt:lpstr>Презентація PowerPoint</vt:lpstr>
      <vt:lpstr>Презентація PowerPoint</vt:lpstr>
      <vt:lpstr>Презентація PowerPoint</vt:lpstr>
      <vt:lpstr>Відповідальність </vt:lpstr>
      <vt:lpstr>НПА, які регулюють відносини  у сфері  доступу до публічної інформації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Адміністративні послуги Стан реформування та  стратегія розвитку електронних послуг</dc:title>
  <dc:creator>Andy</dc:creator>
  <cp:lastModifiedBy>ВИСОЧАНСЬКА Марія Вікторівна</cp:lastModifiedBy>
  <cp:revision>305</cp:revision>
  <cp:lastPrinted>2019-07-22T09:33:52Z</cp:lastPrinted>
  <dcterms:modified xsi:type="dcterms:W3CDTF">2021-05-31T13:33:17Z</dcterms:modified>
</cp:coreProperties>
</file>