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5" r:id="rId1"/>
  </p:sldMasterIdLst>
  <p:notesMasterIdLst>
    <p:notesMasterId r:id="rId13"/>
  </p:notesMasterIdLst>
  <p:handoutMasterIdLst>
    <p:handoutMasterId r:id="rId14"/>
  </p:handoutMasterIdLst>
  <p:sldIdLst>
    <p:sldId id="313" r:id="rId2"/>
    <p:sldId id="351" r:id="rId3"/>
    <p:sldId id="342" r:id="rId4"/>
    <p:sldId id="339" r:id="rId5"/>
    <p:sldId id="348" r:id="rId6"/>
    <p:sldId id="349" r:id="rId7"/>
    <p:sldId id="338" r:id="rId8"/>
    <p:sldId id="352" r:id="rId9"/>
    <p:sldId id="353" r:id="rId10"/>
    <p:sldId id="354" r:id="rId11"/>
    <p:sldId id="355" r:id="rId12"/>
  </p:sldIdLst>
  <p:sldSz cx="9144000" cy="6858000" type="screen4x3"/>
  <p:notesSz cx="6797675" cy="9926638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2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672D4"/>
    <a:srgbClr val="60D5FA"/>
    <a:srgbClr val="127BAA"/>
    <a:srgbClr val="00A4DE"/>
    <a:srgbClr val="C358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4610" autoAdjust="0"/>
  </p:normalViewPr>
  <p:slideViewPr>
    <p:cSldViewPr snapToGrid="0" snapToObjects="1">
      <p:cViewPr varScale="1">
        <p:scale>
          <a:sx n="86" d="100"/>
          <a:sy n="86" d="100"/>
        </p:scale>
        <p:origin x="240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2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A467AF1-0788-4D41-9AFB-1C356AC8F8B9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05603D3B-08BC-4C81-B07A-1238D34D55C0}">
      <dgm:prSet phldrT="[Текст]" custT="1"/>
      <dgm:spPr>
        <a:gradFill rotWithShape="0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r>
            <a:rPr lang="uk-UA" altLang="uk-UA" sz="1500" b="0" dirty="0" smtClean="0">
              <a:solidFill>
                <a:srgbClr val="002060"/>
              </a:solidFill>
              <a:ea typeface="MS PGothic" panose="020B0600070205080204" pitchFamily="34" charset="-128"/>
            </a:rPr>
            <a:t>Розроблений на основі документу </a:t>
          </a:r>
          <a:r>
            <a:rPr lang="en-US" altLang="uk-UA" sz="1500" b="0" dirty="0" smtClean="0">
              <a:solidFill>
                <a:srgbClr val="002060"/>
              </a:solidFill>
              <a:ea typeface="MS PGothic" panose="020B0600070205080204" pitchFamily="34" charset="-128"/>
            </a:rPr>
            <a:t>OIML D1</a:t>
          </a:r>
          <a:r>
            <a:rPr lang="uk-UA" altLang="uk-UA" sz="1500" b="0" dirty="0" smtClean="0">
              <a:solidFill>
                <a:srgbClr val="002060"/>
              </a:solidFill>
              <a:ea typeface="MS PGothic" panose="020B0600070205080204" pitchFamily="34" charset="-128"/>
            </a:rPr>
            <a:t> </a:t>
          </a:r>
        </a:p>
        <a:p>
          <a:r>
            <a:rPr lang="uk-UA" altLang="uk-UA" sz="1500" b="0" dirty="0" smtClean="0">
              <a:solidFill>
                <a:srgbClr val="002060"/>
              </a:solidFill>
            </a:rPr>
            <a:t>набрав чинності 01.01.2016 </a:t>
          </a:r>
          <a:endParaRPr lang="uk-UA" sz="1500" b="0" dirty="0">
            <a:solidFill>
              <a:srgbClr val="002060"/>
            </a:solidFill>
          </a:endParaRPr>
        </a:p>
      </dgm:t>
    </dgm:pt>
    <dgm:pt modelId="{DB50A04E-5996-4461-B2B3-122C8D0DF357}" type="parTrans" cxnId="{BA7464E5-8135-4BC1-B553-9AD50C7A33AC}">
      <dgm:prSet/>
      <dgm:spPr/>
      <dgm:t>
        <a:bodyPr/>
        <a:lstStyle/>
        <a:p>
          <a:endParaRPr lang="uk-UA"/>
        </a:p>
      </dgm:t>
    </dgm:pt>
    <dgm:pt modelId="{CDEF68EA-4EDA-48A4-8BA6-CB73CD5FA768}" type="sibTrans" cxnId="{BA7464E5-8135-4BC1-B553-9AD50C7A33AC}">
      <dgm:prSet/>
      <dgm:spPr/>
      <dgm:t>
        <a:bodyPr/>
        <a:lstStyle/>
        <a:p>
          <a:endParaRPr lang="uk-UA"/>
        </a:p>
      </dgm:t>
    </dgm:pt>
    <dgm:pt modelId="{78D7BD90-5060-443D-B921-143DE92D48A6}">
      <dgm:prSet phldrT="[Текст]" custT="1"/>
      <dgm:spPr>
        <a:gradFill rotWithShape="0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r>
            <a:rPr lang="uk-UA" altLang="uk-UA" sz="1400" b="0" dirty="0" smtClean="0">
              <a:solidFill>
                <a:srgbClr val="002060"/>
              </a:solidFill>
            </a:rPr>
            <a:t>Було </a:t>
          </a:r>
          <a:r>
            <a:rPr lang="uk-UA" altLang="uk-UA" sz="1400" b="0" dirty="0" err="1" smtClean="0">
              <a:solidFill>
                <a:srgbClr val="002060"/>
              </a:solidFill>
            </a:rPr>
            <a:t>внесено</a:t>
          </a:r>
          <a:r>
            <a:rPr lang="uk-UA" altLang="uk-UA" sz="1400" b="0" dirty="0" smtClean="0">
              <a:solidFill>
                <a:srgbClr val="002060"/>
              </a:solidFill>
            </a:rPr>
            <a:t> зміни Законом України «</a:t>
          </a:r>
          <a:r>
            <a:rPr lang="uk-UA" sz="1400" b="0" dirty="0" smtClean="0">
              <a:solidFill>
                <a:srgbClr val="002060"/>
              </a:solidFill>
            </a:rPr>
            <a:t>Про внесення змін до деяких законодавчих актів </a:t>
          </a:r>
          <a:r>
            <a:rPr lang="uk-UA" sz="1400" b="0" noProof="0" dirty="0" smtClean="0">
              <a:solidFill>
                <a:srgbClr val="002060"/>
              </a:solidFill>
            </a:rPr>
            <a:t>України</a:t>
          </a:r>
          <a:r>
            <a:rPr lang="uk-UA" sz="1400" b="0" dirty="0" smtClean="0">
              <a:solidFill>
                <a:srgbClr val="002060"/>
              </a:solidFill>
            </a:rPr>
            <a:t> щодо імплементації актів законодавства Європейського Союзу у сфері технічного </a:t>
          </a:r>
          <a:r>
            <a:rPr lang="uk-UA" sz="1400" b="0" noProof="0" dirty="0" smtClean="0">
              <a:solidFill>
                <a:srgbClr val="002060"/>
              </a:solidFill>
            </a:rPr>
            <a:t>регулювання</a:t>
          </a:r>
          <a:r>
            <a:rPr lang="uk-UA" sz="1400" b="0" dirty="0" smtClean="0">
              <a:solidFill>
                <a:srgbClr val="002060"/>
              </a:solidFill>
            </a:rPr>
            <a:t>» від 06.06.2019</a:t>
          </a:r>
          <a:endParaRPr lang="uk-UA" sz="1400" b="0" dirty="0">
            <a:solidFill>
              <a:srgbClr val="002060"/>
            </a:solidFill>
          </a:endParaRPr>
        </a:p>
      </dgm:t>
    </dgm:pt>
    <dgm:pt modelId="{882BB34C-2C68-4475-AB42-E7AA1BAAFE4C}" type="parTrans" cxnId="{F2CA8CF7-1137-484D-AD1F-F8EF77EABCEC}">
      <dgm:prSet/>
      <dgm:spPr/>
      <dgm:t>
        <a:bodyPr/>
        <a:lstStyle/>
        <a:p>
          <a:endParaRPr lang="uk-UA"/>
        </a:p>
      </dgm:t>
    </dgm:pt>
    <dgm:pt modelId="{1967BE42-369E-4125-901D-3C8FDAD841F1}" type="sibTrans" cxnId="{F2CA8CF7-1137-484D-AD1F-F8EF77EABCEC}">
      <dgm:prSet/>
      <dgm:spPr/>
      <dgm:t>
        <a:bodyPr/>
        <a:lstStyle/>
        <a:p>
          <a:endParaRPr lang="uk-UA"/>
        </a:p>
      </dgm:t>
    </dgm:pt>
    <dgm:pt modelId="{E00A9297-E231-4239-8703-743175DC753E}">
      <dgm:prSet phldrT="[Текст]"/>
      <dgm:spPr>
        <a:solidFill>
          <a:srgbClr val="0672D4"/>
        </a:solidFill>
      </dgm:spPr>
      <dgm:t>
        <a:bodyPr/>
        <a:lstStyle/>
        <a:p>
          <a:r>
            <a:rPr lang="uk-UA" b="0" i="0" dirty="0" smtClean="0">
              <a:solidFill>
                <a:srgbClr val="FFFF00"/>
              </a:solidFill>
            </a:rPr>
            <a:t>Понад 40 нормативно-правових актів</a:t>
          </a:r>
          <a:endParaRPr lang="uk-UA" dirty="0">
            <a:solidFill>
              <a:srgbClr val="FFFF00"/>
            </a:solidFill>
          </a:endParaRPr>
        </a:p>
      </dgm:t>
    </dgm:pt>
    <dgm:pt modelId="{D657DDB8-8B9D-4798-8F4C-2FA95E33563E}" type="parTrans" cxnId="{3CE376F7-A159-4217-A94F-711915B87363}">
      <dgm:prSet/>
      <dgm:spPr/>
      <dgm:t>
        <a:bodyPr/>
        <a:lstStyle/>
        <a:p>
          <a:endParaRPr lang="uk-UA"/>
        </a:p>
      </dgm:t>
    </dgm:pt>
    <dgm:pt modelId="{C8EB2D81-96D3-44B0-B033-23E4D4755386}" type="sibTrans" cxnId="{3CE376F7-A159-4217-A94F-711915B87363}">
      <dgm:prSet/>
      <dgm:spPr/>
      <dgm:t>
        <a:bodyPr/>
        <a:lstStyle/>
        <a:p>
          <a:endParaRPr lang="uk-UA"/>
        </a:p>
      </dgm:t>
    </dgm:pt>
    <dgm:pt modelId="{481B4FD3-0BEA-4D8B-A630-AAABBEC382B9}">
      <dgm:prSet phldrT="[Текст]"/>
      <dgm:spPr>
        <a:gradFill rotWithShape="0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</dgm:spPr>
      <dgm:t>
        <a:bodyPr/>
        <a:lstStyle/>
        <a:p>
          <a:r>
            <a:rPr lang="uk-UA" b="0" i="0" dirty="0" smtClean="0">
              <a:solidFill>
                <a:srgbClr val="002060"/>
              </a:solidFill>
            </a:rPr>
            <a:t>Зазначені зміни до Закону </a:t>
          </a:r>
          <a:r>
            <a:rPr lang="uk-UA" b="0" dirty="0" smtClean="0">
              <a:solidFill>
                <a:srgbClr val="002060"/>
              </a:solidFill>
            </a:rPr>
            <a:t>України «Про метрологію та метрологічну діяльність» </a:t>
          </a:r>
          <a:r>
            <a:rPr lang="uk-UA" b="0" i="0" dirty="0" smtClean="0">
              <a:solidFill>
                <a:srgbClr val="002060"/>
              </a:solidFill>
            </a:rPr>
            <a:t>передбачають </a:t>
          </a:r>
          <a:r>
            <a:rPr lang="uk-UA" b="0" i="0" dirty="0" smtClean="0">
              <a:solidFill>
                <a:srgbClr val="002060"/>
              </a:solidFill>
            </a:rPr>
            <a:t>внесення змін до 17 існуючих нормативно-правових актів та розроблення 3 нових</a:t>
          </a:r>
          <a:endParaRPr lang="uk-UA" dirty="0">
            <a:solidFill>
              <a:srgbClr val="002060"/>
            </a:solidFill>
          </a:endParaRPr>
        </a:p>
      </dgm:t>
    </dgm:pt>
    <dgm:pt modelId="{1FC2A204-B58D-410A-9BD4-E6B9230724EF}" type="parTrans" cxnId="{04783836-BA7C-4FFD-95DC-7015CF6A38D4}">
      <dgm:prSet/>
      <dgm:spPr/>
      <dgm:t>
        <a:bodyPr/>
        <a:lstStyle/>
        <a:p>
          <a:endParaRPr lang="uk-UA"/>
        </a:p>
      </dgm:t>
    </dgm:pt>
    <dgm:pt modelId="{DFF3932C-BBCE-44F3-A4D3-BAD450B3D493}" type="sibTrans" cxnId="{04783836-BA7C-4FFD-95DC-7015CF6A38D4}">
      <dgm:prSet/>
      <dgm:spPr/>
      <dgm:t>
        <a:bodyPr/>
        <a:lstStyle/>
        <a:p>
          <a:endParaRPr lang="uk-UA"/>
        </a:p>
      </dgm:t>
    </dgm:pt>
    <dgm:pt modelId="{80BD7247-C796-4DD0-ACAA-8043A73376EF}">
      <dgm:prSet phldrT="[Текст]"/>
      <dgm:spPr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Визначають сферу законодавчо регульованої метрології, одиниці вимірювання, вимоги до національних еталонів, засобів вимірювальної техніки проведення повірки та оцінки відповідності, а також здійснення метрологічного нагляду</a:t>
          </a:r>
          <a:endParaRPr lang="uk-UA" dirty="0">
            <a:solidFill>
              <a:srgbClr val="002060"/>
            </a:solidFill>
          </a:endParaRPr>
        </a:p>
      </dgm:t>
    </dgm:pt>
    <dgm:pt modelId="{87ED70C5-1CC4-442F-8458-04B5FECBF56B}" type="parTrans" cxnId="{8BED9123-637E-43D9-BED7-C8E552959A23}">
      <dgm:prSet/>
      <dgm:spPr/>
      <dgm:t>
        <a:bodyPr/>
        <a:lstStyle/>
        <a:p>
          <a:endParaRPr lang="uk-UA"/>
        </a:p>
      </dgm:t>
    </dgm:pt>
    <dgm:pt modelId="{92068C9A-D44D-4CA0-B0E9-CA603E5F29BC}" type="sibTrans" cxnId="{8BED9123-637E-43D9-BED7-C8E552959A23}">
      <dgm:prSet/>
      <dgm:spPr/>
      <dgm:t>
        <a:bodyPr/>
        <a:lstStyle/>
        <a:p>
          <a:endParaRPr lang="uk-UA"/>
        </a:p>
      </dgm:t>
    </dgm:pt>
    <dgm:pt modelId="{FB3BD942-993E-4C06-8BF8-64E4C876212F}">
      <dgm:prSet phldrT="[Текст]" custT="1"/>
      <dgm:spPr>
        <a:solidFill>
          <a:srgbClr val="0672D4"/>
        </a:solidFill>
      </dgm:spPr>
      <dgm:t>
        <a:bodyPr/>
        <a:lstStyle/>
        <a:p>
          <a:r>
            <a:rPr lang="uk-UA" sz="1900" b="1" dirty="0" smtClean="0">
              <a:solidFill>
                <a:srgbClr val="FFFF00"/>
              </a:solidFill>
            </a:rPr>
            <a:t>Законом України «Про метрологію та метрологічну діяльність</a:t>
          </a:r>
          <a:r>
            <a:rPr lang="uk-UA" sz="1900" b="1" dirty="0" smtClean="0">
              <a:solidFill>
                <a:srgbClr val="FFFF00"/>
              </a:solidFill>
            </a:rPr>
            <a:t>»</a:t>
          </a:r>
          <a:endParaRPr lang="uk-UA" sz="1900" dirty="0">
            <a:solidFill>
              <a:srgbClr val="FFFF00"/>
            </a:solidFill>
          </a:endParaRPr>
        </a:p>
      </dgm:t>
    </dgm:pt>
    <dgm:pt modelId="{B6F34F28-1537-4319-BD07-718CE8CCC232}" type="sibTrans" cxnId="{A25A8CFD-84ED-41ED-8345-17278E7CE6FD}">
      <dgm:prSet/>
      <dgm:spPr/>
      <dgm:t>
        <a:bodyPr/>
        <a:lstStyle/>
        <a:p>
          <a:endParaRPr lang="uk-UA"/>
        </a:p>
      </dgm:t>
    </dgm:pt>
    <dgm:pt modelId="{DB7BA971-4BAC-4EF6-BF83-8111B03F4F6E}" type="parTrans" cxnId="{A25A8CFD-84ED-41ED-8345-17278E7CE6FD}">
      <dgm:prSet/>
      <dgm:spPr/>
      <dgm:t>
        <a:bodyPr/>
        <a:lstStyle/>
        <a:p>
          <a:endParaRPr lang="uk-UA"/>
        </a:p>
      </dgm:t>
    </dgm:pt>
    <dgm:pt modelId="{DC03BC6F-83B8-4E88-9385-9912FA95F7AA}" type="pres">
      <dgm:prSet presAssocID="{5A467AF1-0788-4D41-9AFB-1C356AC8F8B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FA3DFF0B-14EB-473E-AE4F-C64ABA92B0D5}" type="pres">
      <dgm:prSet presAssocID="{80BD7247-C796-4DD0-ACAA-8043A73376EF}" presName="boxAndChildren" presStyleCnt="0"/>
      <dgm:spPr/>
    </dgm:pt>
    <dgm:pt modelId="{5EE41254-CB0F-4AEA-851D-DFD606399023}" type="pres">
      <dgm:prSet presAssocID="{80BD7247-C796-4DD0-ACAA-8043A73376EF}" presName="parentTextBox" presStyleLbl="node1" presStyleIdx="0" presStyleCnt="3" custScaleY="67314" custLinFactNeighborX="-5" custLinFactNeighborY="11621"/>
      <dgm:spPr/>
      <dgm:t>
        <a:bodyPr/>
        <a:lstStyle/>
        <a:p>
          <a:endParaRPr lang="uk-UA"/>
        </a:p>
      </dgm:t>
    </dgm:pt>
    <dgm:pt modelId="{A409BF68-2CA0-45C7-8891-B36FD4D7C9F3}" type="pres">
      <dgm:prSet presAssocID="{C8EB2D81-96D3-44B0-B033-23E4D4755386}" presName="sp" presStyleCnt="0"/>
      <dgm:spPr/>
    </dgm:pt>
    <dgm:pt modelId="{BBC4BA94-C4C5-4DA5-A720-686B40EDCA26}" type="pres">
      <dgm:prSet presAssocID="{E00A9297-E231-4239-8703-743175DC753E}" presName="arrowAndChildren" presStyleCnt="0"/>
      <dgm:spPr/>
    </dgm:pt>
    <dgm:pt modelId="{A544583C-F91D-4B0C-A543-0049295CC9EC}" type="pres">
      <dgm:prSet presAssocID="{E00A9297-E231-4239-8703-743175DC753E}" presName="parentTextArrow" presStyleLbl="node1" presStyleIdx="0" presStyleCnt="3"/>
      <dgm:spPr/>
      <dgm:t>
        <a:bodyPr/>
        <a:lstStyle/>
        <a:p>
          <a:endParaRPr lang="uk-UA"/>
        </a:p>
      </dgm:t>
    </dgm:pt>
    <dgm:pt modelId="{083B9805-EE9E-4DED-B1AB-5EB6CC036314}" type="pres">
      <dgm:prSet presAssocID="{E00A9297-E231-4239-8703-743175DC753E}" presName="arrow" presStyleLbl="node1" presStyleIdx="1" presStyleCnt="3" custScaleY="78063" custLinFactNeighborY="-217"/>
      <dgm:spPr/>
      <dgm:t>
        <a:bodyPr/>
        <a:lstStyle/>
        <a:p>
          <a:endParaRPr lang="uk-UA"/>
        </a:p>
      </dgm:t>
    </dgm:pt>
    <dgm:pt modelId="{16E6C4C3-68FF-49A3-BC72-E4DB78B7DFBA}" type="pres">
      <dgm:prSet presAssocID="{E00A9297-E231-4239-8703-743175DC753E}" presName="descendantArrow" presStyleCnt="0"/>
      <dgm:spPr/>
    </dgm:pt>
    <dgm:pt modelId="{B83E3B5C-3F76-4980-A550-ACABB50B84A8}" type="pres">
      <dgm:prSet presAssocID="{481B4FD3-0BEA-4D8B-A630-AAABBEC382B9}" presName="childTextArrow" presStyleLbl="fgAccFollowNode1" presStyleIdx="0" presStyleCnt="3" custScaleY="85065" custLinFactNeighborY="1494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14661D7-230F-4308-B8E7-2A8509BEFD4C}" type="pres">
      <dgm:prSet presAssocID="{B6F34F28-1537-4319-BD07-718CE8CCC232}" presName="sp" presStyleCnt="0"/>
      <dgm:spPr/>
    </dgm:pt>
    <dgm:pt modelId="{3A8A2D9D-1BD9-4066-8004-B494E90FEA19}" type="pres">
      <dgm:prSet presAssocID="{FB3BD942-993E-4C06-8BF8-64E4C876212F}" presName="arrowAndChildren" presStyleCnt="0"/>
      <dgm:spPr/>
    </dgm:pt>
    <dgm:pt modelId="{F9B68D36-C796-4896-A136-E928A0185836}" type="pres">
      <dgm:prSet presAssocID="{FB3BD942-993E-4C06-8BF8-64E4C876212F}" presName="parentTextArrow" presStyleLbl="node1" presStyleIdx="1" presStyleCnt="3"/>
      <dgm:spPr/>
      <dgm:t>
        <a:bodyPr/>
        <a:lstStyle/>
        <a:p>
          <a:endParaRPr lang="uk-UA"/>
        </a:p>
      </dgm:t>
    </dgm:pt>
    <dgm:pt modelId="{AB128CBD-B4F2-4820-AFB8-4DDE02D051EF}" type="pres">
      <dgm:prSet presAssocID="{FB3BD942-993E-4C06-8BF8-64E4C876212F}" presName="arrow" presStyleLbl="node1" presStyleIdx="2" presStyleCnt="3" custScaleY="135589" custLinFactNeighborX="-5" custLinFactNeighborY="-87"/>
      <dgm:spPr/>
      <dgm:t>
        <a:bodyPr/>
        <a:lstStyle/>
        <a:p>
          <a:endParaRPr lang="uk-UA"/>
        </a:p>
      </dgm:t>
    </dgm:pt>
    <dgm:pt modelId="{D9CD8560-D7AC-4321-A898-18BF7771411F}" type="pres">
      <dgm:prSet presAssocID="{FB3BD942-993E-4C06-8BF8-64E4C876212F}" presName="descendantArrow" presStyleCnt="0"/>
      <dgm:spPr/>
    </dgm:pt>
    <dgm:pt modelId="{8BA450AD-B0A1-4DC2-931E-D93025709992}" type="pres">
      <dgm:prSet presAssocID="{05603D3B-08BC-4C81-B07A-1238D34D55C0}" presName="childTextArrow" presStyleLbl="fgAccFollowNode1" presStyleIdx="1" presStyleCnt="3" custScaleY="173524" custLinFactNeighborY="287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4D3FE15-F0E6-4389-8F50-A7351AC5FB6D}" type="pres">
      <dgm:prSet presAssocID="{78D7BD90-5060-443D-B921-143DE92D48A6}" presName="childTextArrow" presStyleLbl="fgAccFollowNode1" presStyleIdx="2" presStyleCnt="3" custScaleY="172633" custLinFactNeighborY="243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2CA8CF7-1137-484D-AD1F-F8EF77EABCEC}" srcId="{FB3BD942-993E-4C06-8BF8-64E4C876212F}" destId="{78D7BD90-5060-443D-B921-143DE92D48A6}" srcOrd="1" destOrd="0" parTransId="{882BB34C-2C68-4475-AB42-E7AA1BAAFE4C}" sibTransId="{1967BE42-369E-4125-901D-3C8FDAD841F1}"/>
    <dgm:cxn modelId="{5C07A0A8-641F-41B5-A89A-1076E4309F0A}" type="presOf" srcId="{FB3BD942-993E-4C06-8BF8-64E4C876212F}" destId="{F9B68D36-C796-4896-A136-E928A0185836}" srcOrd="0" destOrd="0" presId="urn:microsoft.com/office/officeart/2005/8/layout/process4"/>
    <dgm:cxn modelId="{EBEB2C28-E8FC-4E56-A366-5C0E374A0379}" type="presOf" srcId="{481B4FD3-0BEA-4D8B-A630-AAABBEC382B9}" destId="{B83E3B5C-3F76-4980-A550-ACABB50B84A8}" srcOrd="0" destOrd="0" presId="urn:microsoft.com/office/officeart/2005/8/layout/process4"/>
    <dgm:cxn modelId="{CFDE74E3-85BA-4DE2-9929-C80C406425EF}" type="presOf" srcId="{80BD7247-C796-4DD0-ACAA-8043A73376EF}" destId="{5EE41254-CB0F-4AEA-851D-DFD606399023}" srcOrd="0" destOrd="0" presId="urn:microsoft.com/office/officeart/2005/8/layout/process4"/>
    <dgm:cxn modelId="{04783836-BA7C-4FFD-95DC-7015CF6A38D4}" srcId="{E00A9297-E231-4239-8703-743175DC753E}" destId="{481B4FD3-0BEA-4D8B-A630-AAABBEC382B9}" srcOrd="0" destOrd="0" parTransId="{1FC2A204-B58D-410A-9BD4-E6B9230724EF}" sibTransId="{DFF3932C-BBCE-44F3-A4D3-BAD450B3D493}"/>
    <dgm:cxn modelId="{3CE376F7-A159-4217-A94F-711915B87363}" srcId="{5A467AF1-0788-4D41-9AFB-1C356AC8F8B9}" destId="{E00A9297-E231-4239-8703-743175DC753E}" srcOrd="1" destOrd="0" parTransId="{D657DDB8-8B9D-4798-8F4C-2FA95E33563E}" sibTransId="{C8EB2D81-96D3-44B0-B033-23E4D4755386}"/>
    <dgm:cxn modelId="{CBE4E237-0DFF-4B92-A679-28475B230386}" type="presOf" srcId="{78D7BD90-5060-443D-B921-143DE92D48A6}" destId="{44D3FE15-F0E6-4389-8F50-A7351AC5FB6D}" srcOrd="0" destOrd="0" presId="urn:microsoft.com/office/officeart/2005/8/layout/process4"/>
    <dgm:cxn modelId="{8BED9123-637E-43D9-BED7-C8E552959A23}" srcId="{5A467AF1-0788-4D41-9AFB-1C356AC8F8B9}" destId="{80BD7247-C796-4DD0-ACAA-8043A73376EF}" srcOrd="2" destOrd="0" parTransId="{87ED70C5-1CC4-442F-8458-04B5FECBF56B}" sibTransId="{92068C9A-D44D-4CA0-B0E9-CA603E5F29BC}"/>
    <dgm:cxn modelId="{A25A8CFD-84ED-41ED-8345-17278E7CE6FD}" srcId="{5A467AF1-0788-4D41-9AFB-1C356AC8F8B9}" destId="{FB3BD942-993E-4C06-8BF8-64E4C876212F}" srcOrd="0" destOrd="0" parTransId="{DB7BA971-4BAC-4EF6-BF83-8111B03F4F6E}" sibTransId="{B6F34F28-1537-4319-BD07-718CE8CCC232}"/>
    <dgm:cxn modelId="{C7A463B1-EA1B-4C4A-8817-D755CE90B992}" type="presOf" srcId="{E00A9297-E231-4239-8703-743175DC753E}" destId="{A544583C-F91D-4B0C-A543-0049295CC9EC}" srcOrd="0" destOrd="0" presId="urn:microsoft.com/office/officeart/2005/8/layout/process4"/>
    <dgm:cxn modelId="{EB6B9697-13C5-4687-A078-BA6C17B4E133}" type="presOf" srcId="{05603D3B-08BC-4C81-B07A-1238D34D55C0}" destId="{8BA450AD-B0A1-4DC2-931E-D93025709992}" srcOrd="0" destOrd="0" presId="urn:microsoft.com/office/officeart/2005/8/layout/process4"/>
    <dgm:cxn modelId="{BA7464E5-8135-4BC1-B553-9AD50C7A33AC}" srcId="{FB3BD942-993E-4C06-8BF8-64E4C876212F}" destId="{05603D3B-08BC-4C81-B07A-1238D34D55C0}" srcOrd="0" destOrd="0" parTransId="{DB50A04E-5996-4461-B2B3-122C8D0DF357}" sibTransId="{CDEF68EA-4EDA-48A4-8BA6-CB73CD5FA768}"/>
    <dgm:cxn modelId="{41CD52F7-DF58-4C37-9363-AFDDDFBE8AE2}" type="presOf" srcId="{5A467AF1-0788-4D41-9AFB-1C356AC8F8B9}" destId="{DC03BC6F-83B8-4E88-9385-9912FA95F7AA}" srcOrd="0" destOrd="0" presId="urn:microsoft.com/office/officeart/2005/8/layout/process4"/>
    <dgm:cxn modelId="{A14F98C6-C47E-479F-B000-28DD148F590A}" type="presOf" srcId="{FB3BD942-993E-4C06-8BF8-64E4C876212F}" destId="{AB128CBD-B4F2-4820-AFB8-4DDE02D051EF}" srcOrd="1" destOrd="0" presId="urn:microsoft.com/office/officeart/2005/8/layout/process4"/>
    <dgm:cxn modelId="{1C90F609-8E34-4938-ACBC-393FEE0117C7}" type="presOf" srcId="{E00A9297-E231-4239-8703-743175DC753E}" destId="{083B9805-EE9E-4DED-B1AB-5EB6CC036314}" srcOrd="1" destOrd="0" presId="urn:microsoft.com/office/officeart/2005/8/layout/process4"/>
    <dgm:cxn modelId="{08BACE86-74BC-4990-967C-4AB5AC7704E8}" type="presParOf" srcId="{DC03BC6F-83B8-4E88-9385-9912FA95F7AA}" destId="{FA3DFF0B-14EB-473E-AE4F-C64ABA92B0D5}" srcOrd="0" destOrd="0" presId="urn:microsoft.com/office/officeart/2005/8/layout/process4"/>
    <dgm:cxn modelId="{F18DEC93-3B1B-4279-8CAE-C22D83868851}" type="presParOf" srcId="{FA3DFF0B-14EB-473E-AE4F-C64ABA92B0D5}" destId="{5EE41254-CB0F-4AEA-851D-DFD606399023}" srcOrd="0" destOrd="0" presId="urn:microsoft.com/office/officeart/2005/8/layout/process4"/>
    <dgm:cxn modelId="{91DA6056-59F4-4D0A-AC5A-940C048921C4}" type="presParOf" srcId="{DC03BC6F-83B8-4E88-9385-9912FA95F7AA}" destId="{A409BF68-2CA0-45C7-8891-B36FD4D7C9F3}" srcOrd="1" destOrd="0" presId="urn:microsoft.com/office/officeart/2005/8/layout/process4"/>
    <dgm:cxn modelId="{7232B884-63F2-43DA-A9AC-A42267DB5A02}" type="presParOf" srcId="{DC03BC6F-83B8-4E88-9385-9912FA95F7AA}" destId="{BBC4BA94-C4C5-4DA5-A720-686B40EDCA26}" srcOrd="2" destOrd="0" presId="urn:microsoft.com/office/officeart/2005/8/layout/process4"/>
    <dgm:cxn modelId="{6E030777-2691-489C-A755-F1DAD5317EA4}" type="presParOf" srcId="{BBC4BA94-C4C5-4DA5-A720-686B40EDCA26}" destId="{A544583C-F91D-4B0C-A543-0049295CC9EC}" srcOrd="0" destOrd="0" presId="urn:microsoft.com/office/officeart/2005/8/layout/process4"/>
    <dgm:cxn modelId="{DA539612-685F-46C0-9D12-059D863E2C3B}" type="presParOf" srcId="{BBC4BA94-C4C5-4DA5-A720-686B40EDCA26}" destId="{083B9805-EE9E-4DED-B1AB-5EB6CC036314}" srcOrd="1" destOrd="0" presId="urn:microsoft.com/office/officeart/2005/8/layout/process4"/>
    <dgm:cxn modelId="{D3EFB134-D037-45CC-8DDB-FC8F41A1563D}" type="presParOf" srcId="{BBC4BA94-C4C5-4DA5-A720-686B40EDCA26}" destId="{16E6C4C3-68FF-49A3-BC72-E4DB78B7DFBA}" srcOrd="2" destOrd="0" presId="urn:microsoft.com/office/officeart/2005/8/layout/process4"/>
    <dgm:cxn modelId="{D4944AF8-F592-40F3-B31F-616F6B95E344}" type="presParOf" srcId="{16E6C4C3-68FF-49A3-BC72-E4DB78B7DFBA}" destId="{B83E3B5C-3F76-4980-A550-ACABB50B84A8}" srcOrd="0" destOrd="0" presId="urn:microsoft.com/office/officeart/2005/8/layout/process4"/>
    <dgm:cxn modelId="{A0749797-FAF8-4956-84C4-3514CE321669}" type="presParOf" srcId="{DC03BC6F-83B8-4E88-9385-9912FA95F7AA}" destId="{C14661D7-230F-4308-B8E7-2A8509BEFD4C}" srcOrd="3" destOrd="0" presId="urn:microsoft.com/office/officeart/2005/8/layout/process4"/>
    <dgm:cxn modelId="{1CA94B0E-740E-4685-935A-848F78105F84}" type="presParOf" srcId="{DC03BC6F-83B8-4E88-9385-9912FA95F7AA}" destId="{3A8A2D9D-1BD9-4066-8004-B494E90FEA19}" srcOrd="4" destOrd="0" presId="urn:microsoft.com/office/officeart/2005/8/layout/process4"/>
    <dgm:cxn modelId="{6CBB4AD1-D2EE-4B3C-B2A1-20680F3391A7}" type="presParOf" srcId="{3A8A2D9D-1BD9-4066-8004-B494E90FEA19}" destId="{F9B68D36-C796-4896-A136-E928A0185836}" srcOrd="0" destOrd="0" presId="urn:microsoft.com/office/officeart/2005/8/layout/process4"/>
    <dgm:cxn modelId="{1B56F38C-9181-4952-A5DA-898B25AD0F68}" type="presParOf" srcId="{3A8A2D9D-1BD9-4066-8004-B494E90FEA19}" destId="{AB128CBD-B4F2-4820-AFB8-4DDE02D051EF}" srcOrd="1" destOrd="0" presId="urn:microsoft.com/office/officeart/2005/8/layout/process4"/>
    <dgm:cxn modelId="{26C41BA9-DF75-4002-9C40-8F44C3CE3A1A}" type="presParOf" srcId="{3A8A2D9D-1BD9-4066-8004-B494E90FEA19}" destId="{D9CD8560-D7AC-4321-A898-18BF7771411F}" srcOrd="2" destOrd="0" presId="urn:microsoft.com/office/officeart/2005/8/layout/process4"/>
    <dgm:cxn modelId="{D1C125AE-F074-4D7C-B128-10A406BFB504}" type="presParOf" srcId="{D9CD8560-D7AC-4321-A898-18BF7771411F}" destId="{8BA450AD-B0A1-4DC2-931E-D93025709992}" srcOrd="0" destOrd="0" presId="urn:microsoft.com/office/officeart/2005/8/layout/process4"/>
    <dgm:cxn modelId="{A1A17C23-A0F4-42B5-B4E4-FE9F77B9836E}" type="presParOf" srcId="{D9CD8560-D7AC-4321-A898-18BF7771411F}" destId="{44D3FE15-F0E6-4389-8F50-A7351AC5FB6D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0C9341-3F89-46F2-AD6B-D77A5D545283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CC0851E9-67C5-4DA4-9187-546020BCDC8D}">
      <dgm:prSet phldrT="[Текст]"/>
      <dgm:spPr>
        <a:solidFill>
          <a:srgbClr val="FFFF00"/>
        </a:solidFill>
      </dgm:spPr>
      <dgm:t>
        <a:bodyPr/>
        <a:lstStyle/>
        <a:p>
          <a:r>
            <a:rPr lang="uk-UA" altLang="uk-UA" b="0" dirty="0" smtClean="0">
              <a:solidFill>
                <a:srgbClr val="002060"/>
              </a:solidFill>
            </a:rPr>
            <a:t>Зміни до Закону </a:t>
          </a:r>
          <a:r>
            <a:rPr lang="uk-UA" b="0" dirty="0" smtClean="0">
              <a:solidFill>
                <a:srgbClr val="002060"/>
              </a:solidFill>
            </a:rPr>
            <a:t>України «Про метрологію та метрологічну діяльність» </a:t>
          </a:r>
          <a:r>
            <a:rPr lang="uk-UA" altLang="uk-UA" b="0" dirty="0" smtClean="0">
              <a:solidFill>
                <a:srgbClr val="002060"/>
              </a:solidFill>
            </a:rPr>
            <a:t>внесені </a:t>
          </a:r>
          <a:r>
            <a:rPr lang="uk-UA" altLang="uk-UA" b="0" dirty="0" smtClean="0">
              <a:solidFill>
                <a:srgbClr val="002060"/>
              </a:solidFill>
            </a:rPr>
            <a:t>Законом України «</a:t>
          </a:r>
          <a:r>
            <a:rPr lang="uk-UA" b="0" dirty="0" smtClean="0">
              <a:solidFill>
                <a:srgbClr val="002060"/>
              </a:solidFill>
            </a:rPr>
            <a:t>Про внесення змін до деяких законодавчих актів </a:t>
          </a:r>
          <a:r>
            <a:rPr lang="uk-UA" b="0" noProof="0" dirty="0" smtClean="0">
              <a:solidFill>
                <a:srgbClr val="002060"/>
              </a:solidFill>
            </a:rPr>
            <a:t>України</a:t>
          </a:r>
          <a:r>
            <a:rPr lang="uk-UA" b="0" dirty="0" smtClean="0">
              <a:solidFill>
                <a:srgbClr val="002060"/>
              </a:solidFill>
            </a:rPr>
            <a:t> щодо імплементації актів законодавства Європейського Союзу у сфері технічного </a:t>
          </a:r>
          <a:r>
            <a:rPr lang="uk-UA" b="0" noProof="0" dirty="0" smtClean="0">
              <a:solidFill>
                <a:srgbClr val="002060"/>
              </a:solidFill>
            </a:rPr>
            <a:t>регулювання</a:t>
          </a:r>
          <a:r>
            <a:rPr lang="uk-UA" b="0" dirty="0" smtClean="0">
              <a:solidFill>
                <a:srgbClr val="002060"/>
              </a:solidFill>
            </a:rPr>
            <a:t>» від 06.06.2019</a:t>
          </a:r>
          <a:endParaRPr lang="uk-UA" dirty="0"/>
        </a:p>
      </dgm:t>
    </dgm:pt>
    <dgm:pt modelId="{94B2214C-8DE8-4302-A498-7F488D05887F}" type="parTrans" cxnId="{60C037D4-7255-4D1F-ADF4-8A0620644814}">
      <dgm:prSet/>
      <dgm:spPr/>
      <dgm:t>
        <a:bodyPr/>
        <a:lstStyle/>
        <a:p>
          <a:endParaRPr lang="uk-UA"/>
        </a:p>
      </dgm:t>
    </dgm:pt>
    <dgm:pt modelId="{87843554-BF92-4E5D-874D-1003F4C4E5D3}" type="sibTrans" cxnId="{60C037D4-7255-4D1F-ADF4-8A0620644814}">
      <dgm:prSet/>
      <dgm:spPr/>
      <dgm:t>
        <a:bodyPr/>
        <a:lstStyle/>
        <a:p>
          <a:endParaRPr lang="uk-UA"/>
        </a:p>
      </dgm:t>
    </dgm:pt>
    <dgm:pt modelId="{C11FEB64-23A8-4260-9801-CB7ACC090103}">
      <dgm:prSet phldrT="[Текст]"/>
      <dgm:spPr>
        <a:gradFill rotWithShape="0">
          <a:gsLst>
            <a:gs pos="0">
              <a:srgbClr val="FFFF00"/>
            </a:gs>
            <a:gs pos="52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lin ang="5400000" scaled="1"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Набрали чинності з </a:t>
          </a:r>
          <a:r>
            <a:rPr lang="uk-UA" b="1" dirty="0" smtClean="0">
              <a:solidFill>
                <a:srgbClr val="002060"/>
              </a:solidFill>
            </a:rPr>
            <a:t>03.07.2019</a:t>
          </a:r>
          <a:endParaRPr lang="uk-UA" b="1" dirty="0">
            <a:solidFill>
              <a:srgbClr val="002060"/>
            </a:solidFill>
          </a:endParaRPr>
        </a:p>
      </dgm:t>
    </dgm:pt>
    <dgm:pt modelId="{687E61AB-83AC-4476-B825-BB67AF8A5208}" type="parTrans" cxnId="{33603861-43DC-4923-8627-35133502E152}">
      <dgm:prSet/>
      <dgm:spPr/>
      <dgm:t>
        <a:bodyPr/>
        <a:lstStyle/>
        <a:p>
          <a:endParaRPr lang="uk-UA"/>
        </a:p>
      </dgm:t>
    </dgm:pt>
    <dgm:pt modelId="{8E02AF96-A047-4ED6-85F1-5C3FD43CB644}" type="sibTrans" cxnId="{33603861-43DC-4923-8627-35133502E152}">
      <dgm:prSet/>
      <dgm:spPr/>
      <dgm:t>
        <a:bodyPr/>
        <a:lstStyle/>
        <a:p>
          <a:endParaRPr lang="uk-UA"/>
        </a:p>
      </dgm:t>
    </dgm:pt>
    <dgm:pt modelId="{9BC01E88-C589-429D-AC7F-3E7EBC15ADF9}">
      <dgm:prSet phldrT="[Текст]"/>
      <dgm:spPr>
        <a:gradFill rotWithShape="0">
          <a:gsLst>
            <a:gs pos="0">
              <a:srgbClr val="FFFF00"/>
            </a:gs>
            <a:gs pos="5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lin ang="5400000" scaled="1"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Наберуть чинності </a:t>
          </a:r>
          <a:r>
            <a:rPr lang="uk-UA" b="1" dirty="0" smtClean="0">
              <a:solidFill>
                <a:srgbClr val="002060"/>
              </a:solidFill>
            </a:rPr>
            <a:t>03.07.2020</a:t>
          </a:r>
          <a:endParaRPr lang="uk-UA" b="1" dirty="0">
            <a:solidFill>
              <a:srgbClr val="002060"/>
            </a:solidFill>
          </a:endParaRPr>
        </a:p>
      </dgm:t>
    </dgm:pt>
    <dgm:pt modelId="{0031F444-70B7-498D-8276-8C757A34CA40}" type="parTrans" cxnId="{8D8129A3-0E57-4A08-B528-4BD31F3C842A}">
      <dgm:prSet/>
      <dgm:spPr/>
      <dgm:t>
        <a:bodyPr/>
        <a:lstStyle/>
        <a:p>
          <a:endParaRPr lang="uk-UA"/>
        </a:p>
      </dgm:t>
    </dgm:pt>
    <dgm:pt modelId="{4C481BB8-8763-4127-87B7-EDA7B91723E2}" type="sibTrans" cxnId="{8D8129A3-0E57-4A08-B528-4BD31F3C842A}">
      <dgm:prSet/>
      <dgm:spPr/>
      <dgm:t>
        <a:bodyPr/>
        <a:lstStyle/>
        <a:p>
          <a:endParaRPr lang="uk-UA"/>
        </a:p>
      </dgm:t>
    </dgm:pt>
    <dgm:pt modelId="{2125E91F-E381-4CB0-950D-C6356DAC6100}" type="pres">
      <dgm:prSet presAssocID="{C90C9341-3F89-46F2-AD6B-D77A5D545283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41AD4CA8-3A86-48D9-93EA-EB31A1656A55}" type="pres">
      <dgm:prSet presAssocID="{CC0851E9-67C5-4DA4-9187-546020BCDC8D}" presName="vertOne" presStyleCnt="0"/>
      <dgm:spPr/>
    </dgm:pt>
    <dgm:pt modelId="{9FAED81B-3EC1-4EF5-B5CE-877E30E16DDD}" type="pres">
      <dgm:prSet presAssocID="{CC0851E9-67C5-4DA4-9187-546020BCDC8D}" presName="txOne" presStyleLbl="node0" presStyleIdx="0" presStyleCnt="1" custScaleY="86746" custLinFactNeighborX="37" custLinFactNeighborY="-77184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635B0D50-D9CA-4AB0-9FC0-46802DDBC58F}" type="pres">
      <dgm:prSet presAssocID="{CC0851E9-67C5-4DA4-9187-546020BCDC8D}" presName="parTransOne" presStyleCnt="0"/>
      <dgm:spPr/>
    </dgm:pt>
    <dgm:pt modelId="{856F09CF-909B-4D2D-BA15-598E9FC01303}" type="pres">
      <dgm:prSet presAssocID="{CC0851E9-67C5-4DA4-9187-546020BCDC8D}" presName="horzOne" presStyleCnt="0"/>
      <dgm:spPr/>
    </dgm:pt>
    <dgm:pt modelId="{BE69E991-92F8-41F4-9DDD-FC0C5D671153}" type="pres">
      <dgm:prSet presAssocID="{C11FEB64-23A8-4260-9801-CB7ACC090103}" presName="vertTwo" presStyleCnt="0"/>
      <dgm:spPr/>
    </dgm:pt>
    <dgm:pt modelId="{64867A5D-D9F1-4895-B61A-EF2ACD6D9D2B}" type="pres">
      <dgm:prSet presAssocID="{C11FEB64-23A8-4260-9801-CB7ACC090103}" presName="txTwo" presStyleLbl="node2" presStyleIdx="0" presStyleCnt="2" custScaleY="85666" custLinFactNeighborX="55" custLinFactNeighborY="13576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3CE30E85-1627-440E-8A8C-1ED1D6CBF9DB}" type="pres">
      <dgm:prSet presAssocID="{C11FEB64-23A8-4260-9801-CB7ACC090103}" presName="horzTwo" presStyleCnt="0"/>
      <dgm:spPr/>
    </dgm:pt>
    <dgm:pt modelId="{41DF04FC-25A8-4136-AC2A-5BB8F472C649}" type="pres">
      <dgm:prSet presAssocID="{8E02AF96-A047-4ED6-85F1-5C3FD43CB644}" presName="sibSpaceTwo" presStyleCnt="0"/>
      <dgm:spPr/>
    </dgm:pt>
    <dgm:pt modelId="{3FA23FA7-9164-44D2-AF0D-DE476F1B0C56}" type="pres">
      <dgm:prSet presAssocID="{9BC01E88-C589-429D-AC7F-3E7EBC15ADF9}" presName="vertTwo" presStyleCnt="0"/>
      <dgm:spPr/>
    </dgm:pt>
    <dgm:pt modelId="{7EBFD457-1587-4264-A131-D970A36DE9E6}" type="pres">
      <dgm:prSet presAssocID="{9BC01E88-C589-429D-AC7F-3E7EBC15ADF9}" presName="txTwo" presStyleLbl="node2" presStyleIdx="1" presStyleCnt="2" custScaleY="87697" custLinFactNeighborX="-3392" custLinFactNeighborY="13570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2D86F332-E8BC-48E2-B8E1-55D0C8D53D4E}" type="pres">
      <dgm:prSet presAssocID="{9BC01E88-C589-429D-AC7F-3E7EBC15ADF9}" presName="horzTwo" presStyleCnt="0"/>
      <dgm:spPr/>
    </dgm:pt>
  </dgm:ptLst>
  <dgm:cxnLst>
    <dgm:cxn modelId="{8D8129A3-0E57-4A08-B528-4BD31F3C842A}" srcId="{CC0851E9-67C5-4DA4-9187-546020BCDC8D}" destId="{9BC01E88-C589-429D-AC7F-3E7EBC15ADF9}" srcOrd="1" destOrd="0" parTransId="{0031F444-70B7-498D-8276-8C757A34CA40}" sibTransId="{4C481BB8-8763-4127-87B7-EDA7B91723E2}"/>
    <dgm:cxn modelId="{63B1901E-42A1-487D-BF4D-D03E958016B3}" type="presOf" srcId="{CC0851E9-67C5-4DA4-9187-546020BCDC8D}" destId="{9FAED81B-3EC1-4EF5-B5CE-877E30E16DDD}" srcOrd="0" destOrd="0" presId="urn:microsoft.com/office/officeart/2005/8/layout/hierarchy4"/>
    <dgm:cxn modelId="{52F88F82-DAB8-4894-B527-E285D4B075B6}" type="presOf" srcId="{C11FEB64-23A8-4260-9801-CB7ACC090103}" destId="{64867A5D-D9F1-4895-B61A-EF2ACD6D9D2B}" srcOrd="0" destOrd="0" presId="urn:microsoft.com/office/officeart/2005/8/layout/hierarchy4"/>
    <dgm:cxn modelId="{2BE292ED-EABD-434A-B22F-CF3F59182E22}" type="presOf" srcId="{9BC01E88-C589-429D-AC7F-3E7EBC15ADF9}" destId="{7EBFD457-1587-4264-A131-D970A36DE9E6}" srcOrd="0" destOrd="0" presId="urn:microsoft.com/office/officeart/2005/8/layout/hierarchy4"/>
    <dgm:cxn modelId="{60C037D4-7255-4D1F-ADF4-8A0620644814}" srcId="{C90C9341-3F89-46F2-AD6B-D77A5D545283}" destId="{CC0851E9-67C5-4DA4-9187-546020BCDC8D}" srcOrd="0" destOrd="0" parTransId="{94B2214C-8DE8-4302-A498-7F488D05887F}" sibTransId="{87843554-BF92-4E5D-874D-1003F4C4E5D3}"/>
    <dgm:cxn modelId="{76401F80-B81A-42F0-8ED3-CEBAD98A9051}" type="presOf" srcId="{C90C9341-3F89-46F2-AD6B-D77A5D545283}" destId="{2125E91F-E381-4CB0-950D-C6356DAC6100}" srcOrd="0" destOrd="0" presId="urn:microsoft.com/office/officeart/2005/8/layout/hierarchy4"/>
    <dgm:cxn modelId="{33603861-43DC-4923-8627-35133502E152}" srcId="{CC0851E9-67C5-4DA4-9187-546020BCDC8D}" destId="{C11FEB64-23A8-4260-9801-CB7ACC090103}" srcOrd="0" destOrd="0" parTransId="{687E61AB-83AC-4476-B825-BB67AF8A5208}" sibTransId="{8E02AF96-A047-4ED6-85F1-5C3FD43CB644}"/>
    <dgm:cxn modelId="{E9E87A15-A210-4C71-A2A5-114FCA1FDEF4}" type="presParOf" srcId="{2125E91F-E381-4CB0-950D-C6356DAC6100}" destId="{41AD4CA8-3A86-48D9-93EA-EB31A1656A55}" srcOrd="0" destOrd="0" presId="urn:microsoft.com/office/officeart/2005/8/layout/hierarchy4"/>
    <dgm:cxn modelId="{B784B48E-D404-4195-B298-8DF8824BA1B9}" type="presParOf" srcId="{41AD4CA8-3A86-48D9-93EA-EB31A1656A55}" destId="{9FAED81B-3EC1-4EF5-B5CE-877E30E16DDD}" srcOrd="0" destOrd="0" presId="urn:microsoft.com/office/officeart/2005/8/layout/hierarchy4"/>
    <dgm:cxn modelId="{0004FE86-0CEC-4D1F-8046-E7638C2FE175}" type="presParOf" srcId="{41AD4CA8-3A86-48D9-93EA-EB31A1656A55}" destId="{635B0D50-D9CA-4AB0-9FC0-46802DDBC58F}" srcOrd="1" destOrd="0" presId="urn:microsoft.com/office/officeart/2005/8/layout/hierarchy4"/>
    <dgm:cxn modelId="{E38B966B-819C-4A3A-9F36-006AFD5126B6}" type="presParOf" srcId="{41AD4CA8-3A86-48D9-93EA-EB31A1656A55}" destId="{856F09CF-909B-4D2D-BA15-598E9FC01303}" srcOrd="2" destOrd="0" presId="urn:microsoft.com/office/officeart/2005/8/layout/hierarchy4"/>
    <dgm:cxn modelId="{8F35ADE3-486F-4FAF-91B5-66D0D22F1093}" type="presParOf" srcId="{856F09CF-909B-4D2D-BA15-598E9FC01303}" destId="{BE69E991-92F8-41F4-9DDD-FC0C5D671153}" srcOrd="0" destOrd="0" presId="urn:microsoft.com/office/officeart/2005/8/layout/hierarchy4"/>
    <dgm:cxn modelId="{B45E390C-0FCD-4267-9AE0-CB239A9F726D}" type="presParOf" srcId="{BE69E991-92F8-41F4-9DDD-FC0C5D671153}" destId="{64867A5D-D9F1-4895-B61A-EF2ACD6D9D2B}" srcOrd="0" destOrd="0" presId="urn:microsoft.com/office/officeart/2005/8/layout/hierarchy4"/>
    <dgm:cxn modelId="{8E4EF432-A1BC-429B-BF7E-4C4BCE24B027}" type="presParOf" srcId="{BE69E991-92F8-41F4-9DDD-FC0C5D671153}" destId="{3CE30E85-1627-440E-8A8C-1ED1D6CBF9DB}" srcOrd="1" destOrd="0" presId="urn:microsoft.com/office/officeart/2005/8/layout/hierarchy4"/>
    <dgm:cxn modelId="{964D1D8A-3050-4E12-837A-4ADB56593711}" type="presParOf" srcId="{856F09CF-909B-4D2D-BA15-598E9FC01303}" destId="{41DF04FC-25A8-4136-AC2A-5BB8F472C649}" srcOrd="1" destOrd="0" presId="urn:microsoft.com/office/officeart/2005/8/layout/hierarchy4"/>
    <dgm:cxn modelId="{F33BFED2-CBC3-463F-9C09-5DF37B1C8D94}" type="presParOf" srcId="{856F09CF-909B-4D2D-BA15-598E9FC01303}" destId="{3FA23FA7-9164-44D2-AF0D-DE476F1B0C56}" srcOrd="2" destOrd="0" presId="urn:microsoft.com/office/officeart/2005/8/layout/hierarchy4"/>
    <dgm:cxn modelId="{E7964A33-7EED-41C7-BC6F-2DABA384005A}" type="presParOf" srcId="{3FA23FA7-9164-44D2-AF0D-DE476F1B0C56}" destId="{7EBFD457-1587-4264-A131-D970A36DE9E6}" srcOrd="0" destOrd="0" presId="urn:microsoft.com/office/officeart/2005/8/layout/hierarchy4"/>
    <dgm:cxn modelId="{D588F626-8571-42E8-BAE1-2E481B6721E4}" type="presParOf" srcId="{3FA23FA7-9164-44D2-AF0D-DE476F1B0C56}" destId="{2D86F332-E8BC-48E2-B8E1-55D0C8D53D4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8F986EE-7C6A-4C46-BC17-BF9D4F6AEEF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39FA54F4-16A1-4DD1-AFF1-4D4ABD68C9B6}">
      <dgm:prSet phldrT="[Текст]"/>
      <dgm:spPr>
        <a:solidFill>
          <a:srgbClr val="0070C0"/>
        </a:solidFill>
      </dgm:spPr>
      <dgm:t>
        <a:bodyPr/>
        <a:lstStyle/>
        <a:p>
          <a:r>
            <a:rPr lang="uk-UA" b="1" dirty="0" smtClean="0">
              <a:solidFill>
                <a:srgbClr val="FFFF00"/>
              </a:solidFill>
            </a:rPr>
            <a:t>Щодо термінів та визначень: </a:t>
          </a:r>
          <a:endParaRPr lang="uk-UA" b="1" dirty="0">
            <a:solidFill>
              <a:srgbClr val="FFFF00"/>
            </a:solidFill>
          </a:endParaRPr>
        </a:p>
      </dgm:t>
    </dgm:pt>
    <dgm:pt modelId="{C2F0C7D6-B8A8-4872-9928-86F5B515B1DC}" type="parTrans" cxnId="{3A7DE17D-D8EC-41BC-9B20-C38A10F8BB3B}">
      <dgm:prSet/>
      <dgm:spPr/>
      <dgm:t>
        <a:bodyPr/>
        <a:lstStyle/>
        <a:p>
          <a:endParaRPr lang="uk-UA"/>
        </a:p>
      </dgm:t>
    </dgm:pt>
    <dgm:pt modelId="{97EE6873-8585-475E-865D-C2C53F1D7960}" type="sibTrans" cxnId="{3A7DE17D-D8EC-41BC-9B20-C38A10F8BB3B}">
      <dgm:prSet/>
      <dgm:spPr/>
      <dgm:t>
        <a:bodyPr/>
        <a:lstStyle/>
        <a:p>
          <a:endParaRPr lang="uk-UA"/>
        </a:p>
      </dgm:t>
    </dgm:pt>
    <dgm:pt modelId="{FCDBF2A9-45F5-4DDA-85E7-F2F2ECCDB4BF}">
      <dgm:prSet phldrT="[Текст]"/>
      <dgm:spPr>
        <a:solidFill>
          <a:srgbClr val="0070C0"/>
        </a:solidFill>
      </dgm:spPr>
      <dgm:t>
        <a:bodyPr/>
        <a:lstStyle/>
        <a:p>
          <a:r>
            <a:rPr lang="uk-UA" b="1" dirty="0" smtClean="0">
              <a:solidFill>
                <a:srgbClr val="FFFF00"/>
              </a:solidFill>
            </a:rPr>
            <a:t>Щодо оцінки відповідності </a:t>
          </a:r>
          <a:r>
            <a:rPr lang="uk-UA" b="1" dirty="0" smtClean="0">
              <a:solidFill>
                <a:srgbClr val="FFFF00"/>
              </a:solidFill>
            </a:rPr>
            <a:t>засобів вимірювальної техніки:</a:t>
          </a:r>
          <a:endParaRPr lang="uk-UA" b="1" dirty="0">
            <a:solidFill>
              <a:srgbClr val="FFFF00"/>
            </a:solidFill>
          </a:endParaRPr>
        </a:p>
      </dgm:t>
    </dgm:pt>
    <dgm:pt modelId="{7B3ADB82-C851-4EB2-ADF5-7298DF78E528}" type="parTrans" cxnId="{29167D75-0F13-4BD5-BDA2-6EB740F5E4F2}">
      <dgm:prSet/>
      <dgm:spPr/>
      <dgm:t>
        <a:bodyPr/>
        <a:lstStyle/>
        <a:p>
          <a:endParaRPr lang="uk-UA"/>
        </a:p>
      </dgm:t>
    </dgm:pt>
    <dgm:pt modelId="{C2C7A8FF-1078-4C26-8789-FD6526DA39CC}" type="sibTrans" cxnId="{29167D75-0F13-4BD5-BDA2-6EB740F5E4F2}">
      <dgm:prSet/>
      <dgm:spPr/>
      <dgm:t>
        <a:bodyPr/>
        <a:lstStyle/>
        <a:p>
          <a:endParaRPr lang="uk-UA"/>
        </a:p>
      </dgm:t>
    </dgm:pt>
    <dgm:pt modelId="{97FB6DB2-C4C4-492E-BE43-C28F8866AE3A}">
      <dgm:prSet phldrT="[Текст]"/>
      <dgm:spPr>
        <a:solidFill>
          <a:srgbClr val="0070C0"/>
        </a:solidFill>
      </dgm:spPr>
      <dgm:t>
        <a:bodyPr/>
        <a:lstStyle/>
        <a:p>
          <a:r>
            <a:rPr lang="uk-UA" b="1" dirty="0" smtClean="0">
              <a:solidFill>
                <a:srgbClr val="FFFF00"/>
              </a:solidFill>
            </a:rPr>
            <a:t>Щодо повірки </a:t>
          </a:r>
          <a:r>
            <a:rPr lang="uk-UA" b="1" dirty="0" smtClean="0">
              <a:solidFill>
                <a:srgbClr val="FFFF00"/>
              </a:solidFill>
            </a:rPr>
            <a:t>засобів вимірювальної техніки:</a:t>
          </a:r>
          <a:endParaRPr lang="uk-UA" b="1" dirty="0">
            <a:solidFill>
              <a:srgbClr val="FFFF00"/>
            </a:solidFill>
          </a:endParaRPr>
        </a:p>
      </dgm:t>
    </dgm:pt>
    <dgm:pt modelId="{3B7829BE-548C-4BCC-89FD-CECD26B6073B}" type="parTrans" cxnId="{DA58066E-1ACE-4E9A-BF81-72490720C6F6}">
      <dgm:prSet/>
      <dgm:spPr/>
      <dgm:t>
        <a:bodyPr/>
        <a:lstStyle/>
        <a:p>
          <a:endParaRPr lang="uk-UA"/>
        </a:p>
      </dgm:t>
    </dgm:pt>
    <dgm:pt modelId="{1614643A-01B9-4BC6-AFAD-9251EE269577}" type="sibTrans" cxnId="{DA58066E-1ACE-4E9A-BF81-72490720C6F6}">
      <dgm:prSet/>
      <dgm:spPr/>
      <dgm:t>
        <a:bodyPr/>
        <a:lstStyle/>
        <a:p>
          <a:endParaRPr lang="uk-UA"/>
        </a:p>
      </dgm:t>
    </dgm:pt>
    <dgm:pt modelId="{9F0708C8-E0C3-46E2-A8C9-4FC6A5788F89}">
      <dgm:prSet/>
      <dgm:spPr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виключено термін «</a:t>
          </a:r>
          <a:r>
            <a:rPr lang="uk-UA" b="1" dirty="0" smtClean="0">
              <a:solidFill>
                <a:srgbClr val="002060"/>
              </a:solidFill>
            </a:rPr>
            <a:t>первинна повірка</a:t>
          </a:r>
          <a:r>
            <a:rPr lang="uk-UA" dirty="0" smtClean="0">
              <a:solidFill>
                <a:srgbClr val="002060"/>
              </a:solidFill>
            </a:rPr>
            <a:t>»;</a:t>
          </a:r>
          <a:endParaRPr lang="uk-UA" dirty="0">
            <a:solidFill>
              <a:srgbClr val="002060"/>
            </a:solidFill>
          </a:endParaRPr>
        </a:p>
      </dgm:t>
    </dgm:pt>
    <dgm:pt modelId="{37DA36BD-3CE9-41F6-AFB5-B9E46C5E2FEA}" type="parTrans" cxnId="{F6C00EC1-3809-4525-8764-2CC14D660914}">
      <dgm:prSet/>
      <dgm:spPr/>
      <dgm:t>
        <a:bodyPr/>
        <a:lstStyle/>
        <a:p>
          <a:endParaRPr lang="uk-UA"/>
        </a:p>
      </dgm:t>
    </dgm:pt>
    <dgm:pt modelId="{9F9FD62C-23F5-4A10-9064-2B622DE88D35}" type="sibTrans" cxnId="{F6C00EC1-3809-4525-8764-2CC14D660914}">
      <dgm:prSet/>
      <dgm:spPr/>
      <dgm:t>
        <a:bodyPr/>
        <a:lstStyle/>
        <a:p>
          <a:endParaRPr lang="uk-UA"/>
        </a:p>
      </dgm:t>
    </dgm:pt>
    <dgm:pt modelId="{A45AE103-03C5-4B08-BDFE-3B8FCC06F10B}">
      <dgm:prSet/>
      <dgm:spPr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доповнено терміном «</a:t>
          </a:r>
          <a:r>
            <a:rPr lang="uk-UA" b="1" dirty="0" smtClean="0">
              <a:solidFill>
                <a:srgbClr val="002060"/>
              </a:solidFill>
            </a:rPr>
            <a:t>робочий еталон</a:t>
          </a:r>
          <a:r>
            <a:rPr lang="uk-UA" dirty="0" smtClean="0">
              <a:solidFill>
                <a:srgbClr val="002060"/>
              </a:solidFill>
            </a:rPr>
            <a:t>» та його визначенням;</a:t>
          </a:r>
          <a:endParaRPr lang="uk-UA" dirty="0">
            <a:solidFill>
              <a:srgbClr val="002060"/>
            </a:solidFill>
          </a:endParaRPr>
        </a:p>
      </dgm:t>
    </dgm:pt>
    <dgm:pt modelId="{0C9CF395-4806-4DC4-81A1-C2CDA08C5EE7}" type="parTrans" cxnId="{52C6E786-0E8C-4941-B2D0-64566B735962}">
      <dgm:prSet/>
      <dgm:spPr/>
      <dgm:t>
        <a:bodyPr/>
        <a:lstStyle/>
        <a:p>
          <a:endParaRPr lang="uk-UA"/>
        </a:p>
      </dgm:t>
    </dgm:pt>
    <dgm:pt modelId="{F17D1C9E-A0F4-4254-BC29-6CFD1C732B97}" type="sibTrans" cxnId="{52C6E786-0E8C-4941-B2D0-64566B735962}">
      <dgm:prSet/>
      <dgm:spPr/>
      <dgm:t>
        <a:bodyPr/>
        <a:lstStyle/>
        <a:p>
          <a:endParaRPr lang="uk-UA"/>
        </a:p>
      </dgm:t>
    </dgm:pt>
    <dgm:pt modelId="{9F919AD3-1E1C-4B7C-8D53-121EB2D14656}">
      <dgm:prSet/>
      <dgm:spPr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уточнено визначення термінів «</a:t>
          </a:r>
          <a:r>
            <a:rPr lang="uk-UA" b="1" dirty="0" smtClean="0">
              <a:solidFill>
                <a:srgbClr val="002060"/>
              </a:solidFill>
            </a:rPr>
            <a:t>еталон</a:t>
          </a:r>
          <a:r>
            <a:rPr lang="uk-UA" dirty="0" smtClean="0">
              <a:solidFill>
                <a:srgbClr val="002060"/>
              </a:solidFill>
            </a:rPr>
            <a:t>»</a:t>
          </a:r>
          <a:endParaRPr lang="uk-UA" dirty="0">
            <a:solidFill>
              <a:srgbClr val="002060"/>
            </a:solidFill>
          </a:endParaRPr>
        </a:p>
      </dgm:t>
    </dgm:pt>
    <dgm:pt modelId="{6BD18DE6-11F1-48A0-A37B-F12723E63CC8}" type="parTrans" cxnId="{E9850763-E1FD-4B14-92DB-9A5E1269139B}">
      <dgm:prSet/>
      <dgm:spPr/>
      <dgm:t>
        <a:bodyPr/>
        <a:lstStyle/>
        <a:p>
          <a:endParaRPr lang="uk-UA"/>
        </a:p>
      </dgm:t>
    </dgm:pt>
    <dgm:pt modelId="{9F93446B-15D7-490F-82C8-B95E93BC3FE3}" type="sibTrans" cxnId="{E9850763-E1FD-4B14-92DB-9A5E1269139B}">
      <dgm:prSet/>
      <dgm:spPr/>
      <dgm:t>
        <a:bodyPr/>
        <a:lstStyle/>
        <a:p>
          <a:endParaRPr lang="uk-UA"/>
        </a:p>
      </dgm:t>
    </dgm:pt>
    <dgm:pt modelId="{326D4151-098B-45E8-9080-E198CC313BC0}">
      <dgm:prSet/>
      <dgm:spPr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</dgm:spPr>
      <dgm:t>
        <a:bodyPr/>
        <a:lstStyle/>
        <a:p>
          <a:pPr algn="just"/>
          <a:r>
            <a:rPr lang="uk-UA" dirty="0" smtClean="0">
              <a:solidFill>
                <a:srgbClr val="002060"/>
              </a:solidFill>
            </a:rPr>
            <a:t>у статті 16 Закону </a:t>
          </a:r>
          <a:r>
            <a:rPr lang="uk-UA" altLang="uk-UA" b="0" dirty="0" smtClean="0">
              <a:solidFill>
                <a:srgbClr val="002060"/>
              </a:solidFill>
            </a:rPr>
            <a:t>України «Про метрологію та метрологічну діяльність» </a:t>
          </a:r>
          <a:r>
            <a:rPr lang="uk-UA" dirty="0" smtClean="0">
              <a:solidFill>
                <a:srgbClr val="002060"/>
              </a:solidFill>
            </a:rPr>
            <a:t>словосполучення </a:t>
          </a:r>
          <a:r>
            <a:rPr lang="uk-UA" dirty="0" smtClean="0">
              <a:solidFill>
                <a:srgbClr val="002060"/>
              </a:solidFill>
            </a:rPr>
            <a:t>«</a:t>
          </a:r>
          <a:r>
            <a:rPr lang="uk-UA" b="1" dirty="0" smtClean="0">
              <a:solidFill>
                <a:srgbClr val="002060"/>
              </a:solidFill>
            </a:rPr>
            <a:t>сертифікат затвердження типу засобу вимірювальної техніки</a:t>
          </a:r>
          <a:r>
            <a:rPr lang="uk-UA" dirty="0" smtClean="0">
              <a:solidFill>
                <a:srgbClr val="002060"/>
              </a:solidFill>
            </a:rPr>
            <a:t>», замінено на «</a:t>
          </a:r>
          <a:r>
            <a:rPr lang="uk-UA" b="1" dirty="0" smtClean="0">
              <a:solidFill>
                <a:srgbClr val="002060"/>
              </a:solidFill>
            </a:rPr>
            <a:t>сертифікат перевірки типу засобу вимірювальної техніки</a:t>
          </a:r>
          <a:r>
            <a:rPr lang="uk-UA" dirty="0" smtClean="0">
              <a:solidFill>
                <a:srgbClr val="002060"/>
              </a:solidFill>
            </a:rPr>
            <a:t>»;</a:t>
          </a:r>
          <a:endParaRPr lang="uk-UA" dirty="0">
            <a:solidFill>
              <a:srgbClr val="002060"/>
            </a:solidFill>
          </a:endParaRPr>
        </a:p>
      </dgm:t>
    </dgm:pt>
    <dgm:pt modelId="{83FFDFCE-C7DA-47F8-B1FC-E22DC28DF29B}" type="parTrans" cxnId="{EA209B7B-4A5D-4045-AA03-1475FB8F6573}">
      <dgm:prSet/>
      <dgm:spPr/>
      <dgm:t>
        <a:bodyPr/>
        <a:lstStyle/>
        <a:p>
          <a:endParaRPr lang="uk-UA"/>
        </a:p>
      </dgm:t>
    </dgm:pt>
    <dgm:pt modelId="{C300FAE7-97B2-4453-BD1C-4A4FC4379095}" type="sibTrans" cxnId="{EA209B7B-4A5D-4045-AA03-1475FB8F6573}">
      <dgm:prSet/>
      <dgm:spPr/>
      <dgm:t>
        <a:bodyPr/>
        <a:lstStyle/>
        <a:p>
          <a:endParaRPr lang="uk-UA"/>
        </a:p>
      </dgm:t>
    </dgm:pt>
    <dgm:pt modelId="{6543F039-1031-4D1B-AB85-E0AB06BAB166}">
      <dgm:prSet/>
      <dgm:spPr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</dgm:spPr>
      <dgm:t>
        <a:bodyPr/>
        <a:lstStyle/>
        <a:p>
          <a:pPr algn="just"/>
          <a:r>
            <a:rPr lang="uk-UA" dirty="0" smtClean="0">
              <a:solidFill>
                <a:srgbClr val="002060"/>
              </a:solidFill>
            </a:rPr>
            <a:t>статтю 30 Закону </a:t>
          </a:r>
          <a:r>
            <a:rPr lang="uk-UA" altLang="uk-UA" b="0" dirty="0" smtClean="0">
              <a:solidFill>
                <a:srgbClr val="002060"/>
              </a:solidFill>
            </a:rPr>
            <a:t>України «Про метрологію та метрологічну діяльність»</a:t>
          </a:r>
          <a:r>
            <a:rPr lang="en-US" altLang="uk-UA" b="0" dirty="0" smtClean="0">
              <a:solidFill>
                <a:srgbClr val="002060"/>
              </a:solidFill>
            </a:rPr>
            <a:t> </a:t>
          </a:r>
          <a:r>
            <a:rPr lang="uk-UA" dirty="0" smtClean="0">
              <a:solidFill>
                <a:srgbClr val="002060"/>
              </a:solidFill>
            </a:rPr>
            <a:t>уточнено </a:t>
          </a:r>
          <a:r>
            <a:rPr lang="uk-UA" dirty="0" smtClean="0">
              <a:solidFill>
                <a:srgbClr val="002060"/>
              </a:solidFill>
            </a:rPr>
            <a:t>щодо </a:t>
          </a:r>
          <a:r>
            <a:rPr lang="uk-UA" b="1" dirty="0" smtClean="0">
              <a:solidFill>
                <a:srgbClr val="002060"/>
              </a:solidFill>
            </a:rPr>
            <a:t>непоширення визнання</a:t>
          </a:r>
          <a:r>
            <a:rPr lang="uk-UA" dirty="0" smtClean="0">
              <a:solidFill>
                <a:srgbClr val="002060"/>
              </a:solidFill>
            </a:rPr>
            <a:t> результатів метрологічних робіт, проведених в інших державах, на </a:t>
          </a:r>
          <a:r>
            <a:rPr lang="uk-UA" b="1" dirty="0" smtClean="0">
              <a:solidFill>
                <a:srgbClr val="002060"/>
              </a:solidFill>
            </a:rPr>
            <a:t>результати оцінки відповідності засобів вимірювальної </a:t>
          </a:r>
          <a:r>
            <a:rPr lang="uk-UA" b="1" dirty="0" smtClean="0">
              <a:solidFill>
                <a:srgbClr val="002060"/>
              </a:solidFill>
            </a:rPr>
            <a:t>техніки</a:t>
          </a:r>
          <a:endParaRPr lang="uk-UA" b="1" dirty="0">
            <a:solidFill>
              <a:srgbClr val="002060"/>
            </a:solidFill>
          </a:endParaRPr>
        </a:p>
      </dgm:t>
    </dgm:pt>
    <dgm:pt modelId="{5E191B9B-14C3-47B7-ACEC-8F53C12543C5}" type="parTrans" cxnId="{68A3C423-1B63-4D0B-A97A-54952DC8B3A6}">
      <dgm:prSet/>
      <dgm:spPr/>
      <dgm:t>
        <a:bodyPr/>
        <a:lstStyle/>
        <a:p>
          <a:endParaRPr lang="uk-UA"/>
        </a:p>
      </dgm:t>
    </dgm:pt>
    <dgm:pt modelId="{88753E0D-410D-4EE4-A4A0-F235B707AC3C}" type="sibTrans" cxnId="{68A3C423-1B63-4D0B-A97A-54952DC8B3A6}">
      <dgm:prSet/>
      <dgm:spPr/>
      <dgm:t>
        <a:bodyPr/>
        <a:lstStyle/>
        <a:p>
          <a:endParaRPr lang="uk-UA"/>
        </a:p>
      </dgm:t>
    </dgm:pt>
    <dgm:pt modelId="{9EF38C29-B758-40E5-8EBA-0491FD1388B4}">
      <dgm:prSet/>
      <dgm:spPr>
        <a:gradFill rotWithShape="0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</a:gradFill>
      </dgm:spPr>
      <dgm:t>
        <a:bodyPr/>
        <a:lstStyle/>
        <a:p>
          <a:pPr algn="just"/>
          <a:r>
            <a:rPr lang="uk-UA" dirty="0" smtClean="0">
              <a:solidFill>
                <a:srgbClr val="002060"/>
              </a:solidFill>
            </a:rPr>
            <a:t>статтю 17 Закону </a:t>
          </a:r>
          <a:r>
            <a:rPr lang="uk-UA" altLang="uk-UA" b="0" dirty="0" smtClean="0">
              <a:solidFill>
                <a:srgbClr val="002060"/>
              </a:solidFill>
            </a:rPr>
            <a:t>України «Про метрологію та метрологічну діяльність» </a:t>
          </a:r>
          <a:r>
            <a:rPr lang="uk-UA" dirty="0" smtClean="0">
              <a:solidFill>
                <a:srgbClr val="002060"/>
              </a:solidFill>
            </a:rPr>
            <a:t>доповнено </a:t>
          </a:r>
          <a:r>
            <a:rPr lang="uk-UA" dirty="0" smtClean="0">
              <a:solidFill>
                <a:srgbClr val="002060"/>
              </a:solidFill>
            </a:rPr>
            <a:t>положенням про заборону </a:t>
          </a:r>
          <a:r>
            <a:rPr lang="uk-UA" b="1" dirty="0" smtClean="0">
              <a:solidFill>
                <a:srgbClr val="002060"/>
              </a:solidFill>
            </a:rPr>
            <a:t>делегування</a:t>
          </a:r>
          <a:r>
            <a:rPr lang="uk-UA" dirty="0" smtClean="0">
              <a:solidFill>
                <a:srgbClr val="002060"/>
              </a:solidFill>
            </a:rPr>
            <a:t> уповноваженими організаціями своїх </a:t>
          </a:r>
          <a:r>
            <a:rPr lang="uk-UA" b="1" dirty="0" smtClean="0">
              <a:solidFill>
                <a:srgbClr val="002060"/>
              </a:solidFill>
            </a:rPr>
            <a:t>повноважень щодо проведення повірки</a:t>
          </a:r>
          <a:r>
            <a:rPr lang="uk-UA" dirty="0" smtClean="0">
              <a:solidFill>
                <a:srgbClr val="002060"/>
              </a:solidFill>
            </a:rPr>
            <a:t> законодавчо регульованих </a:t>
          </a:r>
          <a:r>
            <a:rPr lang="uk-UA" b="0" dirty="0" smtClean="0">
              <a:solidFill>
                <a:srgbClr val="002060"/>
              </a:solidFill>
            </a:rPr>
            <a:t>засобів вимірювальної техніки</a:t>
          </a:r>
          <a:r>
            <a:rPr lang="uk-UA" dirty="0" smtClean="0">
              <a:solidFill>
                <a:srgbClr val="002060"/>
              </a:solidFill>
            </a:rPr>
            <a:t>;</a:t>
          </a:r>
          <a:endParaRPr lang="uk-UA" dirty="0">
            <a:solidFill>
              <a:srgbClr val="002060"/>
            </a:solidFill>
          </a:endParaRPr>
        </a:p>
      </dgm:t>
    </dgm:pt>
    <dgm:pt modelId="{7E8D8591-2B71-4B84-8912-ACE663C945AF}" type="parTrans" cxnId="{132E2BC8-19D6-4C81-BD20-FD80B3A1244A}">
      <dgm:prSet/>
      <dgm:spPr/>
      <dgm:t>
        <a:bodyPr/>
        <a:lstStyle/>
        <a:p>
          <a:endParaRPr lang="uk-UA"/>
        </a:p>
      </dgm:t>
    </dgm:pt>
    <dgm:pt modelId="{637B06BC-8590-4479-98A1-617678D9553F}" type="sibTrans" cxnId="{132E2BC8-19D6-4C81-BD20-FD80B3A1244A}">
      <dgm:prSet/>
      <dgm:spPr/>
      <dgm:t>
        <a:bodyPr/>
        <a:lstStyle/>
        <a:p>
          <a:endParaRPr lang="uk-UA"/>
        </a:p>
      </dgm:t>
    </dgm:pt>
    <dgm:pt modelId="{F4CBB0D9-9279-429D-9DDF-37614D70727D}">
      <dgm:prSet/>
      <dgm:spPr>
        <a:gradFill rotWithShape="0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</a:gradFill>
      </dgm:spPr>
      <dgm:t>
        <a:bodyPr/>
        <a:lstStyle/>
        <a:p>
          <a:pPr algn="just"/>
          <a:r>
            <a:rPr lang="uk-UA" b="1" dirty="0" smtClean="0">
              <a:solidFill>
                <a:srgbClr val="002060"/>
              </a:solidFill>
            </a:rPr>
            <a:t>виключено</a:t>
          </a:r>
          <a:r>
            <a:rPr lang="uk-UA" dirty="0" smtClean="0">
              <a:solidFill>
                <a:srgbClr val="002060"/>
              </a:solidFill>
            </a:rPr>
            <a:t> із статті 17 Закону </a:t>
          </a:r>
          <a:r>
            <a:rPr lang="uk-UA" altLang="uk-UA" b="0" dirty="0" smtClean="0">
              <a:solidFill>
                <a:srgbClr val="002060"/>
              </a:solidFill>
            </a:rPr>
            <a:t>України «Про метрологію та метрологічну діяльність» </a:t>
          </a:r>
          <a:r>
            <a:rPr lang="uk-UA" dirty="0" smtClean="0">
              <a:solidFill>
                <a:srgbClr val="002060"/>
              </a:solidFill>
            </a:rPr>
            <a:t>положення </a:t>
          </a:r>
          <a:r>
            <a:rPr lang="uk-UA" dirty="0" smtClean="0">
              <a:solidFill>
                <a:srgbClr val="002060"/>
              </a:solidFill>
            </a:rPr>
            <a:t>щодо </a:t>
          </a:r>
          <a:r>
            <a:rPr lang="uk-UA" b="1" dirty="0" smtClean="0">
              <a:solidFill>
                <a:srgbClr val="002060"/>
              </a:solidFill>
            </a:rPr>
            <a:t>повірки </a:t>
          </a:r>
          <a:r>
            <a:rPr lang="uk-UA" b="1" dirty="0" smtClean="0">
              <a:solidFill>
                <a:srgbClr val="002060"/>
              </a:solidFill>
            </a:rPr>
            <a:t>засобів вимірювальної техніки </a:t>
          </a:r>
          <a:r>
            <a:rPr lang="uk-UA" b="1" dirty="0" smtClean="0">
              <a:solidFill>
                <a:srgbClr val="002060"/>
              </a:solidFill>
            </a:rPr>
            <a:t>які не застосовуються в сфері законодавчо регульованої метрології</a:t>
          </a:r>
          <a:endParaRPr lang="uk-UA" b="1" dirty="0">
            <a:solidFill>
              <a:srgbClr val="002060"/>
            </a:solidFill>
          </a:endParaRPr>
        </a:p>
      </dgm:t>
    </dgm:pt>
    <dgm:pt modelId="{94A84105-FA85-43CC-8BA8-57AD84446073}" type="parTrans" cxnId="{9178A870-1FB9-4AF4-B505-CBE5700FEFD0}">
      <dgm:prSet/>
      <dgm:spPr/>
      <dgm:t>
        <a:bodyPr/>
        <a:lstStyle/>
        <a:p>
          <a:endParaRPr lang="uk-UA"/>
        </a:p>
      </dgm:t>
    </dgm:pt>
    <dgm:pt modelId="{69403535-5D29-4568-9F49-356487B80F37}" type="sibTrans" cxnId="{9178A870-1FB9-4AF4-B505-CBE5700FEFD0}">
      <dgm:prSet/>
      <dgm:spPr/>
      <dgm:t>
        <a:bodyPr/>
        <a:lstStyle/>
        <a:p>
          <a:endParaRPr lang="uk-UA"/>
        </a:p>
      </dgm:t>
    </dgm:pt>
    <dgm:pt modelId="{D69C6671-C2BD-4D67-814F-901668AC367B}">
      <dgm:prSet/>
      <dgm:spPr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уточнено визначення терміну «</a:t>
          </a:r>
          <a:r>
            <a:rPr lang="uk-UA" b="1" dirty="0" smtClean="0">
              <a:solidFill>
                <a:srgbClr val="002060"/>
              </a:solidFill>
            </a:rPr>
            <a:t>позачергова повірка засобів вимірювальної техніки</a:t>
          </a:r>
          <a:r>
            <a:rPr lang="uk-UA" dirty="0" smtClean="0">
              <a:solidFill>
                <a:srgbClr val="002060"/>
              </a:solidFill>
            </a:rPr>
            <a:t>»;</a:t>
          </a:r>
          <a:endParaRPr lang="uk-UA" dirty="0">
            <a:solidFill>
              <a:srgbClr val="002060"/>
            </a:solidFill>
          </a:endParaRPr>
        </a:p>
      </dgm:t>
    </dgm:pt>
    <dgm:pt modelId="{FA1C654B-9136-4EE9-8204-118BD7724A95}" type="parTrans" cxnId="{EE3C7653-4B0F-48C2-94F7-3AC3FE681916}">
      <dgm:prSet/>
      <dgm:spPr/>
      <dgm:t>
        <a:bodyPr/>
        <a:lstStyle/>
        <a:p>
          <a:endParaRPr lang="uk-UA"/>
        </a:p>
      </dgm:t>
    </dgm:pt>
    <dgm:pt modelId="{59EEFB8B-FC43-4BAD-AB49-447C88E53E2B}" type="sibTrans" cxnId="{EE3C7653-4B0F-48C2-94F7-3AC3FE681916}">
      <dgm:prSet/>
      <dgm:spPr/>
      <dgm:t>
        <a:bodyPr/>
        <a:lstStyle/>
        <a:p>
          <a:endParaRPr lang="uk-UA"/>
        </a:p>
      </dgm:t>
    </dgm:pt>
    <dgm:pt modelId="{1F414A44-C3AC-4206-B8BA-FDF1DA970875}" type="pres">
      <dgm:prSet presAssocID="{38F986EE-7C6A-4C46-BC17-BF9D4F6AEEF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C80BFECE-4472-4040-9B99-2F97F277D0B3}" type="pres">
      <dgm:prSet presAssocID="{39FA54F4-16A1-4DD1-AFF1-4D4ABD68C9B6}" presName="parentLin" presStyleCnt="0"/>
      <dgm:spPr/>
    </dgm:pt>
    <dgm:pt modelId="{E53546B6-224C-4122-A165-53A09D4B2962}" type="pres">
      <dgm:prSet presAssocID="{39FA54F4-16A1-4DD1-AFF1-4D4ABD68C9B6}" presName="parentLeftMargin" presStyleLbl="node1" presStyleIdx="0" presStyleCnt="3"/>
      <dgm:spPr/>
      <dgm:t>
        <a:bodyPr/>
        <a:lstStyle/>
        <a:p>
          <a:endParaRPr lang="uk-UA"/>
        </a:p>
      </dgm:t>
    </dgm:pt>
    <dgm:pt modelId="{5D1B8EA2-3B00-4996-8FE9-E7B690BC8EF3}" type="pres">
      <dgm:prSet presAssocID="{39FA54F4-16A1-4DD1-AFF1-4D4ABD68C9B6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503E846-A273-4604-BF89-5F11C93B5CDD}" type="pres">
      <dgm:prSet presAssocID="{39FA54F4-16A1-4DD1-AFF1-4D4ABD68C9B6}" presName="negativeSpace" presStyleCnt="0"/>
      <dgm:spPr/>
    </dgm:pt>
    <dgm:pt modelId="{43FFFBAA-8346-4769-986E-6868CE8E141B}" type="pres">
      <dgm:prSet presAssocID="{39FA54F4-16A1-4DD1-AFF1-4D4ABD68C9B6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BC36AE6-4C64-4F9D-863E-BD28C38CC585}" type="pres">
      <dgm:prSet presAssocID="{97EE6873-8585-475E-865D-C2C53F1D7960}" presName="spaceBetweenRectangles" presStyleCnt="0"/>
      <dgm:spPr/>
    </dgm:pt>
    <dgm:pt modelId="{5388FB35-F736-45E9-8590-A5D8B94FC739}" type="pres">
      <dgm:prSet presAssocID="{FCDBF2A9-45F5-4DDA-85E7-F2F2ECCDB4BF}" presName="parentLin" presStyleCnt="0"/>
      <dgm:spPr/>
    </dgm:pt>
    <dgm:pt modelId="{EF8F7636-8130-4562-A6AC-8FD1C12E1FE3}" type="pres">
      <dgm:prSet presAssocID="{FCDBF2A9-45F5-4DDA-85E7-F2F2ECCDB4BF}" presName="parentLeftMargin" presStyleLbl="node1" presStyleIdx="0" presStyleCnt="3"/>
      <dgm:spPr/>
      <dgm:t>
        <a:bodyPr/>
        <a:lstStyle/>
        <a:p>
          <a:endParaRPr lang="uk-UA"/>
        </a:p>
      </dgm:t>
    </dgm:pt>
    <dgm:pt modelId="{72C34992-32E9-4A13-BB8D-E3F4B9D0202F}" type="pres">
      <dgm:prSet presAssocID="{FCDBF2A9-45F5-4DDA-85E7-F2F2ECCDB4B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2392873-6366-497C-ADB2-DDC64CC7A571}" type="pres">
      <dgm:prSet presAssocID="{FCDBF2A9-45F5-4DDA-85E7-F2F2ECCDB4BF}" presName="negativeSpace" presStyleCnt="0"/>
      <dgm:spPr/>
    </dgm:pt>
    <dgm:pt modelId="{55629A9B-1A86-4859-9E78-EFFA4038A069}" type="pres">
      <dgm:prSet presAssocID="{FCDBF2A9-45F5-4DDA-85E7-F2F2ECCDB4BF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FB98AA7-2358-495D-B40D-0EBAFFBA25A5}" type="pres">
      <dgm:prSet presAssocID="{C2C7A8FF-1078-4C26-8789-FD6526DA39CC}" presName="spaceBetweenRectangles" presStyleCnt="0"/>
      <dgm:spPr/>
    </dgm:pt>
    <dgm:pt modelId="{A35C618D-C52F-4C9A-9D3F-AFB1BB6BB0B8}" type="pres">
      <dgm:prSet presAssocID="{97FB6DB2-C4C4-492E-BE43-C28F8866AE3A}" presName="parentLin" presStyleCnt="0"/>
      <dgm:spPr/>
    </dgm:pt>
    <dgm:pt modelId="{4EDB5A50-7126-41A0-B4BB-E98DF14147A2}" type="pres">
      <dgm:prSet presAssocID="{97FB6DB2-C4C4-492E-BE43-C28F8866AE3A}" presName="parentLeftMargin" presStyleLbl="node1" presStyleIdx="1" presStyleCnt="3"/>
      <dgm:spPr/>
      <dgm:t>
        <a:bodyPr/>
        <a:lstStyle/>
        <a:p>
          <a:endParaRPr lang="uk-UA"/>
        </a:p>
      </dgm:t>
    </dgm:pt>
    <dgm:pt modelId="{E82A15B1-48CD-48FE-BA88-87A0F7331D91}" type="pres">
      <dgm:prSet presAssocID="{97FB6DB2-C4C4-492E-BE43-C28F8866AE3A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5EAB745-9A72-449F-A05A-0751032773D6}" type="pres">
      <dgm:prSet presAssocID="{97FB6DB2-C4C4-492E-BE43-C28F8866AE3A}" presName="negativeSpace" presStyleCnt="0"/>
      <dgm:spPr/>
    </dgm:pt>
    <dgm:pt modelId="{974362BD-D0D6-4172-A467-146BFDAB1722}" type="pres">
      <dgm:prSet presAssocID="{97FB6DB2-C4C4-492E-BE43-C28F8866AE3A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E9850763-E1FD-4B14-92DB-9A5E1269139B}" srcId="{39FA54F4-16A1-4DD1-AFF1-4D4ABD68C9B6}" destId="{9F919AD3-1E1C-4B7C-8D53-121EB2D14656}" srcOrd="3" destOrd="0" parTransId="{6BD18DE6-11F1-48A0-A37B-F12723E63CC8}" sibTransId="{9F93446B-15D7-490F-82C8-B95E93BC3FE3}"/>
    <dgm:cxn modelId="{EA209B7B-4A5D-4045-AA03-1475FB8F6573}" srcId="{FCDBF2A9-45F5-4DDA-85E7-F2F2ECCDB4BF}" destId="{326D4151-098B-45E8-9080-E198CC313BC0}" srcOrd="0" destOrd="0" parTransId="{83FFDFCE-C7DA-47F8-B1FC-E22DC28DF29B}" sibTransId="{C300FAE7-97B2-4453-BD1C-4A4FC4379095}"/>
    <dgm:cxn modelId="{375ECAD6-E631-4853-8172-F59C03190985}" type="presOf" srcId="{326D4151-098B-45E8-9080-E198CC313BC0}" destId="{55629A9B-1A86-4859-9E78-EFFA4038A069}" srcOrd="0" destOrd="0" presId="urn:microsoft.com/office/officeart/2005/8/layout/list1"/>
    <dgm:cxn modelId="{C1850F3C-405A-4A59-BB60-FCC7817F1DDD}" type="presOf" srcId="{9F919AD3-1E1C-4B7C-8D53-121EB2D14656}" destId="{43FFFBAA-8346-4769-986E-6868CE8E141B}" srcOrd="0" destOrd="3" presId="urn:microsoft.com/office/officeart/2005/8/layout/list1"/>
    <dgm:cxn modelId="{3A7DE17D-D8EC-41BC-9B20-C38A10F8BB3B}" srcId="{38F986EE-7C6A-4C46-BC17-BF9D4F6AEEF4}" destId="{39FA54F4-16A1-4DD1-AFF1-4D4ABD68C9B6}" srcOrd="0" destOrd="0" parTransId="{C2F0C7D6-B8A8-4872-9928-86F5B515B1DC}" sibTransId="{97EE6873-8585-475E-865D-C2C53F1D7960}"/>
    <dgm:cxn modelId="{29167D75-0F13-4BD5-BDA2-6EB740F5E4F2}" srcId="{38F986EE-7C6A-4C46-BC17-BF9D4F6AEEF4}" destId="{FCDBF2A9-45F5-4DDA-85E7-F2F2ECCDB4BF}" srcOrd="1" destOrd="0" parTransId="{7B3ADB82-C851-4EB2-ADF5-7298DF78E528}" sibTransId="{C2C7A8FF-1078-4C26-8789-FD6526DA39CC}"/>
    <dgm:cxn modelId="{132E2BC8-19D6-4C81-BD20-FD80B3A1244A}" srcId="{97FB6DB2-C4C4-492E-BE43-C28F8866AE3A}" destId="{9EF38C29-B758-40E5-8EBA-0491FD1388B4}" srcOrd="0" destOrd="0" parTransId="{7E8D8591-2B71-4B84-8912-ACE663C945AF}" sibTransId="{637B06BC-8590-4479-98A1-617678D9553F}"/>
    <dgm:cxn modelId="{DF7A6CF1-0E41-4254-8E07-6C83C224256A}" type="presOf" srcId="{D69C6671-C2BD-4D67-814F-901668AC367B}" destId="{43FFFBAA-8346-4769-986E-6868CE8E141B}" srcOrd="0" destOrd="2" presId="urn:microsoft.com/office/officeart/2005/8/layout/list1"/>
    <dgm:cxn modelId="{3FCCC262-1B43-4297-9F37-66A2F5D79D1C}" type="presOf" srcId="{FCDBF2A9-45F5-4DDA-85E7-F2F2ECCDB4BF}" destId="{EF8F7636-8130-4562-A6AC-8FD1C12E1FE3}" srcOrd="0" destOrd="0" presId="urn:microsoft.com/office/officeart/2005/8/layout/list1"/>
    <dgm:cxn modelId="{D018524D-3749-41AC-9798-1305C30DD853}" type="presOf" srcId="{A45AE103-03C5-4B08-BDFE-3B8FCC06F10B}" destId="{43FFFBAA-8346-4769-986E-6868CE8E141B}" srcOrd="0" destOrd="1" presId="urn:microsoft.com/office/officeart/2005/8/layout/list1"/>
    <dgm:cxn modelId="{68A3C423-1B63-4D0B-A97A-54952DC8B3A6}" srcId="{FCDBF2A9-45F5-4DDA-85E7-F2F2ECCDB4BF}" destId="{6543F039-1031-4D1B-AB85-E0AB06BAB166}" srcOrd="1" destOrd="0" parTransId="{5E191B9B-14C3-47B7-ACEC-8F53C12543C5}" sibTransId="{88753E0D-410D-4EE4-A4A0-F235B707AC3C}"/>
    <dgm:cxn modelId="{52C6E786-0E8C-4941-B2D0-64566B735962}" srcId="{39FA54F4-16A1-4DD1-AFF1-4D4ABD68C9B6}" destId="{A45AE103-03C5-4B08-BDFE-3B8FCC06F10B}" srcOrd="1" destOrd="0" parTransId="{0C9CF395-4806-4DC4-81A1-C2CDA08C5EE7}" sibTransId="{F17D1C9E-A0F4-4254-BC29-6CFD1C732B97}"/>
    <dgm:cxn modelId="{1CFD086F-9327-4A65-9444-1673659F7130}" type="presOf" srcId="{38F986EE-7C6A-4C46-BC17-BF9D4F6AEEF4}" destId="{1F414A44-C3AC-4206-B8BA-FDF1DA970875}" srcOrd="0" destOrd="0" presId="urn:microsoft.com/office/officeart/2005/8/layout/list1"/>
    <dgm:cxn modelId="{300BBFE7-C0C9-4D00-BE5E-BCBCB0EBFCBC}" type="presOf" srcId="{97FB6DB2-C4C4-492E-BE43-C28F8866AE3A}" destId="{4EDB5A50-7126-41A0-B4BB-E98DF14147A2}" srcOrd="0" destOrd="0" presId="urn:microsoft.com/office/officeart/2005/8/layout/list1"/>
    <dgm:cxn modelId="{8BCCBAE0-C8AE-444D-BDC3-380F5BD6213E}" type="presOf" srcId="{39FA54F4-16A1-4DD1-AFF1-4D4ABD68C9B6}" destId="{E53546B6-224C-4122-A165-53A09D4B2962}" srcOrd="0" destOrd="0" presId="urn:microsoft.com/office/officeart/2005/8/layout/list1"/>
    <dgm:cxn modelId="{46DCF9D1-4787-4EE6-8694-50933882ABD5}" type="presOf" srcId="{FCDBF2A9-45F5-4DDA-85E7-F2F2ECCDB4BF}" destId="{72C34992-32E9-4A13-BB8D-E3F4B9D0202F}" srcOrd="1" destOrd="0" presId="urn:microsoft.com/office/officeart/2005/8/layout/list1"/>
    <dgm:cxn modelId="{C42A6BB7-337B-4955-B54F-042FB8F6926D}" type="presOf" srcId="{97FB6DB2-C4C4-492E-BE43-C28F8866AE3A}" destId="{E82A15B1-48CD-48FE-BA88-87A0F7331D91}" srcOrd="1" destOrd="0" presId="urn:microsoft.com/office/officeart/2005/8/layout/list1"/>
    <dgm:cxn modelId="{EE3C7653-4B0F-48C2-94F7-3AC3FE681916}" srcId="{39FA54F4-16A1-4DD1-AFF1-4D4ABD68C9B6}" destId="{D69C6671-C2BD-4D67-814F-901668AC367B}" srcOrd="2" destOrd="0" parTransId="{FA1C654B-9136-4EE9-8204-118BD7724A95}" sibTransId="{59EEFB8B-FC43-4BAD-AB49-447C88E53E2B}"/>
    <dgm:cxn modelId="{E832B3F1-D179-4C4F-80F7-F4EBE6D14652}" type="presOf" srcId="{9F0708C8-E0C3-46E2-A8C9-4FC6A5788F89}" destId="{43FFFBAA-8346-4769-986E-6868CE8E141B}" srcOrd="0" destOrd="0" presId="urn:microsoft.com/office/officeart/2005/8/layout/list1"/>
    <dgm:cxn modelId="{0DB52F98-FFAC-4AB5-9203-2C10D082B2FB}" type="presOf" srcId="{6543F039-1031-4D1B-AB85-E0AB06BAB166}" destId="{55629A9B-1A86-4859-9E78-EFFA4038A069}" srcOrd="0" destOrd="1" presId="urn:microsoft.com/office/officeart/2005/8/layout/list1"/>
    <dgm:cxn modelId="{202A088C-5F9F-456F-B392-9601B55D7A8E}" type="presOf" srcId="{9EF38C29-B758-40E5-8EBA-0491FD1388B4}" destId="{974362BD-D0D6-4172-A467-146BFDAB1722}" srcOrd="0" destOrd="0" presId="urn:microsoft.com/office/officeart/2005/8/layout/list1"/>
    <dgm:cxn modelId="{45C9F86D-CF73-437D-B0F8-D0C077DDA22B}" type="presOf" srcId="{39FA54F4-16A1-4DD1-AFF1-4D4ABD68C9B6}" destId="{5D1B8EA2-3B00-4996-8FE9-E7B690BC8EF3}" srcOrd="1" destOrd="0" presId="urn:microsoft.com/office/officeart/2005/8/layout/list1"/>
    <dgm:cxn modelId="{DA58066E-1ACE-4E9A-BF81-72490720C6F6}" srcId="{38F986EE-7C6A-4C46-BC17-BF9D4F6AEEF4}" destId="{97FB6DB2-C4C4-492E-BE43-C28F8866AE3A}" srcOrd="2" destOrd="0" parTransId="{3B7829BE-548C-4BCC-89FD-CECD26B6073B}" sibTransId="{1614643A-01B9-4BC6-AFAD-9251EE269577}"/>
    <dgm:cxn modelId="{F6C00EC1-3809-4525-8764-2CC14D660914}" srcId="{39FA54F4-16A1-4DD1-AFF1-4D4ABD68C9B6}" destId="{9F0708C8-E0C3-46E2-A8C9-4FC6A5788F89}" srcOrd="0" destOrd="0" parTransId="{37DA36BD-3CE9-41F6-AFB5-B9E46C5E2FEA}" sibTransId="{9F9FD62C-23F5-4A10-9064-2B622DE88D35}"/>
    <dgm:cxn modelId="{041F25C2-B262-4A05-9275-B6CA060065EC}" type="presOf" srcId="{F4CBB0D9-9279-429D-9DDF-37614D70727D}" destId="{974362BD-D0D6-4172-A467-146BFDAB1722}" srcOrd="0" destOrd="1" presId="urn:microsoft.com/office/officeart/2005/8/layout/list1"/>
    <dgm:cxn modelId="{9178A870-1FB9-4AF4-B505-CBE5700FEFD0}" srcId="{97FB6DB2-C4C4-492E-BE43-C28F8866AE3A}" destId="{F4CBB0D9-9279-429D-9DDF-37614D70727D}" srcOrd="1" destOrd="0" parTransId="{94A84105-FA85-43CC-8BA8-57AD84446073}" sibTransId="{69403535-5D29-4568-9F49-356487B80F37}"/>
    <dgm:cxn modelId="{A6DFEBC4-F7F8-402F-9354-CDB4AB86C77B}" type="presParOf" srcId="{1F414A44-C3AC-4206-B8BA-FDF1DA970875}" destId="{C80BFECE-4472-4040-9B99-2F97F277D0B3}" srcOrd="0" destOrd="0" presId="urn:microsoft.com/office/officeart/2005/8/layout/list1"/>
    <dgm:cxn modelId="{0C600762-D287-4187-8EF4-6FC1A6A2CBFB}" type="presParOf" srcId="{C80BFECE-4472-4040-9B99-2F97F277D0B3}" destId="{E53546B6-224C-4122-A165-53A09D4B2962}" srcOrd="0" destOrd="0" presId="urn:microsoft.com/office/officeart/2005/8/layout/list1"/>
    <dgm:cxn modelId="{295B624A-77E9-4E55-B3C1-CFC47F4DB864}" type="presParOf" srcId="{C80BFECE-4472-4040-9B99-2F97F277D0B3}" destId="{5D1B8EA2-3B00-4996-8FE9-E7B690BC8EF3}" srcOrd="1" destOrd="0" presId="urn:microsoft.com/office/officeart/2005/8/layout/list1"/>
    <dgm:cxn modelId="{62D0D20C-4EC9-45C1-9CDB-09A5043EAFA2}" type="presParOf" srcId="{1F414A44-C3AC-4206-B8BA-FDF1DA970875}" destId="{0503E846-A273-4604-BF89-5F11C93B5CDD}" srcOrd="1" destOrd="0" presId="urn:microsoft.com/office/officeart/2005/8/layout/list1"/>
    <dgm:cxn modelId="{AD3438FC-FFCA-4BBD-9585-DA26CA0397F6}" type="presParOf" srcId="{1F414A44-C3AC-4206-B8BA-FDF1DA970875}" destId="{43FFFBAA-8346-4769-986E-6868CE8E141B}" srcOrd="2" destOrd="0" presId="urn:microsoft.com/office/officeart/2005/8/layout/list1"/>
    <dgm:cxn modelId="{21A828C9-EEE7-4703-9481-B8B1C35B3761}" type="presParOf" srcId="{1F414A44-C3AC-4206-B8BA-FDF1DA970875}" destId="{BBC36AE6-4C64-4F9D-863E-BD28C38CC585}" srcOrd="3" destOrd="0" presId="urn:microsoft.com/office/officeart/2005/8/layout/list1"/>
    <dgm:cxn modelId="{E8F7772D-80F2-4A12-B298-F1F46BF67AA9}" type="presParOf" srcId="{1F414A44-C3AC-4206-B8BA-FDF1DA970875}" destId="{5388FB35-F736-45E9-8590-A5D8B94FC739}" srcOrd="4" destOrd="0" presId="urn:microsoft.com/office/officeart/2005/8/layout/list1"/>
    <dgm:cxn modelId="{E49EF913-867C-4045-B97C-BB926966E2E6}" type="presParOf" srcId="{5388FB35-F736-45E9-8590-A5D8B94FC739}" destId="{EF8F7636-8130-4562-A6AC-8FD1C12E1FE3}" srcOrd="0" destOrd="0" presId="urn:microsoft.com/office/officeart/2005/8/layout/list1"/>
    <dgm:cxn modelId="{2BC5DDFB-ED79-4853-AD02-B99C3D9C299B}" type="presParOf" srcId="{5388FB35-F736-45E9-8590-A5D8B94FC739}" destId="{72C34992-32E9-4A13-BB8D-E3F4B9D0202F}" srcOrd="1" destOrd="0" presId="urn:microsoft.com/office/officeart/2005/8/layout/list1"/>
    <dgm:cxn modelId="{A421EE96-CACC-44D2-917E-393BC231E995}" type="presParOf" srcId="{1F414A44-C3AC-4206-B8BA-FDF1DA970875}" destId="{42392873-6366-497C-ADB2-DDC64CC7A571}" srcOrd="5" destOrd="0" presId="urn:microsoft.com/office/officeart/2005/8/layout/list1"/>
    <dgm:cxn modelId="{C807E9FC-50BC-4869-94B9-F3139BA716B4}" type="presParOf" srcId="{1F414A44-C3AC-4206-B8BA-FDF1DA970875}" destId="{55629A9B-1A86-4859-9E78-EFFA4038A069}" srcOrd="6" destOrd="0" presId="urn:microsoft.com/office/officeart/2005/8/layout/list1"/>
    <dgm:cxn modelId="{C1AF0E47-C988-4543-8EED-719B1AC21876}" type="presParOf" srcId="{1F414A44-C3AC-4206-B8BA-FDF1DA970875}" destId="{DFB98AA7-2358-495D-B40D-0EBAFFBA25A5}" srcOrd="7" destOrd="0" presId="urn:microsoft.com/office/officeart/2005/8/layout/list1"/>
    <dgm:cxn modelId="{873387F0-7315-494F-8E56-F5F5FE17EBDC}" type="presParOf" srcId="{1F414A44-C3AC-4206-B8BA-FDF1DA970875}" destId="{A35C618D-C52F-4C9A-9D3F-AFB1BB6BB0B8}" srcOrd="8" destOrd="0" presId="urn:microsoft.com/office/officeart/2005/8/layout/list1"/>
    <dgm:cxn modelId="{36A9B34A-912E-41C1-BE18-8895A90282D0}" type="presParOf" srcId="{A35C618D-C52F-4C9A-9D3F-AFB1BB6BB0B8}" destId="{4EDB5A50-7126-41A0-B4BB-E98DF14147A2}" srcOrd="0" destOrd="0" presId="urn:microsoft.com/office/officeart/2005/8/layout/list1"/>
    <dgm:cxn modelId="{92F6E2E6-F067-4C8D-9480-359CB3FBA944}" type="presParOf" srcId="{A35C618D-C52F-4C9A-9D3F-AFB1BB6BB0B8}" destId="{E82A15B1-48CD-48FE-BA88-87A0F7331D91}" srcOrd="1" destOrd="0" presId="urn:microsoft.com/office/officeart/2005/8/layout/list1"/>
    <dgm:cxn modelId="{C1857B02-28D5-4EF5-BBFB-1E66F2AF7E92}" type="presParOf" srcId="{1F414A44-C3AC-4206-B8BA-FDF1DA970875}" destId="{F5EAB745-9A72-449F-A05A-0751032773D6}" srcOrd="9" destOrd="0" presId="urn:microsoft.com/office/officeart/2005/8/layout/list1"/>
    <dgm:cxn modelId="{BFDF087E-9F10-4C04-B54B-9C97FFC82A11}" type="presParOf" srcId="{1F414A44-C3AC-4206-B8BA-FDF1DA970875}" destId="{974362BD-D0D6-4172-A467-146BFDAB1722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8B3F528-F199-4620-8112-9286189AD68C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831F7A01-0121-4F59-A2FB-E8E1F75D7E4E}">
      <dgm:prSet phldrT="[Текст]" custT="1"/>
      <dgm:spPr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44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lin ang="16200000" scaled="1"/>
        </a:gradFill>
      </dgm:spPr>
      <dgm:t>
        <a:bodyPr/>
        <a:lstStyle/>
        <a:p>
          <a:pPr algn="just"/>
          <a:r>
            <a:rPr lang="ru-RU" sz="1600" b="1" dirty="0" err="1" smtClean="0">
              <a:solidFill>
                <a:srgbClr val="002060"/>
              </a:solidFill>
            </a:rPr>
            <a:t>Державний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еталон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dirty="0" smtClean="0">
              <a:solidFill>
                <a:srgbClr val="002060"/>
              </a:solidFill>
            </a:rPr>
            <a:t>- </a:t>
          </a:r>
          <a:r>
            <a:rPr lang="ru-RU" sz="1600" dirty="0" err="1" smtClean="0">
              <a:solidFill>
                <a:srgbClr val="002060"/>
              </a:solidFill>
            </a:rPr>
            <a:t>первинний</a:t>
          </a:r>
          <a:r>
            <a:rPr lang="ru-RU" sz="1600" dirty="0" smtClean="0">
              <a:solidFill>
                <a:srgbClr val="002060"/>
              </a:solidFill>
            </a:rPr>
            <a:t> </a:t>
          </a:r>
          <a:r>
            <a:rPr lang="ru-RU" sz="1600" dirty="0" err="1" smtClean="0">
              <a:solidFill>
                <a:srgbClr val="002060"/>
              </a:solidFill>
            </a:rPr>
            <a:t>або</a:t>
          </a:r>
          <a:r>
            <a:rPr lang="ru-RU" sz="1600" dirty="0" smtClean="0">
              <a:solidFill>
                <a:srgbClr val="002060"/>
              </a:solidFill>
            </a:rPr>
            <a:t> </a:t>
          </a:r>
          <a:r>
            <a:rPr lang="ru-RU" sz="1600" dirty="0" err="1" smtClean="0">
              <a:solidFill>
                <a:srgbClr val="002060"/>
              </a:solidFill>
            </a:rPr>
            <a:t>вторинний</a:t>
          </a:r>
          <a:r>
            <a:rPr lang="ru-RU" sz="1600" dirty="0" smtClean="0">
              <a:solidFill>
                <a:srgbClr val="002060"/>
              </a:solidFill>
            </a:rPr>
            <a:t> </a:t>
          </a:r>
          <a:r>
            <a:rPr lang="ru-RU" sz="1600" dirty="0" err="1" smtClean="0">
              <a:solidFill>
                <a:srgbClr val="002060"/>
              </a:solidFill>
            </a:rPr>
            <a:t>еталон</a:t>
          </a:r>
          <a:r>
            <a:rPr lang="ru-RU" sz="1600" dirty="0" smtClean="0">
              <a:solidFill>
                <a:srgbClr val="002060"/>
              </a:solidFill>
            </a:rPr>
            <a:t>, </a:t>
          </a:r>
          <a:r>
            <a:rPr lang="ru-RU" sz="1600" dirty="0" err="1" smtClean="0">
              <a:solidFill>
                <a:srgbClr val="002060"/>
              </a:solidFill>
            </a:rPr>
            <a:t>що</a:t>
          </a:r>
          <a:r>
            <a:rPr lang="ru-RU" sz="1600" dirty="0" smtClean="0">
              <a:solidFill>
                <a:srgbClr val="002060"/>
              </a:solidFill>
            </a:rPr>
            <a:t> </a:t>
          </a:r>
          <a:r>
            <a:rPr lang="ru-RU" sz="1600" dirty="0" err="1" smtClean="0">
              <a:solidFill>
                <a:srgbClr val="002060"/>
              </a:solidFill>
            </a:rPr>
            <a:t>перебуває</a:t>
          </a:r>
          <a:r>
            <a:rPr lang="ru-RU" sz="1600" dirty="0" smtClean="0">
              <a:solidFill>
                <a:srgbClr val="002060"/>
              </a:solidFill>
            </a:rPr>
            <a:t> в </a:t>
          </a:r>
          <a:r>
            <a:rPr lang="ru-RU" sz="1600" dirty="0" err="1" smtClean="0">
              <a:solidFill>
                <a:srgbClr val="002060"/>
              </a:solidFill>
            </a:rPr>
            <a:t>державній</a:t>
          </a:r>
          <a:r>
            <a:rPr lang="ru-RU" sz="1600" dirty="0" smtClean="0">
              <a:solidFill>
                <a:srgbClr val="002060"/>
              </a:solidFill>
            </a:rPr>
            <a:t> </a:t>
          </a:r>
          <a:r>
            <a:rPr lang="ru-RU" sz="1600" dirty="0" err="1" smtClean="0">
              <a:solidFill>
                <a:srgbClr val="002060"/>
              </a:solidFill>
            </a:rPr>
            <a:t>власності</a:t>
          </a:r>
          <a:endParaRPr lang="uk-UA" sz="1600" dirty="0">
            <a:solidFill>
              <a:srgbClr val="002060"/>
            </a:solidFill>
          </a:endParaRPr>
        </a:p>
      </dgm:t>
    </dgm:pt>
    <dgm:pt modelId="{C97324D8-195B-481A-9113-92CE09BF41D0}" type="parTrans" cxnId="{0A5EAC32-493B-48C2-ACB7-B12D9C80C407}">
      <dgm:prSet/>
      <dgm:spPr/>
      <dgm:t>
        <a:bodyPr/>
        <a:lstStyle/>
        <a:p>
          <a:endParaRPr lang="uk-UA"/>
        </a:p>
      </dgm:t>
    </dgm:pt>
    <dgm:pt modelId="{8F581F6A-8C67-47CA-A1E8-66BEE43E165E}" type="sibTrans" cxnId="{0A5EAC32-493B-48C2-ACB7-B12D9C80C407}">
      <dgm:prSet/>
      <dgm:spPr>
        <a:solidFill>
          <a:srgbClr val="0070C0"/>
        </a:solidFill>
      </dgm:spPr>
      <dgm:t>
        <a:bodyPr/>
        <a:lstStyle/>
        <a:p>
          <a:endParaRPr lang="uk-UA"/>
        </a:p>
      </dgm:t>
    </dgm:pt>
    <dgm:pt modelId="{A46AF285-7F7A-405B-BCC5-BF8D89B34DD3}">
      <dgm:prSet phldrT="[Текст]" custT="1"/>
      <dgm:spPr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44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lin ang="16200000" scaled="1"/>
        </a:gradFill>
      </dgm:spPr>
      <dgm:t>
        <a:bodyPr/>
        <a:lstStyle/>
        <a:p>
          <a:pPr algn="just"/>
          <a:r>
            <a:rPr lang="ru-RU" sz="1600" b="1" dirty="0" err="1" smtClean="0">
              <a:solidFill>
                <a:srgbClr val="002060"/>
              </a:solidFill>
            </a:rPr>
            <a:t>Первинний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еталон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dirty="0" smtClean="0">
              <a:solidFill>
                <a:srgbClr val="002060"/>
              </a:solidFill>
            </a:rPr>
            <a:t>- </a:t>
          </a:r>
          <a:r>
            <a:rPr lang="ru-RU" sz="1600" dirty="0" err="1" smtClean="0">
              <a:solidFill>
                <a:srgbClr val="002060"/>
              </a:solidFill>
            </a:rPr>
            <a:t>еталон</a:t>
          </a:r>
          <a:r>
            <a:rPr lang="ru-RU" sz="1600" dirty="0" smtClean="0">
              <a:solidFill>
                <a:srgbClr val="002060"/>
              </a:solidFill>
            </a:rPr>
            <a:t>, установлений з </a:t>
          </a:r>
          <a:r>
            <a:rPr lang="ru-RU" sz="1600" dirty="0" err="1" smtClean="0">
              <a:solidFill>
                <a:srgbClr val="002060"/>
              </a:solidFill>
            </a:rPr>
            <a:t>використанням</a:t>
          </a:r>
          <a:r>
            <a:rPr lang="ru-RU" sz="1600" dirty="0" smtClean="0">
              <a:solidFill>
                <a:srgbClr val="002060"/>
              </a:solidFill>
            </a:rPr>
            <a:t> </a:t>
          </a:r>
          <a:r>
            <a:rPr lang="ru-RU" sz="1600" dirty="0" err="1" smtClean="0">
              <a:solidFill>
                <a:srgbClr val="002060"/>
              </a:solidFill>
            </a:rPr>
            <a:t>первинної</a:t>
          </a:r>
          <a:r>
            <a:rPr lang="ru-RU" sz="1600" dirty="0" smtClean="0">
              <a:solidFill>
                <a:srgbClr val="002060"/>
              </a:solidFill>
            </a:rPr>
            <a:t> </a:t>
          </a:r>
          <a:r>
            <a:rPr lang="ru-RU" sz="1600" dirty="0" err="1" smtClean="0">
              <a:solidFill>
                <a:srgbClr val="002060"/>
              </a:solidFill>
            </a:rPr>
            <a:t>референтної</a:t>
          </a:r>
          <a:r>
            <a:rPr lang="ru-RU" sz="1600" dirty="0" smtClean="0">
              <a:solidFill>
                <a:srgbClr val="002060"/>
              </a:solidFill>
            </a:rPr>
            <a:t> методики </a:t>
          </a:r>
          <a:r>
            <a:rPr lang="ru-RU" sz="1600" dirty="0" err="1" smtClean="0">
              <a:solidFill>
                <a:srgbClr val="002060"/>
              </a:solidFill>
            </a:rPr>
            <a:t>вимірювань</a:t>
          </a:r>
          <a:r>
            <a:rPr lang="ru-RU" sz="1600" dirty="0" smtClean="0">
              <a:solidFill>
                <a:srgbClr val="002060"/>
              </a:solidFill>
            </a:rPr>
            <a:t> </a:t>
          </a:r>
          <a:r>
            <a:rPr lang="ru-RU" sz="1600" dirty="0" err="1" smtClean="0">
              <a:solidFill>
                <a:srgbClr val="002060"/>
              </a:solidFill>
            </a:rPr>
            <a:t>або</a:t>
          </a:r>
          <a:r>
            <a:rPr lang="ru-RU" sz="1600" dirty="0" smtClean="0">
              <a:solidFill>
                <a:srgbClr val="002060"/>
              </a:solidFill>
            </a:rPr>
            <a:t> </a:t>
          </a:r>
          <a:r>
            <a:rPr lang="ru-RU" sz="1600" dirty="0" err="1" smtClean="0">
              <a:solidFill>
                <a:srgbClr val="002060"/>
              </a:solidFill>
            </a:rPr>
            <a:t>створений</a:t>
          </a:r>
          <a:r>
            <a:rPr lang="ru-RU" sz="1600" dirty="0" smtClean="0">
              <a:solidFill>
                <a:srgbClr val="002060"/>
              </a:solidFill>
            </a:rPr>
            <a:t> як артефакт, </a:t>
          </a:r>
          <a:r>
            <a:rPr lang="ru-RU" sz="1600" dirty="0" err="1" smtClean="0">
              <a:solidFill>
                <a:srgbClr val="002060"/>
              </a:solidFill>
            </a:rPr>
            <a:t>обраний</a:t>
          </a:r>
          <a:r>
            <a:rPr lang="ru-RU" sz="1600" dirty="0" smtClean="0">
              <a:solidFill>
                <a:srgbClr val="002060"/>
              </a:solidFill>
            </a:rPr>
            <a:t> за </a:t>
          </a:r>
          <a:r>
            <a:rPr lang="ru-RU" sz="1600" dirty="0" err="1" smtClean="0">
              <a:solidFill>
                <a:srgbClr val="002060"/>
              </a:solidFill>
            </a:rPr>
            <a:t>угодою</a:t>
          </a:r>
          <a:endParaRPr lang="uk-UA" sz="1600" dirty="0">
            <a:solidFill>
              <a:srgbClr val="002060"/>
            </a:solidFill>
          </a:endParaRPr>
        </a:p>
      </dgm:t>
    </dgm:pt>
    <dgm:pt modelId="{1E41523F-64BF-4A46-AA20-6408BB170184}" type="parTrans" cxnId="{F99CE1A3-C4A1-4DD2-A3BB-217512DCB4D7}">
      <dgm:prSet/>
      <dgm:spPr/>
      <dgm:t>
        <a:bodyPr/>
        <a:lstStyle/>
        <a:p>
          <a:endParaRPr lang="uk-UA"/>
        </a:p>
      </dgm:t>
    </dgm:pt>
    <dgm:pt modelId="{56CE0732-899F-49F7-987E-DE79AF5AF532}" type="sibTrans" cxnId="{F99CE1A3-C4A1-4DD2-A3BB-217512DCB4D7}">
      <dgm:prSet/>
      <dgm:spPr>
        <a:solidFill>
          <a:srgbClr val="0672D4"/>
        </a:solidFill>
      </dgm:spPr>
      <dgm:t>
        <a:bodyPr/>
        <a:lstStyle/>
        <a:p>
          <a:endParaRPr lang="uk-UA"/>
        </a:p>
      </dgm:t>
    </dgm:pt>
    <dgm:pt modelId="{59058093-45B5-4370-8514-659E5A00B3EC}">
      <dgm:prSet phldrT="[Текст]" custT="1"/>
      <dgm:spPr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44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lin ang="16200000" scaled="1"/>
        </a:gradFill>
      </dgm:spPr>
      <dgm:t>
        <a:bodyPr/>
        <a:lstStyle/>
        <a:p>
          <a:pPr algn="just"/>
          <a:r>
            <a:rPr lang="ru-RU" sz="1600" b="1" dirty="0" err="1" smtClean="0">
              <a:solidFill>
                <a:srgbClr val="002060"/>
              </a:solidFill>
            </a:rPr>
            <a:t>Вторинний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еталон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dirty="0" smtClean="0">
              <a:solidFill>
                <a:srgbClr val="002060"/>
              </a:solidFill>
            </a:rPr>
            <a:t>- </a:t>
          </a:r>
          <a:r>
            <a:rPr lang="ru-RU" sz="1600" dirty="0" err="1" smtClean="0">
              <a:solidFill>
                <a:srgbClr val="002060"/>
              </a:solidFill>
            </a:rPr>
            <a:t>еталон</a:t>
          </a:r>
          <a:r>
            <a:rPr lang="ru-RU" sz="1600" dirty="0" smtClean="0">
              <a:solidFill>
                <a:srgbClr val="002060"/>
              </a:solidFill>
            </a:rPr>
            <a:t>, установлений шляхом </a:t>
          </a:r>
          <a:r>
            <a:rPr lang="ru-RU" sz="1600" dirty="0" err="1" smtClean="0">
              <a:solidFill>
                <a:srgbClr val="002060"/>
              </a:solidFill>
            </a:rPr>
            <a:t>калібрування</a:t>
          </a:r>
          <a:r>
            <a:rPr lang="ru-RU" sz="1600" dirty="0" smtClean="0">
              <a:solidFill>
                <a:srgbClr val="002060"/>
              </a:solidFill>
            </a:rPr>
            <a:t> за </a:t>
          </a:r>
          <a:r>
            <a:rPr lang="ru-RU" sz="1600" dirty="0" err="1" smtClean="0">
              <a:solidFill>
                <a:srgbClr val="002060"/>
              </a:solidFill>
            </a:rPr>
            <a:t>первинним</a:t>
          </a:r>
          <a:r>
            <a:rPr lang="ru-RU" sz="1600" dirty="0" smtClean="0">
              <a:solidFill>
                <a:srgbClr val="002060"/>
              </a:solidFill>
            </a:rPr>
            <a:t> </a:t>
          </a:r>
          <a:r>
            <a:rPr lang="ru-RU" sz="1600" dirty="0" err="1" smtClean="0">
              <a:solidFill>
                <a:srgbClr val="002060"/>
              </a:solidFill>
            </a:rPr>
            <a:t>еталоном</a:t>
          </a:r>
          <a:r>
            <a:rPr lang="ru-RU" sz="1600" dirty="0" smtClean="0">
              <a:solidFill>
                <a:srgbClr val="002060"/>
              </a:solidFill>
            </a:rPr>
            <a:t> для </a:t>
          </a:r>
          <a:r>
            <a:rPr lang="ru-RU" sz="1600" dirty="0" err="1" smtClean="0">
              <a:solidFill>
                <a:srgbClr val="002060"/>
              </a:solidFill>
            </a:rPr>
            <a:t>величини</a:t>
          </a:r>
          <a:r>
            <a:rPr lang="ru-RU" sz="1600" dirty="0" smtClean="0">
              <a:solidFill>
                <a:srgbClr val="002060"/>
              </a:solidFill>
            </a:rPr>
            <a:t> того самого роду</a:t>
          </a:r>
          <a:endParaRPr lang="uk-UA" sz="1600" dirty="0">
            <a:solidFill>
              <a:srgbClr val="002060"/>
            </a:solidFill>
          </a:endParaRPr>
        </a:p>
      </dgm:t>
    </dgm:pt>
    <dgm:pt modelId="{259C655D-C779-420A-96EB-76097C916AEF}" type="parTrans" cxnId="{6D28A19B-1EEB-446D-BB85-14C8E091E81C}">
      <dgm:prSet/>
      <dgm:spPr/>
      <dgm:t>
        <a:bodyPr/>
        <a:lstStyle/>
        <a:p>
          <a:endParaRPr lang="uk-UA"/>
        </a:p>
      </dgm:t>
    </dgm:pt>
    <dgm:pt modelId="{3406798D-B497-42B1-9F0E-FD74B3FFCFB3}" type="sibTrans" cxnId="{6D28A19B-1EEB-446D-BB85-14C8E091E81C}">
      <dgm:prSet/>
      <dgm:spPr>
        <a:solidFill>
          <a:srgbClr val="0672D4"/>
        </a:solidFill>
      </dgm:spPr>
      <dgm:t>
        <a:bodyPr/>
        <a:lstStyle/>
        <a:p>
          <a:endParaRPr lang="uk-UA"/>
        </a:p>
      </dgm:t>
    </dgm:pt>
    <dgm:pt modelId="{28087428-7219-4119-9511-92B3F9DE0D6A}">
      <dgm:prSet custT="1"/>
      <dgm:spPr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44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lin ang="16200000" scaled="1"/>
        </a:gradFill>
      </dgm:spPr>
      <dgm:t>
        <a:bodyPr/>
        <a:lstStyle/>
        <a:p>
          <a:pPr algn="just"/>
          <a:r>
            <a:rPr lang="ru-RU" sz="1600" b="1" dirty="0" err="1" smtClean="0">
              <a:solidFill>
                <a:srgbClr val="002060"/>
              </a:solidFill>
            </a:rPr>
            <a:t>Робочий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еталон</a:t>
          </a:r>
          <a:r>
            <a:rPr lang="ru-RU" sz="1600" b="1" dirty="0" smtClean="0">
              <a:solidFill>
                <a:srgbClr val="002060"/>
              </a:solidFill>
            </a:rPr>
            <a:t> - </a:t>
          </a:r>
          <a:r>
            <a:rPr lang="ru-RU" sz="1600" b="1" dirty="0" err="1" smtClean="0">
              <a:solidFill>
                <a:srgbClr val="002060"/>
              </a:solidFill>
            </a:rPr>
            <a:t>еталон</a:t>
          </a:r>
          <a:r>
            <a:rPr lang="ru-RU" sz="1600" b="1" dirty="0" smtClean="0">
              <a:solidFill>
                <a:srgbClr val="002060"/>
              </a:solidFill>
            </a:rPr>
            <a:t>, </a:t>
          </a:r>
          <a:r>
            <a:rPr lang="ru-RU" sz="1600" b="1" dirty="0" err="1" smtClean="0">
              <a:solidFill>
                <a:srgbClr val="002060"/>
              </a:solidFill>
            </a:rPr>
            <a:t>який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використовується</a:t>
          </a:r>
          <a:r>
            <a:rPr lang="ru-RU" sz="1600" b="1" dirty="0" smtClean="0">
              <a:solidFill>
                <a:srgbClr val="002060"/>
              </a:solidFill>
            </a:rPr>
            <a:t> для </a:t>
          </a:r>
          <a:r>
            <a:rPr lang="ru-RU" sz="1600" b="1" dirty="0" err="1" smtClean="0">
              <a:solidFill>
                <a:srgbClr val="002060"/>
              </a:solidFill>
            </a:rPr>
            <a:t>регулярних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калібрувань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або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повірки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засобів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вимірювальної</a:t>
          </a:r>
          <a:r>
            <a:rPr lang="ru-RU" sz="1600" b="1" dirty="0" smtClean="0">
              <a:solidFill>
                <a:srgbClr val="002060"/>
              </a:solidFill>
            </a:rPr>
            <a:t> </a:t>
          </a:r>
          <a:r>
            <a:rPr lang="ru-RU" sz="1600" b="1" dirty="0" err="1" smtClean="0">
              <a:solidFill>
                <a:srgbClr val="002060"/>
              </a:solidFill>
            </a:rPr>
            <a:t>техніки</a:t>
          </a:r>
          <a:endParaRPr lang="ru-RU" sz="1600" b="1" dirty="0">
            <a:solidFill>
              <a:srgbClr val="002060"/>
            </a:solidFill>
          </a:endParaRPr>
        </a:p>
      </dgm:t>
    </dgm:pt>
    <dgm:pt modelId="{CDC68874-018C-4B17-9C0C-5647E41BB6CF}" type="parTrans" cxnId="{4DDAF7FE-3B28-4EA0-BBC4-11CC6CC71BF1}">
      <dgm:prSet/>
      <dgm:spPr/>
      <dgm:t>
        <a:bodyPr/>
        <a:lstStyle/>
        <a:p>
          <a:endParaRPr lang="uk-UA"/>
        </a:p>
      </dgm:t>
    </dgm:pt>
    <dgm:pt modelId="{DEB0603B-44C1-4D59-BF12-7C3BF09D701F}" type="sibTrans" cxnId="{4DDAF7FE-3B28-4EA0-BBC4-11CC6CC71BF1}">
      <dgm:prSet/>
      <dgm:spPr/>
      <dgm:t>
        <a:bodyPr/>
        <a:lstStyle/>
        <a:p>
          <a:endParaRPr lang="uk-UA"/>
        </a:p>
      </dgm:t>
    </dgm:pt>
    <dgm:pt modelId="{AA22F529-6C8D-4940-A934-4E6086CA42CF}" type="pres">
      <dgm:prSet presAssocID="{98B3F528-F199-4620-8112-9286189AD68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20EB44EB-584B-49C2-B2C6-7826E74B9D26}" type="pres">
      <dgm:prSet presAssocID="{98B3F528-F199-4620-8112-9286189AD68C}" presName="dummyMaxCanvas" presStyleCnt="0">
        <dgm:presLayoutVars/>
      </dgm:prSet>
      <dgm:spPr/>
    </dgm:pt>
    <dgm:pt modelId="{1D21E943-EA68-4B18-B16B-7B96267715AE}" type="pres">
      <dgm:prSet presAssocID="{98B3F528-F199-4620-8112-9286189AD68C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629FF62-EBC3-4D90-8C68-5901AF37E6D0}" type="pres">
      <dgm:prSet presAssocID="{98B3F528-F199-4620-8112-9286189AD68C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5E9B00B-42D2-4BA7-B5B8-FC8DDACC92DE}" type="pres">
      <dgm:prSet presAssocID="{98B3F528-F199-4620-8112-9286189AD68C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DE7E47A-D8D5-4D94-A3F9-B218864101CE}" type="pres">
      <dgm:prSet presAssocID="{98B3F528-F199-4620-8112-9286189AD68C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1DA8F51-51AD-4178-A2E3-2E289106D284}" type="pres">
      <dgm:prSet presAssocID="{98B3F528-F199-4620-8112-9286189AD68C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3356C67-838A-4EEB-91A9-720A5163CD2A}" type="pres">
      <dgm:prSet presAssocID="{98B3F528-F199-4620-8112-9286189AD68C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9CEB703-EEEF-4478-91BB-002AB106499C}" type="pres">
      <dgm:prSet presAssocID="{98B3F528-F199-4620-8112-9286189AD68C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B5A30B6-2AE0-4815-B186-4D4A28FF9A97}" type="pres">
      <dgm:prSet presAssocID="{98B3F528-F199-4620-8112-9286189AD68C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86B6AA8-C57E-4DEB-9370-25325330D753}" type="pres">
      <dgm:prSet presAssocID="{98B3F528-F199-4620-8112-9286189AD68C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AE558214-0BFF-4B8E-B83C-46E637284751}" type="pres">
      <dgm:prSet presAssocID="{98B3F528-F199-4620-8112-9286189AD68C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5520DE2-AC2A-463C-8D4D-5AF3CEDF8587}" type="pres">
      <dgm:prSet presAssocID="{98B3F528-F199-4620-8112-9286189AD68C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A5EAC32-493B-48C2-ACB7-B12D9C80C407}" srcId="{98B3F528-F199-4620-8112-9286189AD68C}" destId="{831F7A01-0121-4F59-A2FB-E8E1F75D7E4E}" srcOrd="0" destOrd="0" parTransId="{C97324D8-195B-481A-9113-92CE09BF41D0}" sibTransId="{8F581F6A-8C67-47CA-A1E8-66BEE43E165E}"/>
    <dgm:cxn modelId="{34D903FB-392F-4ABC-8E26-8F678F8F97DC}" type="presOf" srcId="{A46AF285-7F7A-405B-BCC5-BF8D89B34DD3}" destId="{886B6AA8-C57E-4DEB-9370-25325330D753}" srcOrd="1" destOrd="0" presId="urn:microsoft.com/office/officeart/2005/8/layout/vProcess5"/>
    <dgm:cxn modelId="{89973DEE-9A51-4351-B7A9-0D0FBEB9339D}" type="presOf" srcId="{8F581F6A-8C67-47CA-A1E8-66BEE43E165E}" destId="{01DA8F51-51AD-4178-A2E3-2E289106D284}" srcOrd="0" destOrd="0" presId="urn:microsoft.com/office/officeart/2005/8/layout/vProcess5"/>
    <dgm:cxn modelId="{4418F559-7191-4B96-A6E8-12C2F45AA135}" type="presOf" srcId="{3406798D-B497-42B1-9F0E-FD74B3FFCFB3}" destId="{C9CEB703-EEEF-4478-91BB-002AB106499C}" srcOrd="0" destOrd="0" presId="urn:microsoft.com/office/officeart/2005/8/layout/vProcess5"/>
    <dgm:cxn modelId="{8C0240DD-BE02-4E11-902C-C9C9BE3CF097}" type="presOf" srcId="{831F7A01-0121-4F59-A2FB-E8E1F75D7E4E}" destId="{1D21E943-EA68-4B18-B16B-7B96267715AE}" srcOrd="0" destOrd="0" presId="urn:microsoft.com/office/officeart/2005/8/layout/vProcess5"/>
    <dgm:cxn modelId="{9284089B-35E1-4D06-9620-CC711A4B3F5E}" type="presOf" srcId="{28087428-7219-4119-9511-92B3F9DE0D6A}" destId="{7DE7E47A-D8D5-4D94-A3F9-B218864101CE}" srcOrd="0" destOrd="0" presId="urn:microsoft.com/office/officeart/2005/8/layout/vProcess5"/>
    <dgm:cxn modelId="{4DDAF7FE-3B28-4EA0-BBC4-11CC6CC71BF1}" srcId="{98B3F528-F199-4620-8112-9286189AD68C}" destId="{28087428-7219-4119-9511-92B3F9DE0D6A}" srcOrd="3" destOrd="0" parTransId="{CDC68874-018C-4B17-9C0C-5647E41BB6CF}" sibTransId="{DEB0603B-44C1-4D59-BF12-7C3BF09D701F}"/>
    <dgm:cxn modelId="{41B7F8DA-933B-4704-A7B4-9E91685E3CA5}" type="presOf" srcId="{56CE0732-899F-49F7-987E-DE79AF5AF532}" destId="{93356C67-838A-4EEB-91A9-720A5163CD2A}" srcOrd="0" destOrd="0" presId="urn:microsoft.com/office/officeart/2005/8/layout/vProcess5"/>
    <dgm:cxn modelId="{F99CE1A3-C4A1-4DD2-A3BB-217512DCB4D7}" srcId="{98B3F528-F199-4620-8112-9286189AD68C}" destId="{A46AF285-7F7A-405B-BCC5-BF8D89B34DD3}" srcOrd="1" destOrd="0" parTransId="{1E41523F-64BF-4A46-AA20-6408BB170184}" sibTransId="{56CE0732-899F-49F7-987E-DE79AF5AF532}"/>
    <dgm:cxn modelId="{6D28A19B-1EEB-446D-BB85-14C8E091E81C}" srcId="{98B3F528-F199-4620-8112-9286189AD68C}" destId="{59058093-45B5-4370-8514-659E5A00B3EC}" srcOrd="2" destOrd="0" parTransId="{259C655D-C779-420A-96EB-76097C916AEF}" sibTransId="{3406798D-B497-42B1-9F0E-FD74B3FFCFB3}"/>
    <dgm:cxn modelId="{05F10695-6E7F-4B44-85B8-9CD5F04DA3EA}" type="presOf" srcId="{A46AF285-7F7A-405B-BCC5-BF8D89B34DD3}" destId="{0629FF62-EBC3-4D90-8C68-5901AF37E6D0}" srcOrd="0" destOrd="0" presId="urn:microsoft.com/office/officeart/2005/8/layout/vProcess5"/>
    <dgm:cxn modelId="{53107B91-A2F4-4D3E-BDF8-2C7D5355E00A}" type="presOf" srcId="{59058093-45B5-4370-8514-659E5A00B3EC}" destId="{AE558214-0BFF-4B8E-B83C-46E637284751}" srcOrd="1" destOrd="0" presId="urn:microsoft.com/office/officeart/2005/8/layout/vProcess5"/>
    <dgm:cxn modelId="{E10A3B12-9D39-440F-B605-0368F8FB78BC}" type="presOf" srcId="{831F7A01-0121-4F59-A2FB-E8E1F75D7E4E}" destId="{6B5A30B6-2AE0-4815-B186-4D4A28FF9A97}" srcOrd="1" destOrd="0" presId="urn:microsoft.com/office/officeart/2005/8/layout/vProcess5"/>
    <dgm:cxn modelId="{D7B36958-53A9-41B7-9BF9-A82AC32BC6B9}" type="presOf" srcId="{98B3F528-F199-4620-8112-9286189AD68C}" destId="{AA22F529-6C8D-4940-A934-4E6086CA42CF}" srcOrd="0" destOrd="0" presId="urn:microsoft.com/office/officeart/2005/8/layout/vProcess5"/>
    <dgm:cxn modelId="{4D3573C6-17C2-4B20-BD8F-26141F82B152}" type="presOf" srcId="{59058093-45B5-4370-8514-659E5A00B3EC}" destId="{55E9B00B-42D2-4BA7-B5B8-FC8DDACC92DE}" srcOrd="0" destOrd="0" presId="urn:microsoft.com/office/officeart/2005/8/layout/vProcess5"/>
    <dgm:cxn modelId="{ED21ECAB-D459-455F-9586-98F1BFAADDF3}" type="presOf" srcId="{28087428-7219-4119-9511-92B3F9DE0D6A}" destId="{45520DE2-AC2A-463C-8D4D-5AF3CEDF8587}" srcOrd="1" destOrd="0" presId="urn:microsoft.com/office/officeart/2005/8/layout/vProcess5"/>
    <dgm:cxn modelId="{B9C7CCEF-1F7E-4138-81BD-3EC7B22BEA66}" type="presParOf" srcId="{AA22F529-6C8D-4940-A934-4E6086CA42CF}" destId="{20EB44EB-584B-49C2-B2C6-7826E74B9D26}" srcOrd="0" destOrd="0" presId="urn:microsoft.com/office/officeart/2005/8/layout/vProcess5"/>
    <dgm:cxn modelId="{767F92A1-A661-4BAE-9BF7-A94F5E7A0923}" type="presParOf" srcId="{AA22F529-6C8D-4940-A934-4E6086CA42CF}" destId="{1D21E943-EA68-4B18-B16B-7B96267715AE}" srcOrd="1" destOrd="0" presId="urn:microsoft.com/office/officeart/2005/8/layout/vProcess5"/>
    <dgm:cxn modelId="{29180FAB-F9A6-43F3-8324-5E9588C5BFF2}" type="presParOf" srcId="{AA22F529-6C8D-4940-A934-4E6086CA42CF}" destId="{0629FF62-EBC3-4D90-8C68-5901AF37E6D0}" srcOrd="2" destOrd="0" presId="urn:microsoft.com/office/officeart/2005/8/layout/vProcess5"/>
    <dgm:cxn modelId="{658A852D-7CFD-4587-BA77-3B551B340DCE}" type="presParOf" srcId="{AA22F529-6C8D-4940-A934-4E6086CA42CF}" destId="{55E9B00B-42D2-4BA7-B5B8-FC8DDACC92DE}" srcOrd="3" destOrd="0" presId="urn:microsoft.com/office/officeart/2005/8/layout/vProcess5"/>
    <dgm:cxn modelId="{4EE53C7F-473F-42E3-861D-285648F8C358}" type="presParOf" srcId="{AA22F529-6C8D-4940-A934-4E6086CA42CF}" destId="{7DE7E47A-D8D5-4D94-A3F9-B218864101CE}" srcOrd="4" destOrd="0" presId="urn:microsoft.com/office/officeart/2005/8/layout/vProcess5"/>
    <dgm:cxn modelId="{171386E1-0E7A-4913-83E2-8165131A329F}" type="presParOf" srcId="{AA22F529-6C8D-4940-A934-4E6086CA42CF}" destId="{01DA8F51-51AD-4178-A2E3-2E289106D284}" srcOrd="5" destOrd="0" presId="urn:microsoft.com/office/officeart/2005/8/layout/vProcess5"/>
    <dgm:cxn modelId="{F099D3F8-BF6E-44A7-92BB-83E32D9B05B4}" type="presParOf" srcId="{AA22F529-6C8D-4940-A934-4E6086CA42CF}" destId="{93356C67-838A-4EEB-91A9-720A5163CD2A}" srcOrd="6" destOrd="0" presId="urn:microsoft.com/office/officeart/2005/8/layout/vProcess5"/>
    <dgm:cxn modelId="{FCFDDE3D-14A6-4F2C-8825-AAECC15B504A}" type="presParOf" srcId="{AA22F529-6C8D-4940-A934-4E6086CA42CF}" destId="{C9CEB703-EEEF-4478-91BB-002AB106499C}" srcOrd="7" destOrd="0" presId="urn:microsoft.com/office/officeart/2005/8/layout/vProcess5"/>
    <dgm:cxn modelId="{B57EE20D-8E40-4A09-8622-BB822649C326}" type="presParOf" srcId="{AA22F529-6C8D-4940-A934-4E6086CA42CF}" destId="{6B5A30B6-2AE0-4815-B186-4D4A28FF9A97}" srcOrd="8" destOrd="0" presId="urn:microsoft.com/office/officeart/2005/8/layout/vProcess5"/>
    <dgm:cxn modelId="{DFC22FFC-A1E7-4D8A-AC74-C6AEEEE0A6FE}" type="presParOf" srcId="{AA22F529-6C8D-4940-A934-4E6086CA42CF}" destId="{886B6AA8-C57E-4DEB-9370-25325330D753}" srcOrd="9" destOrd="0" presId="urn:microsoft.com/office/officeart/2005/8/layout/vProcess5"/>
    <dgm:cxn modelId="{67012B17-14F8-4854-AEBC-50FF83FC296E}" type="presParOf" srcId="{AA22F529-6C8D-4940-A934-4E6086CA42CF}" destId="{AE558214-0BFF-4B8E-B83C-46E637284751}" srcOrd="10" destOrd="0" presId="urn:microsoft.com/office/officeart/2005/8/layout/vProcess5"/>
    <dgm:cxn modelId="{F6873164-A76A-4376-A186-CF4E2A580296}" type="presParOf" srcId="{AA22F529-6C8D-4940-A934-4E6086CA42CF}" destId="{45520DE2-AC2A-463C-8D4D-5AF3CEDF858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A85751D-2CD5-44C1-9886-378C6EF8481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D49A226B-465F-44AE-A5C4-F43AE31714F0}">
      <dgm:prSet phldrT="[Текст]"/>
      <dgm:spPr>
        <a:solidFill>
          <a:srgbClr val="0672D4"/>
        </a:solidFill>
      </dgm:spPr>
      <dgm:t>
        <a:bodyPr/>
        <a:lstStyle/>
        <a:p>
          <a:r>
            <a:rPr lang="uk-UA" dirty="0" smtClean="0">
              <a:solidFill>
                <a:srgbClr val="FFFF00"/>
              </a:solidFill>
            </a:rPr>
            <a:t>80 категорій засобів вимірювальної техніки визначені Урядом України </a:t>
          </a:r>
          <a:endParaRPr lang="uk-UA" dirty="0"/>
        </a:p>
      </dgm:t>
    </dgm:pt>
    <dgm:pt modelId="{5F3C80D3-A00F-49E2-8765-13B6F7F6ABA9}" type="parTrans" cxnId="{E1C9AFD6-864E-47B9-A7DD-94D8A5989365}">
      <dgm:prSet/>
      <dgm:spPr/>
      <dgm:t>
        <a:bodyPr/>
        <a:lstStyle/>
        <a:p>
          <a:endParaRPr lang="uk-UA"/>
        </a:p>
      </dgm:t>
    </dgm:pt>
    <dgm:pt modelId="{FF82F9B0-35EE-4236-A8CC-3C0A8ECF594B}" type="sibTrans" cxnId="{E1C9AFD6-864E-47B9-A7DD-94D8A5989365}">
      <dgm:prSet/>
      <dgm:spPr/>
      <dgm:t>
        <a:bodyPr/>
        <a:lstStyle/>
        <a:p>
          <a:endParaRPr lang="uk-UA"/>
        </a:p>
      </dgm:t>
    </dgm:pt>
    <dgm:pt modelId="{67075335-9C61-4056-9D92-A92CA6AD6016}">
      <dgm:prSet phldrT="[Текст]" custT="1"/>
      <dgm:spPr>
        <a:gradFill flip="none" rotWithShape="1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72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path path="circle">
            <a:fillToRect l="100000" t="100000"/>
          </a:path>
          <a:tileRect r="-100000" b="-100000"/>
        </a:gradFill>
      </dgm:spPr>
      <dgm:t>
        <a:bodyPr/>
        <a:lstStyle/>
        <a:p>
          <a:r>
            <a:rPr lang="uk-UA" sz="1400" dirty="0" err="1" smtClean="0">
              <a:solidFill>
                <a:srgbClr val="002060"/>
              </a:solidFill>
            </a:rPr>
            <a:t>Обов</a:t>
          </a:r>
          <a:r>
            <a:rPr lang="en-US" sz="1400" dirty="0" smtClean="0">
              <a:solidFill>
                <a:srgbClr val="002060"/>
              </a:solidFill>
            </a:rPr>
            <a:t>’</a:t>
          </a:r>
          <a:r>
            <a:rPr lang="uk-UA" sz="1400" dirty="0" err="1" smtClean="0">
              <a:solidFill>
                <a:srgbClr val="002060"/>
              </a:solidFill>
            </a:rPr>
            <a:t>язкова</a:t>
          </a:r>
          <a:r>
            <a:rPr lang="uk-UA" sz="1400" dirty="0" smtClean="0">
              <a:solidFill>
                <a:srgbClr val="002060"/>
              </a:solidFill>
            </a:rPr>
            <a:t> періодична повірка засобів вимірювальної техніки, які застосовуються у сфері законодавчо регульованої метрології (стаття 3 Закону </a:t>
          </a:r>
          <a:r>
            <a:rPr lang="uk-UA" sz="1400" b="0" i="0" dirty="0" smtClean="0">
              <a:solidFill>
                <a:srgbClr val="002060"/>
              </a:solidFill>
            </a:rPr>
            <a:t>України «Про метрологію та метрологічну діяльність»</a:t>
          </a:r>
          <a:r>
            <a:rPr lang="uk-UA" sz="1400" dirty="0" smtClean="0">
              <a:solidFill>
                <a:srgbClr val="002060"/>
              </a:solidFill>
            </a:rPr>
            <a:t>) </a:t>
          </a:r>
          <a:endParaRPr lang="uk-UA" sz="1400" dirty="0"/>
        </a:p>
      </dgm:t>
    </dgm:pt>
    <dgm:pt modelId="{C17EDE73-6550-472F-93AE-53D1222FFE73}" type="parTrans" cxnId="{FC144841-ED8F-4BF4-87F0-585FDEB84507}">
      <dgm:prSet/>
      <dgm:spPr/>
      <dgm:t>
        <a:bodyPr/>
        <a:lstStyle/>
        <a:p>
          <a:endParaRPr lang="uk-UA"/>
        </a:p>
      </dgm:t>
    </dgm:pt>
    <dgm:pt modelId="{751EC549-35D8-4232-8ED6-AD675D31A7B6}" type="sibTrans" cxnId="{FC144841-ED8F-4BF4-87F0-585FDEB84507}">
      <dgm:prSet/>
      <dgm:spPr/>
      <dgm:t>
        <a:bodyPr/>
        <a:lstStyle/>
        <a:p>
          <a:endParaRPr lang="uk-UA"/>
        </a:p>
      </dgm:t>
    </dgm:pt>
    <dgm:pt modelId="{4FF64DA4-134F-4D02-8619-1631AE5F2699}">
      <dgm:prSet phldrT="[Текст]" custT="1"/>
      <dgm:spPr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72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path path="circle">
            <a:fillToRect l="100000" t="100000"/>
          </a:path>
        </a:gradFill>
      </dgm:spPr>
      <dgm:t>
        <a:bodyPr/>
        <a:lstStyle/>
        <a:p>
          <a:r>
            <a:rPr lang="uk-UA" sz="1400" b="0" i="0" dirty="0" smtClean="0">
              <a:solidFill>
                <a:srgbClr val="002060"/>
              </a:solidFill>
            </a:rPr>
            <a:t>Делегування науковими метрологічними центрами, метрологічними центрами та </a:t>
          </a:r>
          <a:r>
            <a:rPr lang="uk-UA" sz="1400" b="0" i="0" dirty="0" err="1" smtClean="0">
              <a:solidFill>
                <a:srgbClr val="002060"/>
              </a:solidFill>
            </a:rPr>
            <a:t>повірочними</a:t>
          </a:r>
          <a:r>
            <a:rPr lang="uk-UA" sz="1400" b="0" i="0" dirty="0" smtClean="0">
              <a:solidFill>
                <a:srgbClr val="002060"/>
              </a:solidFill>
            </a:rPr>
            <a:t> лабораторіями, визначеними частиною п</a:t>
          </a:r>
          <a:r>
            <a:rPr lang="en-US" sz="1400" b="0" i="0" dirty="0" smtClean="0">
              <a:solidFill>
                <a:srgbClr val="002060"/>
              </a:solidFill>
            </a:rPr>
            <a:t>’</a:t>
          </a:r>
          <a:r>
            <a:rPr lang="uk-UA" sz="1400" b="0" i="0" dirty="0" err="1" smtClean="0">
              <a:solidFill>
                <a:srgbClr val="002060"/>
              </a:solidFill>
            </a:rPr>
            <a:t>ятою</a:t>
          </a:r>
          <a:r>
            <a:rPr lang="uk-UA" sz="1400" b="0" i="0" dirty="0" smtClean="0">
              <a:solidFill>
                <a:srgbClr val="002060"/>
              </a:solidFill>
            </a:rPr>
            <a:t> статі 17 Закону </a:t>
          </a:r>
          <a:r>
            <a:rPr lang="uk-UA" sz="1400" b="0" i="0" dirty="0" smtClean="0">
              <a:solidFill>
                <a:srgbClr val="002060"/>
              </a:solidFill>
            </a:rPr>
            <a:t>України «Про метрологію та метрологічну діяльність», </a:t>
          </a:r>
          <a:r>
            <a:rPr lang="uk-UA" sz="1400" b="0" i="0" dirty="0" smtClean="0">
              <a:solidFill>
                <a:srgbClr val="002060"/>
              </a:solidFill>
            </a:rPr>
            <a:t>своїх повноважень щодо проведення повірки законодавчо регульованих </a:t>
          </a:r>
          <a:r>
            <a:rPr lang="uk-UA" sz="1400" b="0" i="0" dirty="0" smtClean="0">
              <a:solidFill>
                <a:srgbClr val="002060"/>
              </a:solidFill>
            </a:rPr>
            <a:t>засобів вимірювальної техніки, </a:t>
          </a:r>
          <a:r>
            <a:rPr lang="uk-UA" sz="1400" b="0" i="0" dirty="0" smtClean="0">
              <a:solidFill>
                <a:srgbClr val="002060"/>
              </a:solidFill>
            </a:rPr>
            <a:t>що перебувають в експлуатації, іншим особам або залучення ними в будь-який спосіб до цієї діяльності осіб, які не мають відповідних на те повноважень, забороняється</a:t>
          </a:r>
          <a:endParaRPr lang="uk-UA" sz="1400" dirty="0"/>
        </a:p>
      </dgm:t>
    </dgm:pt>
    <dgm:pt modelId="{5EB74504-C755-4338-9755-72C636910B37}" type="parTrans" cxnId="{70955772-E618-4BF0-AE7F-C3BAD9C4DC5F}">
      <dgm:prSet/>
      <dgm:spPr/>
      <dgm:t>
        <a:bodyPr/>
        <a:lstStyle/>
        <a:p>
          <a:endParaRPr lang="uk-UA"/>
        </a:p>
      </dgm:t>
    </dgm:pt>
    <dgm:pt modelId="{96858E20-6372-4D0F-81D8-B9F0C4C328AB}" type="sibTrans" cxnId="{70955772-E618-4BF0-AE7F-C3BAD9C4DC5F}">
      <dgm:prSet/>
      <dgm:spPr/>
      <dgm:t>
        <a:bodyPr/>
        <a:lstStyle/>
        <a:p>
          <a:endParaRPr lang="uk-UA"/>
        </a:p>
      </dgm:t>
    </dgm:pt>
    <dgm:pt modelId="{70E2BFFC-FF91-4AD6-8175-4C6C70877FBD}">
      <dgm:prSet phldrT="[Текст]" custT="1"/>
      <dgm:spPr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72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path path="circle">
            <a:fillToRect l="100000" t="100000"/>
          </a:path>
        </a:gradFill>
      </dgm:spPr>
      <dgm:t>
        <a:bodyPr/>
        <a:lstStyle/>
        <a:p>
          <a:r>
            <a:rPr lang="uk-UA" sz="1400" dirty="0" smtClean="0">
              <a:solidFill>
                <a:srgbClr val="002060"/>
              </a:solidFill>
            </a:rPr>
            <a:t>Повірка законодавчо регульованих засобів вимірювальної техніки, що перебувають в експлуатації, проводиться за методиками повірки, які визначаються нормативно-правовими актами центрального органу виконавчої влади, що забезпечує формування державної політики у сфері метрології та метрологічної діяльності, або національними стандартами.</a:t>
          </a:r>
          <a:endParaRPr lang="uk-UA" sz="1400" dirty="0"/>
        </a:p>
      </dgm:t>
    </dgm:pt>
    <dgm:pt modelId="{C4CAC03F-A9FB-4E9F-B70D-6D4364DEA3AE}" type="parTrans" cxnId="{CAF29F5D-68BC-4475-B30F-0D1BA528B743}">
      <dgm:prSet/>
      <dgm:spPr/>
      <dgm:t>
        <a:bodyPr/>
        <a:lstStyle/>
        <a:p>
          <a:endParaRPr lang="uk-UA"/>
        </a:p>
      </dgm:t>
    </dgm:pt>
    <dgm:pt modelId="{272BA0E4-D12E-4913-B1CF-9DE0D9EAAFB0}" type="sibTrans" cxnId="{CAF29F5D-68BC-4475-B30F-0D1BA528B743}">
      <dgm:prSet/>
      <dgm:spPr/>
      <dgm:t>
        <a:bodyPr/>
        <a:lstStyle/>
        <a:p>
          <a:endParaRPr lang="uk-UA"/>
        </a:p>
      </dgm:t>
    </dgm:pt>
    <dgm:pt modelId="{0CC032EB-7283-4087-B97B-723142324396}" type="pres">
      <dgm:prSet presAssocID="{3A85751D-2CD5-44C1-9886-378C6EF8481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309DD545-69FB-4783-A5E9-EA466C4F98D5}" type="pres">
      <dgm:prSet presAssocID="{D49A226B-465F-44AE-A5C4-F43AE31714F0}" presName="root1" presStyleCnt="0"/>
      <dgm:spPr/>
    </dgm:pt>
    <dgm:pt modelId="{0B932B81-6C59-484B-82ED-13462EFDDF78}" type="pres">
      <dgm:prSet presAssocID="{D49A226B-465F-44AE-A5C4-F43AE31714F0}" presName="LevelOneTextNode" presStyleLbl="node0" presStyleIdx="0" presStyleCnt="1" custScaleX="108695" custScaleY="87005" custLinFactNeighborX="3896" custLinFactNeighborY="-1051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046E3CAF-EE20-43BC-9A90-15CC223CDA58}" type="pres">
      <dgm:prSet presAssocID="{D49A226B-465F-44AE-A5C4-F43AE31714F0}" presName="level2hierChild" presStyleCnt="0"/>
      <dgm:spPr/>
    </dgm:pt>
    <dgm:pt modelId="{ABBCE72D-0E0B-4CF3-A387-20F504D37AA2}" type="pres">
      <dgm:prSet presAssocID="{C17EDE73-6550-472F-93AE-53D1222FFE73}" presName="conn2-1" presStyleLbl="parChTrans1D2" presStyleIdx="0" presStyleCnt="3"/>
      <dgm:spPr/>
      <dgm:t>
        <a:bodyPr/>
        <a:lstStyle/>
        <a:p>
          <a:endParaRPr lang="uk-UA"/>
        </a:p>
      </dgm:t>
    </dgm:pt>
    <dgm:pt modelId="{91AE1DA7-E164-4B6B-8168-9D5EEAF85870}" type="pres">
      <dgm:prSet presAssocID="{C17EDE73-6550-472F-93AE-53D1222FFE73}" presName="connTx" presStyleLbl="parChTrans1D2" presStyleIdx="0" presStyleCnt="3"/>
      <dgm:spPr/>
      <dgm:t>
        <a:bodyPr/>
        <a:lstStyle/>
        <a:p>
          <a:endParaRPr lang="uk-UA"/>
        </a:p>
      </dgm:t>
    </dgm:pt>
    <dgm:pt modelId="{FC14A66E-6ABD-45DE-B141-51522CBD53E0}" type="pres">
      <dgm:prSet presAssocID="{67075335-9C61-4056-9D92-A92CA6AD6016}" presName="root2" presStyleCnt="0"/>
      <dgm:spPr/>
    </dgm:pt>
    <dgm:pt modelId="{ACD192E7-B9ED-4504-8F79-3667D1629A1E}" type="pres">
      <dgm:prSet presAssocID="{67075335-9C61-4056-9D92-A92CA6AD6016}" presName="LevelTwoTextNode" presStyleLbl="node2" presStyleIdx="0" presStyleCnt="3" custScaleX="230214" custLinFactNeighborX="-395" custLinFactNeighborY="-57057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902EE1B8-5778-4BCB-817E-75E7B93EF36B}" type="pres">
      <dgm:prSet presAssocID="{67075335-9C61-4056-9D92-A92CA6AD6016}" presName="level3hierChild" presStyleCnt="0"/>
      <dgm:spPr/>
    </dgm:pt>
    <dgm:pt modelId="{C391B1D9-EA2F-4A5E-B77E-7EE2CDD4DE09}" type="pres">
      <dgm:prSet presAssocID="{5EB74504-C755-4338-9755-72C636910B37}" presName="conn2-1" presStyleLbl="parChTrans1D2" presStyleIdx="1" presStyleCnt="3"/>
      <dgm:spPr/>
      <dgm:t>
        <a:bodyPr/>
        <a:lstStyle/>
        <a:p>
          <a:endParaRPr lang="uk-UA"/>
        </a:p>
      </dgm:t>
    </dgm:pt>
    <dgm:pt modelId="{C48FE7A8-7267-47F1-A538-0FD1F4D56AD5}" type="pres">
      <dgm:prSet presAssocID="{5EB74504-C755-4338-9755-72C636910B37}" presName="connTx" presStyleLbl="parChTrans1D2" presStyleIdx="1" presStyleCnt="3"/>
      <dgm:spPr/>
      <dgm:t>
        <a:bodyPr/>
        <a:lstStyle/>
        <a:p>
          <a:endParaRPr lang="uk-UA"/>
        </a:p>
      </dgm:t>
    </dgm:pt>
    <dgm:pt modelId="{B6318DBB-4AAF-4C06-B538-019A45903C5C}" type="pres">
      <dgm:prSet presAssocID="{4FF64DA4-134F-4D02-8619-1631AE5F2699}" presName="root2" presStyleCnt="0"/>
      <dgm:spPr/>
    </dgm:pt>
    <dgm:pt modelId="{1633E410-3115-44C4-AC2B-B9A05E74C797}" type="pres">
      <dgm:prSet presAssocID="{4FF64DA4-134F-4D02-8619-1631AE5F2699}" presName="LevelTwoTextNode" presStyleLbl="node2" presStyleIdx="1" presStyleCnt="3" custScaleX="228633" custScaleY="149765" custLinFactNeighborX="335" custLinFactNeighborY="-3631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E9978431-4A1F-458E-9485-AFD56DBC6EC0}" type="pres">
      <dgm:prSet presAssocID="{4FF64DA4-134F-4D02-8619-1631AE5F2699}" presName="level3hierChild" presStyleCnt="0"/>
      <dgm:spPr/>
    </dgm:pt>
    <dgm:pt modelId="{21062EFE-BAB0-4CAF-BD20-AA3ACA093AAA}" type="pres">
      <dgm:prSet presAssocID="{C4CAC03F-A9FB-4E9F-B70D-6D4364DEA3AE}" presName="conn2-1" presStyleLbl="parChTrans1D2" presStyleIdx="2" presStyleCnt="3"/>
      <dgm:spPr/>
      <dgm:t>
        <a:bodyPr/>
        <a:lstStyle/>
        <a:p>
          <a:endParaRPr lang="uk-UA"/>
        </a:p>
      </dgm:t>
    </dgm:pt>
    <dgm:pt modelId="{A9F190D9-DB69-47F9-8AD5-D0CDC84B3402}" type="pres">
      <dgm:prSet presAssocID="{C4CAC03F-A9FB-4E9F-B70D-6D4364DEA3AE}" presName="connTx" presStyleLbl="parChTrans1D2" presStyleIdx="2" presStyleCnt="3"/>
      <dgm:spPr/>
      <dgm:t>
        <a:bodyPr/>
        <a:lstStyle/>
        <a:p>
          <a:endParaRPr lang="uk-UA"/>
        </a:p>
      </dgm:t>
    </dgm:pt>
    <dgm:pt modelId="{89D77814-539B-4B33-8FBF-D288BBD007BD}" type="pres">
      <dgm:prSet presAssocID="{70E2BFFC-FF91-4AD6-8175-4C6C70877FBD}" presName="root2" presStyleCnt="0"/>
      <dgm:spPr/>
    </dgm:pt>
    <dgm:pt modelId="{B3A20B4C-55D2-48C9-9508-D1080C68539D}" type="pres">
      <dgm:prSet presAssocID="{70E2BFFC-FF91-4AD6-8175-4C6C70877FBD}" presName="LevelTwoTextNode" presStyleLbl="node2" presStyleIdx="2" presStyleCnt="3" custScaleX="228094" custScaleY="147694" custLinFactNeighborX="-396" custLinFactNeighborY="-38979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0618FB17-52B8-47E8-8EB1-D27C8211E963}" type="pres">
      <dgm:prSet presAssocID="{70E2BFFC-FF91-4AD6-8175-4C6C70877FBD}" presName="level3hierChild" presStyleCnt="0"/>
      <dgm:spPr/>
    </dgm:pt>
  </dgm:ptLst>
  <dgm:cxnLst>
    <dgm:cxn modelId="{84850E24-F074-4416-8113-509D0BC0E20B}" type="presOf" srcId="{4FF64DA4-134F-4D02-8619-1631AE5F2699}" destId="{1633E410-3115-44C4-AC2B-B9A05E74C797}" srcOrd="0" destOrd="0" presId="urn:microsoft.com/office/officeart/2008/layout/HorizontalMultiLevelHierarchy"/>
    <dgm:cxn modelId="{0ABDB3CB-CB91-4DB1-B4A1-9C4E38D520E3}" type="presOf" srcId="{5EB74504-C755-4338-9755-72C636910B37}" destId="{C48FE7A8-7267-47F1-A538-0FD1F4D56AD5}" srcOrd="1" destOrd="0" presId="urn:microsoft.com/office/officeart/2008/layout/HorizontalMultiLevelHierarchy"/>
    <dgm:cxn modelId="{FC144841-ED8F-4BF4-87F0-585FDEB84507}" srcId="{D49A226B-465F-44AE-A5C4-F43AE31714F0}" destId="{67075335-9C61-4056-9D92-A92CA6AD6016}" srcOrd="0" destOrd="0" parTransId="{C17EDE73-6550-472F-93AE-53D1222FFE73}" sibTransId="{751EC549-35D8-4232-8ED6-AD675D31A7B6}"/>
    <dgm:cxn modelId="{6E3CFF52-2329-4FF9-BEE2-619C1B7014C2}" type="presOf" srcId="{C17EDE73-6550-472F-93AE-53D1222FFE73}" destId="{91AE1DA7-E164-4B6B-8168-9D5EEAF85870}" srcOrd="1" destOrd="0" presId="urn:microsoft.com/office/officeart/2008/layout/HorizontalMultiLevelHierarchy"/>
    <dgm:cxn modelId="{7300BCE7-DB8B-46D1-8B63-5309A9C424AF}" type="presOf" srcId="{C4CAC03F-A9FB-4E9F-B70D-6D4364DEA3AE}" destId="{A9F190D9-DB69-47F9-8AD5-D0CDC84B3402}" srcOrd="1" destOrd="0" presId="urn:microsoft.com/office/officeart/2008/layout/HorizontalMultiLevelHierarchy"/>
    <dgm:cxn modelId="{502DCC6E-99BF-414D-A8CE-10841E27865E}" type="presOf" srcId="{C4CAC03F-A9FB-4E9F-B70D-6D4364DEA3AE}" destId="{21062EFE-BAB0-4CAF-BD20-AA3ACA093AAA}" srcOrd="0" destOrd="0" presId="urn:microsoft.com/office/officeart/2008/layout/HorizontalMultiLevelHierarchy"/>
    <dgm:cxn modelId="{B1C2DC19-C700-4035-9A33-1F426691A4C2}" type="presOf" srcId="{D49A226B-465F-44AE-A5C4-F43AE31714F0}" destId="{0B932B81-6C59-484B-82ED-13462EFDDF78}" srcOrd="0" destOrd="0" presId="urn:microsoft.com/office/officeart/2008/layout/HorizontalMultiLevelHierarchy"/>
    <dgm:cxn modelId="{A06334C6-35AE-47ED-B55F-0425E95D2794}" type="presOf" srcId="{67075335-9C61-4056-9D92-A92CA6AD6016}" destId="{ACD192E7-B9ED-4504-8F79-3667D1629A1E}" srcOrd="0" destOrd="0" presId="urn:microsoft.com/office/officeart/2008/layout/HorizontalMultiLevelHierarchy"/>
    <dgm:cxn modelId="{70955772-E618-4BF0-AE7F-C3BAD9C4DC5F}" srcId="{D49A226B-465F-44AE-A5C4-F43AE31714F0}" destId="{4FF64DA4-134F-4D02-8619-1631AE5F2699}" srcOrd="1" destOrd="0" parTransId="{5EB74504-C755-4338-9755-72C636910B37}" sibTransId="{96858E20-6372-4D0F-81D8-B9F0C4C328AB}"/>
    <dgm:cxn modelId="{E1C9AFD6-864E-47B9-A7DD-94D8A5989365}" srcId="{3A85751D-2CD5-44C1-9886-378C6EF84812}" destId="{D49A226B-465F-44AE-A5C4-F43AE31714F0}" srcOrd="0" destOrd="0" parTransId="{5F3C80D3-A00F-49E2-8765-13B6F7F6ABA9}" sibTransId="{FF82F9B0-35EE-4236-A8CC-3C0A8ECF594B}"/>
    <dgm:cxn modelId="{3E3EF4A3-5482-4A85-8382-ABEBC8C5F6B0}" type="presOf" srcId="{70E2BFFC-FF91-4AD6-8175-4C6C70877FBD}" destId="{B3A20B4C-55D2-48C9-9508-D1080C68539D}" srcOrd="0" destOrd="0" presId="urn:microsoft.com/office/officeart/2008/layout/HorizontalMultiLevelHierarchy"/>
    <dgm:cxn modelId="{CAF29F5D-68BC-4475-B30F-0D1BA528B743}" srcId="{D49A226B-465F-44AE-A5C4-F43AE31714F0}" destId="{70E2BFFC-FF91-4AD6-8175-4C6C70877FBD}" srcOrd="2" destOrd="0" parTransId="{C4CAC03F-A9FB-4E9F-B70D-6D4364DEA3AE}" sibTransId="{272BA0E4-D12E-4913-B1CF-9DE0D9EAAFB0}"/>
    <dgm:cxn modelId="{5BA02265-1992-4EA1-8EC4-439E8EC57FC9}" type="presOf" srcId="{5EB74504-C755-4338-9755-72C636910B37}" destId="{C391B1D9-EA2F-4A5E-B77E-7EE2CDD4DE09}" srcOrd="0" destOrd="0" presId="urn:microsoft.com/office/officeart/2008/layout/HorizontalMultiLevelHierarchy"/>
    <dgm:cxn modelId="{73471949-0834-454A-A986-8D708CEC9866}" type="presOf" srcId="{3A85751D-2CD5-44C1-9886-378C6EF84812}" destId="{0CC032EB-7283-4087-B97B-723142324396}" srcOrd="0" destOrd="0" presId="urn:microsoft.com/office/officeart/2008/layout/HorizontalMultiLevelHierarchy"/>
    <dgm:cxn modelId="{C98979E1-F31A-4504-969D-7A4BD758C7B4}" type="presOf" srcId="{C17EDE73-6550-472F-93AE-53D1222FFE73}" destId="{ABBCE72D-0E0B-4CF3-A387-20F504D37AA2}" srcOrd="0" destOrd="0" presId="urn:microsoft.com/office/officeart/2008/layout/HorizontalMultiLevelHierarchy"/>
    <dgm:cxn modelId="{23BADC72-E2E8-4FB2-87BE-259D078E75F3}" type="presParOf" srcId="{0CC032EB-7283-4087-B97B-723142324396}" destId="{309DD545-69FB-4783-A5E9-EA466C4F98D5}" srcOrd="0" destOrd="0" presId="urn:microsoft.com/office/officeart/2008/layout/HorizontalMultiLevelHierarchy"/>
    <dgm:cxn modelId="{B943FDA0-AB14-4973-AA6E-00F11D62274D}" type="presParOf" srcId="{309DD545-69FB-4783-A5E9-EA466C4F98D5}" destId="{0B932B81-6C59-484B-82ED-13462EFDDF78}" srcOrd="0" destOrd="0" presId="urn:microsoft.com/office/officeart/2008/layout/HorizontalMultiLevelHierarchy"/>
    <dgm:cxn modelId="{371D36C1-E565-4D51-A23C-13155BD49364}" type="presParOf" srcId="{309DD545-69FB-4783-A5E9-EA466C4F98D5}" destId="{046E3CAF-EE20-43BC-9A90-15CC223CDA58}" srcOrd="1" destOrd="0" presId="urn:microsoft.com/office/officeart/2008/layout/HorizontalMultiLevelHierarchy"/>
    <dgm:cxn modelId="{D0CC4C0F-734D-409F-B503-96F7F9149BA9}" type="presParOf" srcId="{046E3CAF-EE20-43BC-9A90-15CC223CDA58}" destId="{ABBCE72D-0E0B-4CF3-A387-20F504D37AA2}" srcOrd="0" destOrd="0" presId="urn:microsoft.com/office/officeart/2008/layout/HorizontalMultiLevelHierarchy"/>
    <dgm:cxn modelId="{839F425E-8DB7-4F6A-AFE5-5A72A490CC78}" type="presParOf" srcId="{ABBCE72D-0E0B-4CF3-A387-20F504D37AA2}" destId="{91AE1DA7-E164-4B6B-8168-9D5EEAF85870}" srcOrd="0" destOrd="0" presId="urn:microsoft.com/office/officeart/2008/layout/HorizontalMultiLevelHierarchy"/>
    <dgm:cxn modelId="{BC58315B-A2AD-400D-A54C-AB74DF0E5F76}" type="presParOf" srcId="{046E3CAF-EE20-43BC-9A90-15CC223CDA58}" destId="{FC14A66E-6ABD-45DE-B141-51522CBD53E0}" srcOrd="1" destOrd="0" presId="urn:microsoft.com/office/officeart/2008/layout/HorizontalMultiLevelHierarchy"/>
    <dgm:cxn modelId="{C8332B91-7214-47A6-9281-2FECCE63C0D8}" type="presParOf" srcId="{FC14A66E-6ABD-45DE-B141-51522CBD53E0}" destId="{ACD192E7-B9ED-4504-8F79-3667D1629A1E}" srcOrd="0" destOrd="0" presId="urn:microsoft.com/office/officeart/2008/layout/HorizontalMultiLevelHierarchy"/>
    <dgm:cxn modelId="{B544073C-5A8D-447A-A435-D732D891C0EB}" type="presParOf" srcId="{FC14A66E-6ABD-45DE-B141-51522CBD53E0}" destId="{902EE1B8-5778-4BCB-817E-75E7B93EF36B}" srcOrd="1" destOrd="0" presId="urn:microsoft.com/office/officeart/2008/layout/HorizontalMultiLevelHierarchy"/>
    <dgm:cxn modelId="{2BBC3443-B168-402E-9FBA-651232066C4D}" type="presParOf" srcId="{046E3CAF-EE20-43BC-9A90-15CC223CDA58}" destId="{C391B1D9-EA2F-4A5E-B77E-7EE2CDD4DE09}" srcOrd="2" destOrd="0" presId="urn:microsoft.com/office/officeart/2008/layout/HorizontalMultiLevelHierarchy"/>
    <dgm:cxn modelId="{E8F783C8-F017-4A70-B86F-6FE4DBB6A4C2}" type="presParOf" srcId="{C391B1D9-EA2F-4A5E-B77E-7EE2CDD4DE09}" destId="{C48FE7A8-7267-47F1-A538-0FD1F4D56AD5}" srcOrd="0" destOrd="0" presId="urn:microsoft.com/office/officeart/2008/layout/HorizontalMultiLevelHierarchy"/>
    <dgm:cxn modelId="{D8417ADC-A45D-46C8-9F3E-E5847B69C6C5}" type="presParOf" srcId="{046E3CAF-EE20-43BC-9A90-15CC223CDA58}" destId="{B6318DBB-4AAF-4C06-B538-019A45903C5C}" srcOrd="3" destOrd="0" presId="urn:microsoft.com/office/officeart/2008/layout/HorizontalMultiLevelHierarchy"/>
    <dgm:cxn modelId="{8612E200-2A82-472E-9480-7812D8BB6C1B}" type="presParOf" srcId="{B6318DBB-4AAF-4C06-B538-019A45903C5C}" destId="{1633E410-3115-44C4-AC2B-B9A05E74C797}" srcOrd="0" destOrd="0" presId="urn:microsoft.com/office/officeart/2008/layout/HorizontalMultiLevelHierarchy"/>
    <dgm:cxn modelId="{DD18F8A3-D634-4F42-9220-170843C1E31D}" type="presParOf" srcId="{B6318DBB-4AAF-4C06-B538-019A45903C5C}" destId="{E9978431-4A1F-458E-9485-AFD56DBC6EC0}" srcOrd="1" destOrd="0" presId="urn:microsoft.com/office/officeart/2008/layout/HorizontalMultiLevelHierarchy"/>
    <dgm:cxn modelId="{0957E159-116A-4F3A-BBB4-5604141BC044}" type="presParOf" srcId="{046E3CAF-EE20-43BC-9A90-15CC223CDA58}" destId="{21062EFE-BAB0-4CAF-BD20-AA3ACA093AAA}" srcOrd="4" destOrd="0" presId="urn:microsoft.com/office/officeart/2008/layout/HorizontalMultiLevelHierarchy"/>
    <dgm:cxn modelId="{32F1DDC4-4C6C-4DB8-BADD-7EF30132B1A8}" type="presParOf" srcId="{21062EFE-BAB0-4CAF-BD20-AA3ACA093AAA}" destId="{A9F190D9-DB69-47F9-8AD5-D0CDC84B3402}" srcOrd="0" destOrd="0" presId="urn:microsoft.com/office/officeart/2008/layout/HorizontalMultiLevelHierarchy"/>
    <dgm:cxn modelId="{F42F0E54-DF0A-4935-A7F7-33235C3EDCE2}" type="presParOf" srcId="{046E3CAF-EE20-43BC-9A90-15CC223CDA58}" destId="{89D77814-539B-4B33-8FBF-D288BBD007BD}" srcOrd="5" destOrd="0" presId="urn:microsoft.com/office/officeart/2008/layout/HorizontalMultiLevelHierarchy"/>
    <dgm:cxn modelId="{7AB69331-591B-4467-AD92-E615894ADB01}" type="presParOf" srcId="{89D77814-539B-4B33-8FBF-D288BBD007BD}" destId="{B3A20B4C-55D2-48C9-9508-D1080C68539D}" srcOrd="0" destOrd="0" presId="urn:microsoft.com/office/officeart/2008/layout/HorizontalMultiLevelHierarchy"/>
    <dgm:cxn modelId="{AAAF0359-E0B0-4917-8BBB-F48A09B11D8E}" type="presParOf" srcId="{89D77814-539B-4B33-8FBF-D288BBD007BD}" destId="{0618FB17-52B8-47E8-8EB1-D27C8211E963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8F986EE-7C6A-4C46-BC17-BF9D4F6AEEF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39FA54F4-16A1-4DD1-AFF1-4D4ABD68C9B6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uk-UA" sz="1300" dirty="0" smtClean="0">
              <a:solidFill>
                <a:srgbClr val="FFFF00"/>
              </a:solidFill>
            </a:rPr>
            <a:t>Уточнення статті 6 Закону про метрологію </a:t>
          </a:r>
          <a:endParaRPr lang="uk-UA" sz="1300" dirty="0">
            <a:solidFill>
              <a:srgbClr val="FFFF00"/>
            </a:solidFill>
          </a:endParaRPr>
        </a:p>
      </dgm:t>
    </dgm:pt>
    <dgm:pt modelId="{C2F0C7D6-B8A8-4872-9928-86F5B515B1DC}" type="parTrans" cxnId="{3A7DE17D-D8EC-41BC-9B20-C38A10F8BB3B}">
      <dgm:prSet/>
      <dgm:spPr/>
      <dgm:t>
        <a:bodyPr/>
        <a:lstStyle/>
        <a:p>
          <a:endParaRPr lang="uk-UA"/>
        </a:p>
      </dgm:t>
    </dgm:pt>
    <dgm:pt modelId="{97EE6873-8585-475E-865D-C2C53F1D7960}" type="sibTrans" cxnId="{3A7DE17D-D8EC-41BC-9B20-C38A10F8BB3B}">
      <dgm:prSet/>
      <dgm:spPr/>
      <dgm:t>
        <a:bodyPr/>
        <a:lstStyle/>
        <a:p>
          <a:endParaRPr lang="uk-UA"/>
        </a:p>
      </dgm:t>
    </dgm:pt>
    <dgm:pt modelId="{9EF38C29-B758-40E5-8EBA-0491FD1388B4}">
      <dgm:prSet/>
      <dgm:spPr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Ця стаття поєднує у собі деякі положення чинної статті 18 Закону про метрологію, постанови Кабінету Міністрів України від 24.02.2016 № 117 та наказу </a:t>
          </a:r>
          <a:r>
            <a:rPr lang="uk-UA" dirty="0" err="1" smtClean="0">
              <a:solidFill>
                <a:srgbClr val="002060"/>
              </a:solidFill>
            </a:rPr>
            <a:t>Мінекономрозвитку</a:t>
          </a:r>
          <a:r>
            <a:rPr lang="uk-UA" dirty="0" smtClean="0">
              <a:solidFill>
                <a:srgbClr val="002060"/>
              </a:solidFill>
            </a:rPr>
            <a:t> від 23.09.2015 № 1192, зареєстрованого у Мін’юсті 07.10.2015 за № 1213/27658 </a:t>
          </a:r>
          <a:endParaRPr lang="uk-UA" dirty="0">
            <a:solidFill>
              <a:srgbClr val="002060"/>
            </a:solidFill>
          </a:endParaRPr>
        </a:p>
      </dgm:t>
    </dgm:pt>
    <dgm:pt modelId="{7E8D8591-2B71-4B84-8912-ACE663C945AF}" type="parTrans" cxnId="{132E2BC8-19D6-4C81-BD20-FD80B3A1244A}">
      <dgm:prSet/>
      <dgm:spPr/>
      <dgm:t>
        <a:bodyPr/>
        <a:lstStyle/>
        <a:p>
          <a:endParaRPr lang="uk-UA"/>
        </a:p>
      </dgm:t>
    </dgm:pt>
    <dgm:pt modelId="{637B06BC-8590-4479-98A1-617678D9553F}" type="sibTrans" cxnId="{132E2BC8-19D6-4C81-BD20-FD80B3A1244A}">
      <dgm:prSet/>
      <dgm:spPr/>
      <dgm:t>
        <a:bodyPr/>
        <a:lstStyle/>
        <a:p>
          <a:endParaRPr lang="uk-UA"/>
        </a:p>
      </dgm:t>
    </dgm:pt>
    <dgm:pt modelId="{326D4151-098B-45E8-9080-E198CC313BC0}">
      <dgm:prSet/>
      <dgm:spPr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заміна слів «метрологічне забезпечення діяльності» на слова «забезпечення єдності вимірювань»</a:t>
          </a:r>
          <a:endParaRPr lang="uk-UA" dirty="0">
            <a:solidFill>
              <a:srgbClr val="002060"/>
            </a:solidFill>
          </a:endParaRPr>
        </a:p>
      </dgm:t>
    </dgm:pt>
    <dgm:pt modelId="{C300FAE7-97B2-4453-BD1C-4A4FC4379095}" type="sibTrans" cxnId="{EA209B7B-4A5D-4045-AA03-1475FB8F6573}">
      <dgm:prSet/>
      <dgm:spPr/>
      <dgm:t>
        <a:bodyPr/>
        <a:lstStyle/>
        <a:p>
          <a:endParaRPr lang="uk-UA"/>
        </a:p>
      </dgm:t>
    </dgm:pt>
    <dgm:pt modelId="{83FFDFCE-C7DA-47F8-B1FC-E22DC28DF29B}" type="parTrans" cxnId="{EA209B7B-4A5D-4045-AA03-1475FB8F6573}">
      <dgm:prSet/>
      <dgm:spPr/>
      <dgm:t>
        <a:bodyPr/>
        <a:lstStyle/>
        <a:p>
          <a:endParaRPr lang="uk-UA"/>
        </a:p>
      </dgm:t>
    </dgm:pt>
    <dgm:pt modelId="{97FB6DB2-C4C4-492E-BE43-C28F8866AE3A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uk-UA" sz="1300" dirty="0" smtClean="0">
              <a:solidFill>
                <a:srgbClr val="FFFF00"/>
              </a:solidFill>
            </a:rPr>
            <a:t>Щодо уповноваження на проведення повірки </a:t>
          </a:r>
          <a:r>
            <a:rPr lang="uk-UA" sz="1300" dirty="0" smtClean="0">
              <a:solidFill>
                <a:srgbClr val="FFFF00"/>
              </a:solidFill>
            </a:rPr>
            <a:t>засобів вимірювальної техніки, </a:t>
          </a:r>
          <a:r>
            <a:rPr lang="uk-UA" sz="1300" dirty="0" smtClean="0">
              <a:solidFill>
                <a:srgbClr val="FFFF00"/>
              </a:solidFill>
            </a:rPr>
            <a:t>що перебувають в експлуатації, та моніторинг уповноважених організацій (стаття 18 Закону про метрологію):</a:t>
          </a:r>
          <a:endParaRPr lang="uk-UA" sz="1300" dirty="0">
            <a:solidFill>
              <a:srgbClr val="FFFF00"/>
            </a:solidFill>
          </a:endParaRPr>
        </a:p>
      </dgm:t>
    </dgm:pt>
    <dgm:pt modelId="{1614643A-01B9-4BC6-AFAD-9251EE269577}" type="sibTrans" cxnId="{DA58066E-1ACE-4E9A-BF81-72490720C6F6}">
      <dgm:prSet/>
      <dgm:spPr/>
      <dgm:t>
        <a:bodyPr/>
        <a:lstStyle/>
        <a:p>
          <a:endParaRPr lang="uk-UA"/>
        </a:p>
      </dgm:t>
    </dgm:pt>
    <dgm:pt modelId="{3B7829BE-548C-4BCC-89FD-CECD26B6073B}" type="parTrans" cxnId="{DA58066E-1ACE-4E9A-BF81-72490720C6F6}">
      <dgm:prSet/>
      <dgm:spPr/>
      <dgm:t>
        <a:bodyPr/>
        <a:lstStyle/>
        <a:p>
          <a:endParaRPr lang="uk-UA"/>
        </a:p>
      </dgm:t>
    </dgm:pt>
    <dgm:pt modelId="{FCDBF2A9-45F5-4DDA-85E7-F2F2ECCDB4BF}">
      <dgm:prSet phldrT="[Текст]" custT="1"/>
      <dgm:spPr>
        <a:solidFill>
          <a:srgbClr val="0070C0"/>
        </a:solidFill>
      </dgm:spPr>
      <dgm:t>
        <a:bodyPr/>
        <a:lstStyle/>
        <a:p>
          <a:r>
            <a:rPr lang="uk-UA" sz="1300" dirty="0" smtClean="0">
              <a:solidFill>
                <a:srgbClr val="FFFF00"/>
              </a:solidFill>
            </a:rPr>
            <a:t>Щодо метрологічного забезпечення діяльності у сфері оборони (стаття 15 Закону про метрологію):</a:t>
          </a:r>
          <a:endParaRPr lang="uk-UA" sz="1300" dirty="0">
            <a:solidFill>
              <a:srgbClr val="FFFF00"/>
            </a:solidFill>
          </a:endParaRPr>
        </a:p>
      </dgm:t>
    </dgm:pt>
    <dgm:pt modelId="{C2C7A8FF-1078-4C26-8789-FD6526DA39CC}" type="sibTrans" cxnId="{29167D75-0F13-4BD5-BDA2-6EB740F5E4F2}">
      <dgm:prSet/>
      <dgm:spPr/>
      <dgm:t>
        <a:bodyPr/>
        <a:lstStyle/>
        <a:p>
          <a:endParaRPr lang="uk-UA"/>
        </a:p>
      </dgm:t>
    </dgm:pt>
    <dgm:pt modelId="{7B3ADB82-C851-4EB2-ADF5-7298DF78E528}" type="parTrans" cxnId="{29167D75-0F13-4BD5-BDA2-6EB740F5E4F2}">
      <dgm:prSet/>
      <dgm:spPr/>
      <dgm:t>
        <a:bodyPr/>
        <a:lstStyle/>
        <a:p>
          <a:endParaRPr lang="uk-UA"/>
        </a:p>
      </dgm:t>
    </dgm:pt>
    <dgm:pt modelId="{56B4F649-7F2B-4816-9ADC-F30D567C2030}">
      <dgm:prSet custT="1"/>
      <dgm:spPr>
        <a:solidFill>
          <a:srgbClr val="0070C0"/>
        </a:solidFill>
      </dgm:spPr>
      <dgm:t>
        <a:bodyPr/>
        <a:lstStyle/>
        <a:p>
          <a:r>
            <a:rPr lang="uk-UA" sz="1300" dirty="0" smtClean="0">
              <a:solidFill>
                <a:srgbClr val="FFFF00"/>
              </a:solidFill>
              <a:latin typeface="+mn-lt"/>
            </a:rPr>
            <a:t>Доповнено статтею 18 </a:t>
          </a:r>
          <a:r>
            <a:rPr lang="uk-UA" sz="1300" dirty="0" smtClean="0">
              <a:solidFill>
                <a:srgbClr val="FFFF00"/>
              </a:solidFill>
              <a:latin typeface="+mn-lt"/>
              <a:cs typeface="Times New Roman" panose="02020603050405020304" pitchFamily="18" charset="0"/>
            </a:rPr>
            <a:t>¹ «Плата за видачу свідоцтва про уповноваження» </a:t>
          </a:r>
          <a:endParaRPr lang="uk-UA" sz="1300" dirty="0">
            <a:solidFill>
              <a:srgbClr val="FFFF00"/>
            </a:solidFill>
            <a:latin typeface="+mn-lt"/>
          </a:endParaRPr>
        </a:p>
      </dgm:t>
    </dgm:pt>
    <dgm:pt modelId="{E8E0635D-E091-4CD3-B8C1-8A1C1E84CC27}" type="parTrans" cxnId="{2C7030BA-10AA-4FEA-AC61-1B2858467DEF}">
      <dgm:prSet/>
      <dgm:spPr/>
      <dgm:t>
        <a:bodyPr/>
        <a:lstStyle/>
        <a:p>
          <a:endParaRPr lang="uk-UA"/>
        </a:p>
      </dgm:t>
    </dgm:pt>
    <dgm:pt modelId="{3D21D1E3-46A4-4591-885E-2DE99CF03921}" type="sibTrans" cxnId="{2C7030BA-10AA-4FEA-AC61-1B2858467DEF}">
      <dgm:prSet/>
      <dgm:spPr/>
      <dgm:t>
        <a:bodyPr/>
        <a:lstStyle/>
        <a:p>
          <a:endParaRPr lang="uk-UA"/>
        </a:p>
      </dgm:t>
    </dgm:pt>
    <dgm:pt modelId="{73F75A75-5668-416A-8735-48E7B13FDD0D}">
      <dgm:prSet custT="1"/>
      <dgm:spPr>
        <a:solidFill>
          <a:srgbClr val="0070C0"/>
        </a:solidFill>
      </dgm:spPr>
      <dgm:t>
        <a:bodyPr/>
        <a:lstStyle/>
        <a:p>
          <a:r>
            <a:rPr lang="uk-UA" sz="1300" dirty="0" err="1" smtClean="0">
              <a:solidFill>
                <a:srgbClr val="FFFF00"/>
              </a:solidFill>
            </a:rPr>
            <a:t>Внесено</a:t>
          </a:r>
          <a:r>
            <a:rPr lang="uk-UA" sz="1300" dirty="0" smtClean="0">
              <a:solidFill>
                <a:srgbClr val="FFFF00"/>
              </a:solidFill>
            </a:rPr>
            <a:t> зміни до Розділу </a:t>
          </a:r>
          <a:r>
            <a:rPr lang="en-US" sz="1300" dirty="0" smtClean="0">
              <a:solidFill>
                <a:srgbClr val="FFFF00"/>
              </a:solidFill>
            </a:rPr>
            <a:t>V</a:t>
          </a:r>
          <a:r>
            <a:rPr lang="uk-UA" sz="1300" dirty="0" smtClean="0">
              <a:solidFill>
                <a:srgbClr val="FFFF00"/>
              </a:solidFill>
            </a:rPr>
            <a:t>І та статі 27 Закону про метрологію</a:t>
          </a:r>
          <a:endParaRPr lang="uk-UA" sz="1300" dirty="0">
            <a:solidFill>
              <a:srgbClr val="FFFF00"/>
            </a:solidFill>
          </a:endParaRPr>
        </a:p>
      </dgm:t>
    </dgm:pt>
    <dgm:pt modelId="{0F59DD1E-1C43-4393-A7ED-599EE069B427}" type="parTrans" cxnId="{F8E29E78-0BDE-4DD4-B41D-55CF4F7AD0D7}">
      <dgm:prSet/>
      <dgm:spPr/>
      <dgm:t>
        <a:bodyPr/>
        <a:lstStyle/>
        <a:p>
          <a:endParaRPr lang="uk-UA"/>
        </a:p>
      </dgm:t>
    </dgm:pt>
    <dgm:pt modelId="{1BB06890-6F47-4071-B719-FF5C964CAB38}" type="sibTrans" cxnId="{F8E29E78-0BDE-4DD4-B41D-55CF4F7AD0D7}">
      <dgm:prSet/>
      <dgm:spPr/>
      <dgm:t>
        <a:bodyPr/>
        <a:lstStyle/>
        <a:p>
          <a:endParaRPr lang="uk-UA"/>
        </a:p>
      </dgm:t>
    </dgm:pt>
    <dgm:pt modelId="{3B1D7921-5D70-4382-9206-23AD8A3A2DA0}">
      <dgm:prSet/>
      <dgm:spPr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</dgm:spPr>
      <dgm:t>
        <a:bodyPr/>
        <a:lstStyle/>
        <a:p>
          <a:endParaRPr lang="uk-UA" dirty="0"/>
        </a:p>
      </dgm:t>
    </dgm:pt>
    <dgm:pt modelId="{4CC86838-859E-4BDB-A63A-3C3BCC2079A7}" type="parTrans" cxnId="{A190B270-F647-4BA7-A6BF-666CDB9AF18C}">
      <dgm:prSet/>
      <dgm:spPr/>
      <dgm:t>
        <a:bodyPr/>
        <a:lstStyle/>
        <a:p>
          <a:endParaRPr lang="uk-UA"/>
        </a:p>
      </dgm:t>
    </dgm:pt>
    <dgm:pt modelId="{0833B79E-FF4C-4F03-9C84-83C2457A2964}" type="sibTrans" cxnId="{A190B270-F647-4BA7-A6BF-666CDB9AF18C}">
      <dgm:prSet/>
      <dgm:spPr/>
      <dgm:t>
        <a:bodyPr/>
        <a:lstStyle/>
        <a:p>
          <a:endParaRPr lang="uk-UA"/>
        </a:p>
      </dgm:t>
    </dgm:pt>
    <dgm:pt modelId="{9269B37B-3079-4351-88A8-1A37DFECD39D}">
      <dgm:prSet custT="1"/>
      <dgm:spPr>
        <a:solidFill>
          <a:srgbClr val="0070C0"/>
        </a:solidFill>
      </dgm:spPr>
      <dgm:t>
        <a:bodyPr/>
        <a:lstStyle/>
        <a:p>
          <a:r>
            <a:rPr lang="uk-UA" sz="1300" dirty="0" smtClean="0">
              <a:solidFill>
                <a:srgbClr val="FFFF00"/>
              </a:solidFill>
            </a:rPr>
            <a:t>Уточнено статтю 29 Закону про метрологію</a:t>
          </a:r>
          <a:endParaRPr lang="uk-UA" sz="1300" dirty="0">
            <a:solidFill>
              <a:srgbClr val="FFFF00"/>
            </a:solidFill>
          </a:endParaRPr>
        </a:p>
      </dgm:t>
    </dgm:pt>
    <dgm:pt modelId="{21833678-3D74-4A19-8B0A-EB6AE9DD39B1}" type="parTrans" cxnId="{46E06A2E-050A-4168-BE37-24434120F7ED}">
      <dgm:prSet/>
      <dgm:spPr/>
      <dgm:t>
        <a:bodyPr/>
        <a:lstStyle/>
        <a:p>
          <a:endParaRPr lang="uk-UA"/>
        </a:p>
      </dgm:t>
    </dgm:pt>
    <dgm:pt modelId="{E89CE62C-2045-4247-AC19-10A11DCA2DCF}" type="sibTrans" cxnId="{46E06A2E-050A-4168-BE37-24434120F7ED}">
      <dgm:prSet/>
      <dgm:spPr/>
      <dgm:t>
        <a:bodyPr/>
        <a:lstStyle/>
        <a:p>
          <a:endParaRPr lang="uk-UA"/>
        </a:p>
      </dgm:t>
    </dgm:pt>
    <dgm:pt modelId="{9F0708C8-E0C3-46E2-A8C9-4FC6A5788F89}">
      <dgm:prSet/>
      <dgm:spPr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</dgm:spPr>
      <dgm:t>
        <a:bodyPr/>
        <a:lstStyle/>
        <a:p>
          <a:r>
            <a:rPr lang="uk-UA" dirty="0" smtClean="0"/>
            <a:t> </a:t>
          </a:r>
          <a:r>
            <a:rPr lang="uk-UA" dirty="0" smtClean="0">
              <a:solidFill>
                <a:srgbClr val="002060"/>
              </a:solidFill>
            </a:rPr>
            <a:t>щодо позбавлення національних еталонів такого статусу</a:t>
          </a:r>
          <a:endParaRPr lang="uk-UA" dirty="0">
            <a:solidFill>
              <a:srgbClr val="002060"/>
            </a:solidFill>
          </a:endParaRPr>
        </a:p>
      </dgm:t>
    </dgm:pt>
    <dgm:pt modelId="{9F9FD62C-23F5-4A10-9064-2B622DE88D35}" type="sibTrans" cxnId="{F6C00EC1-3809-4525-8764-2CC14D660914}">
      <dgm:prSet/>
      <dgm:spPr/>
      <dgm:t>
        <a:bodyPr/>
        <a:lstStyle/>
        <a:p>
          <a:endParaRPr lang="uk-UA"/>
        </a:p>
      </dgm:t>
    </dgm:pt>
    <dgm:pt modelId="{37DA36BD-3CE9-41F6-AFB5-B9E46C5E2FEA}" type="parTrans" cxnId="{F6C00EC1-3809-4525-8764-2CC14D660914}">
      <dgm:prSet/>
      <dgm:spPr/>
      <dgm:t>
        <a:bodyPr/>
        <a:lstStyle/>
        <a:p>
          <a:endParaRPr lang="uk-UA"/>
        </a:p>
      </dgm:t>
    </dgm:pt>
    <dgm:pt modelId="{3927886B-F5A3-4664-9085-3BEA77E0E25E}">
      <dgm:prSet/>
      <dgm:spPr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стосовно калібрування не тільки засобів вимірювальної техніки, але і вторинних і робочих еталонів</a:t>
          </a:r>
          <a:endParaRPr lang="uk-UA" dirty="0">
            <a:solidFill>
              <a:srgbClr val="002060"/>
            </a:solidFill>
          </a:endParaRPr>
        </a:p>
      </dgm:t>
    </dgm:pt>
    <dgm:pt modelId="{3FE820B8-48D1-4795-A6F6-B03655998A46}" type="parTrans" cxnId="{04E6AF9C-AD77-494C-B7DE-86D7C4B66EC2}">
      <dgm:prSet/>
      <dgm:spPr/>
      <dgm:t>
        <a:bodyPr/>
        <a:lstStyle/>
        <a:p>
          <a:endParaRPr lang="uk-UA"/>
        </a:p>
      </dgm:t>
    </dgm:pt>
    <dgm:pt modelId="{09C134D0-893E-41D3-A810-58E6FDAE7806}" type="sibTrans" cxnId="{04E6AF9C-AD77-494C-B7DE-86D7C4B66EC2}">
      <dgm:prSet/>
      <dgm:spPr/>
      <dgm:t>
        <a:bodyPr/>
        <a:lstStyle/>
        <a:p>
          <a:endParaRPr lang="uk-UA"/>
        </a:p>
      </dgm:t>
    </dgm:pt>
    <dgm:pt modelId="{02A0361D-D129-4FDF-BB3F-6553C9DE6320}">
      <dgm:prSet/>
      <dgm:spPr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стосовно оплати метрологічних робіт, та непоширення цієї статті на послуги з проведення оцінки відповідності засобів вимірювальної техніки</a:t>
          </a:r>
          <a:endParaRPr lang="uk-UA" dirty="0">
            <a:solidFill>
              <a:srgbClr val="002060"/>
            </a:solidFill>
          </a:endParaRPr>
        </a:p>
      </dgm:t>
    </dgm:pt>
    <dgm:pt modelId="{988B3B45-1202-4655-A472-CFDD3ED47759}" type="parTrans" cxnId="{B6A6D244-0BA6-40EB-8C84-7ED594845705}">
      <dgm:prSet/>
      <dgm:spPr/>
      <dgm:t>
        <a:bodyPr/>
        <a:lstStyle/>
        <a:p>
          <a:endParaRPr lang="uk-UA"/>
        </a:p>
      </dgm:t>
    </dgm:pt>
    <dgm:pt modelId="{A4776972-9204-46B7-A9CD-F7D29D9D7A38}" type="sibTrans" cxnId="{B6A6D244-0BA6-40EB-8C84-7ED594845705}">
      <dgm:prSet/>
      <dgm:spPr/>
      <dgm:t>
        <a:bodyPr/>
        <a:lstStyle/>
        <a:p>
          <a:endParaRPr lang="uk-UA"/>
        </a:p>
      </dgm:t>
    </dgm:pt>
    <dgm:pt modelId="{1F414A44-C3AC-4206-B8BA-FDF1DA970875}" type="pres">
      <dgm:prSet presAssocID="{38F986EE-7C6A-4C46-BC17-BF9D4F6AEEF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C80BFECE-4472-4040-9B99-2F97F277D0B3}" type="pres">
      <dgm:prSet presAssocID="{39FA54F4-16A1-4DD1-AFF1-4D4ABD68C9B6}" presName="parentLin" presStyleCnt="0"/>
      <dgm:spPr/>
    </dgm:pt>
    <dgm:pt modelId="{E53546B6-224C-4122-A165-53A09D4B2962}" type="pres">
      <dgm:prSet presAssocID="{39FA54F4-16A1-4DD1-AFF1-4D4ABD68C9B6}" presName="parentLeftMargin" presStyleLbl="node1" presStyleIdx="0" presStyleCnt="6"/>
      <dgm:spPr/>
      <dgm:t>
        <a:bodyPr/>
        <a:lstStyle/>
        <a:p>
          <a:endParaRPr lang="uk-UA"/>
        </a:p>
      </dgm:t>
    </dgm:pt>
    <dgm:pt modelId="{5D1B8EA2-3B00-4996-8FE9-E7B690BC8EF3}" type="pres">
      <dgm:prSet presAssocID="{39FA54F4-16A1-4DD1-AFF1-4D4ABD68C9B6}" presName="parentText" presStyleLbl="node1" presStyleIdx="0" presStyleCnt="6" custScaleX="106237" custScaleY="15853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503E846-A273-4604-BF89-5F11C93B5CDD}" type="pres">
      <dgm:prSet presAssocID="{39FA54F4-16A1-4DD1-AFF1-4D4ABD68C9B6}" presName="negativeSpace" presStyleCnt="0"/>
      <dgm:spPr/>
    </dgm:pt>
    <dgm:pt modelId="{43FFFBAA-8346-4769-986E-6868CE8E141B}" type="pres">
      <dgm:prSet presAssocID="{39FA54F4-16A1-4DD1-AFF1-4D4ABD68C9B6}" presName="childText" presStyleLbl="conFgAcc1" presStyleIdx="0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BC36AE6-4C64-4F9D-863E-BD28C38CC585}" type="pres">
      <dgm:prSet presAssocID="{97EE6873-8585-475E-865D-C2C53F1D7960}" presName="spaceBetweenRectangles" presStyleCnt="0"/>
      <dgm:spPr/>
    </dgm:pt>
    <dgm:pt modelId="{5388FB35-F736-45E9-8590-A5D8B94FC739}" type="pres">
      <dgm:prSet presAssocID="{FCDBF2A9-45F5-4DDA-85E7-F2F2ECCDB4BF}" presName="parentLin" presStyleCnt="0"/>
      <dgm:spPr/>
    </dgm:pt>
    <dgm:pt modelId="{EF8F7636-8130-4562-A6AC-8FD1C12E1FE3}" type="pres">
      <dgm:prSet presAssocID="{FCDBF2A9-45F5-4DDA-85E7-F2F2ECCDB4BF}" presName="parentLeftMargin" presStyleLbl="node1" presStyleIdx="0" presStyleCnt="6"/>
      <dgm:spPr/>
      <dgm:t>
        <a:bodyPr/>
        <a:lstStyle/>
        <a:p>
          <a:endParaRPr lang="uk-UA"/>
        </a:p>
      </dgm:t>
    </dgm:pt>
    <dgm:pt modelId="{72C34992-32E9-4A13-BB8D-E3F4B9D0202F}" type="pres">
      <dgm:prSet presAssocID="{FCDBF2A9-45F5-4DDA-85E7-F2F2ECCDB4BF}" presName="parentText" presStyleLbl="node1" presStyleIdx="1" presStyleCnt="6" custScaleX="106237" custScaleY="15853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2392873-6366-497C-ADB2-DDC64CC7A571}" type="pres">
      <dgm:prSet presAssocID="{FCDBF2A9-45F5-4DDA-85E7-F2F2ECCDB4BF}" presName="negativeSpace" presStyleCnt="0"/>
      <dgm:spPr/>
    </dgm:pt>
    <dgm:pt modelId="{55629A9B-1A86-4859-9E78-EFFA4038A069}" type="pres">
      <dgm:prSet presAssocID="{FCDBF2A9-45F5-4DDA-85E7-F2F2ECCDB4BF}" presName="childText" presStyleLbl="conFgAcc1" presStyleIdx="1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DFB98AA7-2358-495D-B40D-0EBAFFBA25A5}" type="pres">
      <dgm:prSet presAssocID="{C2C7A8FF-1078-4C26-8789-FD6526DA39CC}" presName="spaceBetweenRectangles" presStyleCnt="0"/>
      <dgm:spPr/>
    </dgm:pt>
    <dgm:pt modelId="{A35C618D-C52F-4C9A-9D3F-AFB1BB6BB0B8}" type="pres">
      <dgm:prSet presAssocID="{97FB6DB2-C4C4-492E-BE43-C28F8866AE3A}" presName="parentLin" presStyleCnt="0"/>
      <dgm:spPr/>
    </dgm:pt>
    <dgm:pt modelId="{4EDB5A50-7126-41A0-B4BB-E98DF14147A2}" type="pres">
      <dgm:prSet presAssocID="{97FB6DB2-C4C4-492E-BE43-C28F8866AE3A}" presName="parentLeftMargin" presStyleLbl="node1" presStyleIdx="1" presStyleCnt="6"/>
      <dgm:spPr/>
      <dgm:t>
        <a:bodyPr/>
        <a:lstStyle/>
        <a:p>
          <a:endParaRPr lang="uk-UA"/>
        </a:p>
      </dgm:t>
    </dgm:pt>
    <dgm:pt modelId="{E82A15B1-48CD-48FE-BA88-87A0F7331D91}" type="pres">
      <dgm:prSet presAssocID="{97FB6DB2-C4C4-492E-BE43-C28F8866AE3A}" presName="parentText" presStyleLbl="node1" presStyleIdx="2" presStyleCnt="6" custScaleX="106237" custScaleY="20731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5EAB745-9A72-449F-A05A-0751032773D6}" type="pres">
      <dgm:prSet presAssocID="{97FB6DB2-C4C4-492E-BE43-C28F8866AE3A}" presName="negativeSpace" presStyleCnt="0"/>
      <dgm:spPr/>
    </dgm:pt>
    <dgm:pt modelId="{974362BD-D0D6-4172-A467-146BFDAB1722}" type="pres">
      <dgm:prSet presAssocID="{97FB6DB2-C4C4-492E-BE43-C28F8866AE3A}" presName="childText" presStyleLbl="conFgAcc1" presStyleIdx="2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93BA9DB-1E20-4AD7-BE85-2A04D8A47CB4}" type="pres">
      <dgm:prSet presAssocID="{1614643A-01B9-4BC6-AFAD-9251EE269577}" presName="spaceBetweenRectangles" presStyleCnt="0"/>
      <dgm:spPr/>
    </dgm:pt>
    <dgm:pt modelId="{C66FB466-5A70-4BE4-920E-8AE1D57FC865}" type="pres">
      <dgm:prSet presAssocID="{56B4F649-7F2B-4816-9ADC-F30D567C2030}" presName="parentLin" presStyleCnt="0"/>
      <dgm:spPr/>
    </dgm:pt>
    <dgm:pt modelId="{2A64EA86-01B9-4A46-A21C-0571A57C9E3B}" type="pres">
      <dgm:prSet presAssocID="{56B4F649-7F2B-4816-9ADC-F30D567C2030}" presName="parentLeftMargin" presStyleLbl="node1" presStyleIdx="2" presStyleCnt="6"/>
      <dgm:spPr/>
      <dgm:t>
        <a:bodyPr/>
        <a:lstStyle/>
        <a:p>
          <a:endParaRPr lang="uk-UA"/>
        </a:p>
      </dgm:t>
    </dgm:pt>
    <dgm:pt modelId="{294C9741-F2BF-46CD-A30F-459B62BBBE96}" type="pres">
      <dgm:prSet presAssocID="{56B4F649-7F2B-4816-9ADC-F30D567C2030}" presName="parentText" presStyleLbl="node1" presStyleIdx="3" presStyleCnt="6" custScaleX="106237" custScaleY="158537" custLinFactNeighborX="271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688E4D7-DE57-4E6E-A9FD-3579294BD265}" type="pres">
      <dgm:prSet presAssocID="{56B4F649-7F2B-4816-9ADC-F30D567C2030}" presName="negativeSpace" presStyleCnt="0"/>
      <dgm:spPr/>
    </dgm:pt>
    <dgm:pt modelId="{BC639253-7769-4010-B108-09529BCC4CF4}" type="pres">
      <dgm:prSet presAssocID="{56B4F649-7F2B-4816-9ADC-F30D567C2030}" presName="childText" presStyleLbl="conFgAcc1" presStyleIdx="3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D73823F-CD21-4F33-8C50-549519D998A7}" type="pres">
      <dgm:prSet presAssocID="{3D21D1E3-46A4-4591-885E-2DE99CF03921}" presName="spaceBetweenRectangles" presStyleCnt="0"/>
      <dgm:spPr/>
    </dgm:pt>
    <dgm:pt modelId="{1A685945-E143-43B1-A365-474608A5066B}" type="pres">
      <dgm:prSet presAssocID="{73F75A75-5668-416A-8735-48E7B13FDD0D}" presName="parentLin" presStyleCnt="0"/>
      <dgm:spPr/>
    </dgm:pt>
    <dgm:pt modelId="{76141152-10BA-4B12-8E4C-648EA4D40046}" type="pres">
      <dgm:prSet presAssocID="{73F75A75-5668-416A-8735-48E7B13FDD0D}" presName="parentLeftMargin" presStyleLbl="node1" presStyleIdx="3" presStyleCnt="6"/>
      <dgm:spPr/>
      <dgm:t>
        <a:bodyPr/>
        <a:lstStyle/>
        <a:p>
          <a:endParaRPr lang="uk-UA"/>
        </a:p>
      </dgm:t>
    </dgm:pt>
    <dgm:pt modelId="{8CF0A14E-9693-4DEE-9FD1-2D55D6DB2AB2}" type="pres">
      <dgm:prSet presAssocID="{73F75A75-5668-416A-8735-48E7B13FDD0D}" presName="parentText" presStyleLbl="node1" presStyleIdx="4" presStyleCnt="6" custScaleX="106237" custScaleY="15853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EFB31593-683C-400B-86D8-A44AFFEA09D3}" type="pres">
      <dgm:prSet presAssocID="{73F75A75-5668-416A-8735-48E7B13FDD0D}" presName="negativeSpace" presStyleCnt="0"/>
      <dgm:spPr/>
    </dgm:pt>
    <dgm:pt modelId="{A90CB4CD-490E-4BA6-BAC4-91F4F8CCE473}" type="pres">
      <dgm:prSet presAssocID="{73F75A75-5668-416A-8735-48E7B13FDD0D}" presName="childText" presStyleLbl="conFgAcc1" presStyleIdx="4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CFC99A3-3FF2-47E5-A7AC-D538411412B8}" type="pres">
      <dgm:prSet presAssocID="{1BB06890-6F47-4071-B719-FF5C964CAB38}" presName="spaceBetweenRectangles" presStyleCnt="0"/>
      <dgm:spPr/>
    </dgm:pt>
    <dgm:pt modelId="{F36D1B26-7F97-48D5-99D6-25BCD7D92DEA}" type="pres">
      <dgm:prSet presAssocID="{9269B37B-3079-4351-88A8-1A37DFECD39D}" presName="parentLin" presStyleCnt="0"/>
      <dgm:spPr/>
    </dgm:pt>
    <dgm:pt modelId="{0DB9378B-0053-4EB0-9DE8-37BDE1DAAC05}" type="pres">
      <dgm:prSet presAssocID="{9269B37B-3079-4351-88A8-1A37DFECD39D}" presName="parentLeftMargin" presStyleLbl="node1" presStyleIdx="4" presStyleCnt="6"/>
      <dgm:spPr/>
      <dgm:t>
        <a:bodyPr/>
        <a:lstStyle/>
        <a:p>
          <a:endParaRPr lang="uk-UA"/>
        </a:p>
      </dgm:t>
    </dgm:pt>
    <dgm:pt modelId="{0BCEAF3F-1120-43EE-B803-8E846C24CC0D}" type="pres">
      <dgm:prSet presAssocID="{9269B37B-3079-4351-88A8-1A37DFECD39D}" presName="parentText" presStyleLbl="node1" presStyleIdx="5" presStyleCnt="6" custScaleX="106237" custScaleY="15853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D99759B-B9FD-4CA2-8740-296447873E47}" type="pres">
      <dgm:prSet presAssocID="{9269B37B-3079-4351-88A8-1A37DFECD39D}" presName="negativeSpace" presStyleCnt="0"/>
      <dgm:spPr/>
    </dgm:pt>
    <dgm:pt modelId="{E6B5CC50-CBDB-4661-9618-B845DDD3E7E3}" type="pres">
      <dgm:prSet presAssocID="{9269B37B-3079-4351-88A8-1A37DFECD39D}" presName="childText" presStyleLbl="conFgAcc1" presStyleIdx="5" presStyleCnt="6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202A088C-5F9F-456F-B392-9601B55D7A8E}" type="presOf" srcId="{9EF38C29-B758-40E5-8EBA-0491FD1388B4}" destId="{974362BD-D0D6-4172-A467-146BFDAB1722}" srcOrd="0" destOrd="0" presId="urn:microsoft.com/office/officeart/2005/8/layout/list1"/>
    <dgm:cxn modelId="{A3C8EBA9-5983-40A4-882E-CFD88D8F9958}" type="presOf" srcId="{56B4F649-7F2B-4816-9ADC-F30D567C2030}" destId="{294C9741-F2BF-46CD-A30F-459B62BBBE96}" srcOrd="1" destOrd="0" presId="urn:microsoft.com/office/officeart/2005/8/layout/list1"/>
    <dgm:cxn modelId="{3A7DE17D-D8EC-41BC-9B20-C38A10F8BB3B}" srcId="{38F986EE-7C6A-4C46-BC17-BF9D4F6AEEF4}" destId="{39FA54F4-16A1-4DD1-AFF1-4D4ABD68C9B6}" srcOrd="0" destOrd="0" parTransId="{C2F0C7D6-B8A8-4872-9928-86F5B515B1DC}" sibTransId="{97EE6873-8585-475E-865D-C2C53F1D7960}"/>
    <dgm:cxn modelId="{2C7030BA-10AA-4FEA-AC61-1B2858467DEF}" srcId="{38F986EE-7C6A-4C46-BC17-BF9D4F6AEEF4}" destId="{56B4F649-7F2B-4816-9ADC-F30D567C2030}" srcOrd="3" destOrd="0" parTransId="{E8E0635D-E091-4CD3-B8C1-8A1C1E84CC27}" sibTransId="{3D21D1E3-46A4-4591-885E-2DE99CF03921}"/>
    <dgm:cxn modelId="{A190B270-F647-4BA7-A6BF-666CDB9AF18C}" srcId="{56B4F649-7F2B-4816-9ADC-F30D567C2030}" destId="{3B1D7921-5D70-4382-9206-23AD8A3A2DA0}" srcOrd="0" destOrd="0" parTransId="{4CC86838-859E-4BDB-A63A-3C3BCC2079A7}" sibTransId="{0833B79E-FF4C-4F03-9C84-83C2457A2964}"/>
    <dgm:cxn modelId="{3FCCC262-1B43-4297-9F37-66A2F5D79D1C}" type="presOf" srcId="{FCDBF2A9-45F5-4DDA-85E7-F2F2ECCDB4BF}" destId="{EF8F7636-8130-4562-A6AC-8FD1C12E1FE3}" srcOrd="0" destOrd="0" presId="urn:microsoft.com/office/officeart/2005/8/layout/list1"/>
    <dgm:cxn modelId="{4A2C0EC9-0D30-4F28-8BAA-D79B1ACA06B5}" type="presOf" srcId="{56B4F649-7F2B-4816-9ADC-F30D567C2030}" destId="{2A64EA86-01B9-4A46-A21C-0571A57C9E3B}" srcOrd="0" destOrd="0" presId="urn:microsoft.com/office/officeart/2005/8/layout/list1"/>
    <dgm:cxn modelId="{BB2000BB-434C-4E9B-9A84-FC706AC51DFF}" type="presOf" srcId="{73F75A75-5668-416A-8735-48E7B13FDD0D}" destId="{76141152-10BA-4B12-8E4C-648EA4D40046}" srcOrd="0" destOrd="0" presId="urn:microsoft.com/office/officeart/2005/8/layout/list1"/>
    <dgm:cxn modelId="{E832B3F1-D179-4C4F-80F7-F4EBE6D14652}" type="presOf" srcId="{9F0708C8-E0C3-46E2-A8C9-4FC6A5788F89}" destId="{43FFFBAA-8346-4769-986E-6868CE8E141B}" srcOrd="0" destOrd="0" presId="urn:microsoft.com/office/officeart/2005/8/layout/list1"/>
    <dgm:cxn modelId="{300BBFE7-C0C9-4D00-BE5E-BCBCB0EBFCBC}" type="presOf" srcId="{97FB6DB2-C4C4-492E-BE43-C28F8866AE3A}" destId="{4EDB5A50-7126-41A0-B4BB-E98DF14147A2}" srcOrd="0" destOrd="0" presId="urn:microsoft.com/office/officeart/2005/8/layout/list1"/>
    <dgm:cxn modelId="{46DCF9D1-4787-4EE6-8694-50933882ABD5}" type="presOf" srcId="{FCDBF2A9-45F5-4DDA-85E7-F2F2ECCDB4BF}" destId="{72C34992-32E9-4A13-BB8D-E3F4B9D0202F}" srcOrd="1" destOrd="0" presId="urn:microsoft.com/office/officeart/2005/8/layout/list1"/>
    <dgm:cxn modelId="{8BCCBAE0-C8AE-444D-BDC3-380F5BD6213E}" type="presOf" srcId="{39FA54F4-16A1-4DD1-AFF1-4D4ABD68C9B6}" destId="{E53546B6-224C-4122-A165-53A09D4B2962}" srcOrd="0" destOrd="0" presId="urn:microsoft.com/office/officeart/2005/8/layout/list1"/>
    <dgm:cxn modelId="{45C9F86D-CF73-437D-B0F8-D0C077DDA22B}" type="presOf" srcId="{39FA54F4-16A1-4DD1-AFF1-4D4ABD68C9B6}" destId="{5D1B8EA2-3B00-4996-8FE9-E7B690BC8EF3}" srcOrd="1" destOrd="0" presId="urn:microsoft.com/office/officeart/2005/8/layout/list1"/>
    <dgm:cxn modelId="{0044FC37-3AAA-4CD5-97CE-0DB5D6A37AE5}" type="presOf" srcId="{9269B37B-3079-4351-88A8-1A37DFECD39D}" destId="{0DB9378B-0053-4EB0-9DE8-37BDE1DAAC05}" srcOrd="0" destOrd="0" presId="urn:microsoft.com/office/officeart/2005/8/layout/list1"/>
    <dgm:cxn modelId="{04E6AF9C-AD77-494C-B7DE-86D7C4B66EC2}" srcId="{73F75A75-5668-416A-8735-48E7B13FDD0D}" destId="{3927886B-F5A3-4664-9085-3BEA77E0E25E}" srcOrd="0" destOrd="0" parTransId="{3FE820B8-48D1-4795-A6F6-B03655998A46}" sibTransId="{09C134D0-893E-41D3-A810-58E6FDAE7806}"/>
    <dgm:cxn modelId="{B6A6D244-0BA6-40EB-8C84-7ED594845705}" srcId="{9269B37B-3079-4351-88A8-1A37DFECD39D}" destId="{02A0361D-D129-4FDF-BB3F-6553C9DE6320}" srcOrd="0" destOrd="0" parTransId="{988B3B45-1202-4655-A472-CFDD3ED47759}" sibTransId="{A4776972-9204-46B7-A9CD-F7D29D9D7A38}"/>
    <dgm:cxn modelId="{375ECAD6-E631-4853-8172-F59C03190985}" type="presOf" srcId="{326D4151-098B-45E8-9080-E198CC313BC0}" destId="{55629A9B-1A86-4859-9E78-EFFA4038A069}" srcOrd="0" destOrd="0" presId="urn:microsoft.com/office/officeart/2005/8/layout/list1"/>
    <dgm:cxn modelId="{FF51E2B4-CF4B-470D-BA08-AA316E520FD3}" type="presOf" srcId="{02A0361D-D129-4FDF-BB3F-6553C9DE6320}" destId="{E6B5CC50-CBDB-4661-9618-B845DDD3E7E3}" srcOrd="0" destOrd="0" presId="urn:microsoft.com/office/officeart/2005/8/layout/list1"/>
    <dgm:cxn modelId="{6249574C-2D71-4675-A997-6044C556CCAB}" type="presOf" srcId="{3927886B-F5A3-4664-9085-3BEA77E0E25E}" destId="{A90CB4CD-490E-4BA6-BAC4-91F4F8CCE473}" srcOrd="0" destOrd="0" presId="urn:microsoft.com/office/officeart/2005/8/layout/list1"/>
    <dgm:cxn modelId="{1CFD086F-9327-4A65-9444-1673659F7130}" type="presOf" srcId="{38F986EE-7C6A-4C46-BC17-BF9D4F6AEEF4}" destId="{1F414A44-C3AC-4206-B8BA-FDF1DA970875}" srcOrd="0" destOrd="0" presId="urn:microsoft.com/office/officeart/2005/8/layout/list1"/>
    <dgm:cxn modelId="{46E06A2E-050A-4168-BE37-24434120F7ED}" srcId="{38F986EE-7C6A-4C46-BC17-BF9D4F6AEEF4}" destId="{9269B37B-3079-4351-88A8-1A37DFECD39D}" srcOrd="5" destOrd="0" parTransId="{21833678-3D74-4A19-8B0A-EB6AE9DD39B1}" sibTransId="{E89CE62C-2045-4247-AC19-10A11DCA2DCF}"/>
    <dgm:cxn modelId="{A78BA5B5-43D2-4424-BCAC-523917D67E99}" type="presOf" srcId="{73F75A75-5668-416A-8735-48E7B13FDD0D}" destId="{8CF0A14E-9693-4DEE-9FD1-2D55D6DB2AB2}" srcOrd="1" destOrd="0" presId="urn:microsoft.com/office/officeart/2005/8/layout/list1"/>
    <dgm:cxn modelId="{29167D75-0F13-4BD5-BDA2-6EB740F5E4F2}" srcId="{38F986EE-7C6A-4C46-BC17-BF9D4F6AEEF4}" destId="{FCDBF2A9-45F5-4DDA-85E7-F2F2ECCDB4BF}" srcOrd="1" destOrd="0" parTransId="{7B3ADB82-C851-4EB2-ADF5-7298DF78E528}" sibTransId="{C2C7A8FF-1078-4C26-8789-FD6526DA39CC}"/>
    <dgm:cxn modelId="{C42A6BB7-337B-4955-B54F-042FB8F6926D}" type="presOf" srcId="{97FB6DB2-C4C4-492E-BE43-C28F8866AE3A}" destId="{E82A15B1-48CD-48FE-BA88-87A0F7331D91}" srcOrd="1" destOrd="0" presId="urn:microsoft.com/office/officeart/2005/8/layout/list1"/>
    <dgm:cxn modelId="{FC55D367-0C04-4999-84CC-F143DF1CDF2A}" type="presOf" srcId="{9269B37B-3079-4351-88A8-1A37DFECD39D}" destId="{0BCEAF3F-1120-43EE-B803-8E846C24CC0D}" srcOrd="1" destOrd="0" presId="urn:microsoft.com/office/officeart/2005/8/layout/list1"/>
    <dgm:cxn modelId="{EA209B7B-4A5D-4045-AA03-1475FB8F6573}" srcId="{FCDBF2A9-45F5-4DDA-85E7-F2F2ECCDB4BF}" destId="{326D4151-098B-45E8-9080-E198CC313BC0}" srcOrd="0" destOrd="0" parTransId="{83FFDFCE-C7DA-47F8-B1FC-E22DC28DF29B}" sibTransId="{C300FAE7-97B2-4453-BD1C-4A4FC4379095}"/>
    <dgm:cxn modelId="{F6C00EC1-3809-4525-8764-2CC14D660914}" srcId="{39FA54F4-16A1-4DD1-AFF1-4D4ABD68C9B6}" destId="{9F0708C8-E0C3-46E2-A8C9-4FC6A5788F89}" srcOrd="0" destOrd="0" parTransId="{37DA36BD-3CE9-41F6-AFB5-B9E46C5E2FEA}" sibTransId="{9F9FD62C-23F5-4A10-9064-2B622DE88D35}"/>
    <dgm:cxn modelId="{DA58066E-1ACE-4E9A-BF81-72490720C6F6}" srcId="{38F986EE-7C6A-4C46-BC17-BF9D4F6AEEF4}" destId="{97FB6DB2-C4C4-492E-BE43-C28F8866AE3A}" srcOrd="2" destOrd="0" parTransId="{3B7829BE-548C-4BCC-89FD-CECD26B6073B}" sibTransId="{1614643A-01B9-4BC6-AFAD-9251EE269577}"/>
    <dgm:cxn modelId="{132E2BC8-19D6-4C81-BD20-FD80B3A1244A}" srcId="{97FB6DB2-C4C4-492E-BE43-C28F8866AE3A}" destId="{9EF38C29-B758-40E5-8EBA-0491FD1388B4}" srcOrd="0" destOrd="0" parTransId="{7E8D8591-2B71-4B84-8912-ACE663C945AF}" sibTransId="{637B06BC-8590-4479-98A1-617678D9553F}"/>
    <dgm:cxn modelId="{F8E29E78-0BDE-4DD4-B41D-55CF4F7AD0D7}" srcId="{38F986EE-7C6A-4C46-BC17-BF9D4F6AEEF4}" destId="{73F75A75-5668-416A-8735-48E7B13FDD0D}" srcOrd="4" destOrd="0" parTransId="{0F59DD1E-1C43-4393-A7ED-599EE069B427}" sibTransId="{1BB06890-6F47-4071-B719-FF5C964CAB38}"/>
    <dgm:cxn modelId="{48434C67-DA12-4E73-917E-023465919F29}" type="presOf" srcId="{3B1D7921-5D70-4382-9206-23AD8A3A2DA0}" destId="{BC639253-7769-4010-B108-09529BCC4CF4}" srcOrd="0" destOrd="0" presId="urn:microsoft.com/office/officeart/2005/8/layout/list1"/>
    <dgm:cxn modelId="{A6DFEBC4-F7F8-402F-9354-CDB4AB86C77B}" type="presParOf" srcId="{1F414A44-C3AC-4206-B8BA-FDF1DA970875}" destId="{C80BFECE-4472-4040-9B99-2F97F277D0B3}" srcOrd="0" destOrd="0" presId="urn:microsoft.com/office/officeart/2005/8/layout/list1"/>
    <dgm:cxn modelId="{0C600762-D287-4187-8EF4-6FC1A6A2CBFB}" type="presParOf" srcId="{C80BFECE-4472-4040-9B99-2F97F277D0B3}" destId="{E53546B6-224C-4122-A165-53A09D4B2962}" srcOrd="0" destOrd="0" presId="urn:microsoft.com/office/officeart/2005/8/layout/list1"/>
    <dgm:cxn modelId="{295B624A-77E9-4E55-B3C1-CFC47F4DB864}" type="presParOf" srcId="{C80BFECE-4472-4040-9B99-2F97F277D0B3}" destId="{5D1B8EA2-3B00-4996-8FE9-E7B690BC8EF3}" srcOrd="1" destOrd="0" presId="urn:microsoft.com/office/officeart/2005/8/layout/list1"/>
    <dgm:cxn modelId="{62D0D20C-4EC9-45C1-9CDB-09A5043EAFA2}" type="presParOf" srcId="{1F414A44-C3AC-4206-B8BA-FDF1DA970875}" destId="{0503E846-A273-4604-BF89-5F11C93B5CDD}" srcOrd="1" destOrd="0" presId="urn:microsoft.com/office/officeart/2005/8/layout/list1"/>
    <dgm:cxn modelId="{AD3438FC-FFCA-4BBD-9585-DA26CA0397F6}" type="presParOf" srcId="{1F414A44-C3AC-4206-B8BA-FDF1DA970875}" destId="{43FFFBAA-8346-4769-986E-6868CE8E141B}" srcOrd="2" destOrd="0" presId="urn:microsoft.com/office/officeart/2005/8/layout/list1"/>
    <dgm:cxn modelId="{21A828C9-EEE7-4703-9481-B8B1C35B3761}" type="presParOf" srcId="{1F414A44-C3AC-4206-B8BA-FDF1DA970875}" destId="{BBC36AE6-4C64-4F9D-863E-BD28C38CC585}" srcOrd="3" destOrd="0" presId="urn:microsoft.com/office/officeart/2005/8/layout/list1"/>
    <dgm:cxn modelId="{E8F7772D-80F2-4A12-B298-F1F46BF67AA9}" type="presParOf" srcId="{1F414A44-C3AC-4206-B8BA-FDF1DA970875}" destId="{5388FB35-F736-45E9-8590-A5D8B94FC739}" srcOrd="4" destOrd="0" presId="urn:microsoft.com/office/officeart/2005/8/layout/list1"/>
    <dgm:cxn modelId="{E49EF913-867C-4045-B97C-BB926966E2E6}" type="presParOf" srcId="{5388FB35-F736-45E9-8590-A5D8B94FC739}" destId="{EF8F7636-8130-4562-A6AC-8FD1C12E1FE3}" srcOrd="0" destOrd="0" presId="urn:microsoft.com/office/officeart/2005/8/layout/list1"/>
    <dgm:cxn modelId="{2BC5DDFB-ED79-4853-AD02-B99C3D9C299B}" type="presParOf" srcId="{5388FB35-F736-45E9-8590-A5D8B94FC739}" destId="{72C34992-32E9-4A13-BB8D-E3F4B9D0202F}" srcOrd="1" destOrd="0" presId="urn:microsoft.com/office/officeart/2005/8/layout/list1"/>
    <dgm:cxn modelId="{A421EE96-CACC-44D2-917E-393BC231E995}" type="presParOf" srcId="{1F414A44-C3AC-4206-B8BA-FDF1DA970875}" destId="{42392873-6366-497C-ADB2-DDC64CC7A571}" srcOrd="5" destOrd="0" presId="urn:microsoft.com/office/officeart/2005/8/layout/list1"/>
    <dgm:cxn modelId="{C807E9FC-50BC-4869-94B9-F3139BA716B4}" type="presParOf" srcId="{1F414A44-C3AC-4206-B8BA-FDF1DA970875}" destId="{55629A9B-1A86-4859-9E78-EFFA4038A069}" srcOrd="6" destOrd="0" presId="urn:microsoft.com/office/officeart/2005/8/layout/list1"/>
    <dgm:cxn modelId="{C1AF0E47-C988-4543-8EED-719B1AC21876}" type="presParOf" srcId="{1F414A44-C3AC-4206-B8BA-FDF1DA970875}" destId="{DFB98AA7-2358-495D-B40D-0EBAFFBA25A5}" srcOrd="7" destOrd="0" presId="urn:microsoft.com/office/officeart/2005/8/layout/list1"/>
    <dgm:cxn modelId="{873387F0-7315-494F-8E56-F5F5FE17EBDC}" type="presParOf" srcId="{1F414A44-C3AC-4206-B8BA-FDF1DA970875}" destId="{A35C618D-C52F-4C9A-9D3F-AFB1BB6BB0B8}" srcOrd="8" destOrd="0" presId="urn:microsoft.com/office/officeart/2005/8/layout/list1"/>
    <dgm:cxn modelId="{36A9B34A-912E-41C1-BE18-8895A90282D0}" type="presParOf" srcId="{A35C618D-C52F-4C9A-9D3F-AFB1BB6BB0B8}" destId="{4EDB5A50-7126-41A0-B4BB-E98DF14147A2}" srcOrd="0" destOrd="0" presId="urn:microsoft.com/office/officeart/2005/8/layout/list1"/>
    <dgm:cxn modelId="{92F6E2E6-F067-4C8D-9480-359CB3FBA944}" type="presParOf" srcId="{A35C618D-C52F-4C9A-9D3F-AFB1BB6BB0B8}" destId="{E82A15B1-48CD-48FE-BA88-87A0F7331D91}" srcOrd="1" destOrd="0" presId="urn:microsoft.com/office/officeart/2005/8/layout/list1"/>
    <dgm:cxn modelId="{C1857B02-28D5-4EF5-BBFB-1E66F2AF7E92}" type="presParOf" srcId="{1F414A44-C3AC-4206-B8BA-FDF1DA970875}" destId="{F5EAB745-9A72-449F-A05A-0751032773D6}" srcOrd="9" destOrd="0" presId="urn:microsoft.com/office/officeart/2005/8/layout/list1"/>
    <dgm:cxn modelId="{BFDF087E-9F10-4C04-B54B-9C97FFC82A11}" type="presParOf" srcId="{1F414A44-C3AC-4206-B8BA-FDF1DA970875}" destId="{974362BD-D0D6-4172-A467-146BFDAB1722}" srcOrd="10" destOrd="0" presId="urn:microsoft.com/office/officeart/2005/8/layout/list1"/>
    <dgm:cxn modelId="{66FA570D-61C6-42F7-A75A-14DF96B7BC26}" type="presParOf" srcId="{1F414A44-C3AC-4206-B8BA-FDF1DA970875}" destId="{993BA9DB-1E20-4AD7-BE85-2A04D8A47CB4}" srcOrd="11" destOrd="0" presId="urn:microsoft.com/office/officeart/2005/8/layout/list1"/>
    <dgm:cxn modelId="{B03E5CE0-CD87-47A7-9895-09DC994D7E1E}" type="presParOf" srcId="{1F414A44-C3AC-4206-B8BA-FDF1DA970875}" destId="{C66FB466-5A70-4BE4-920E-8AE1D57FC865}" srcOrd="12" destOrd="0" presId="urn:microsoft.com/office/officeart/2005/8/layout/list1"/>
    <dgm:cxn modelId="{5E620B6C-0592-402A-9EA3-1E428CA29E27}" type="presParOf" srcId="{C66FB466-5A70-4BE4-920E-8AE1D57FC865}" destId="{2A64EA86-01B9-4A46-A21C-0571A57C9E3B}" srcOrd="0" destOrd="0" presId="urn:microsoft.com/office/officeart/2005/8/layout/list1"/>
    <dgm:cxn modelId="{CA77DB7A-E464-4AE2-8362-1CA5BC4FA41E}" type="presParOf" srcId="{C66FB466-5A70-4BE4-920E-8AE1D57FC865}" destId="{294C9741-F2BF-46CD-A30F-459B62BBBE96}" srcOrd="1" destOrd="0" presId="urn:microsoft.com/office/officeart/2005/8/layout/list1"/>
    <dgm:cxn modelId="{16835AF0-2013-4395-BA51-1EC8F3AE25C4}" type="presParOf" srcId="{1F414A44-C3AC-4206-B8BA-FDF1DA970875}" destId="{5688E4D7-DE57-4E6E-A9FD-3579294BD265}" srcOrd="13" destOrd="0" presId="urn:microsoft.com/office/officeart/2005/8/layout/list1"/>
    <dgm:cxn modelId="{1727AA08-DA48-48F9-B533-B6C33DDDB703}" type="presParOf" srcId="{1F414A44-C3AC-4206-B8BA-FDF1DA970875}" destId="{BC639253-7769-4010-B108-09529BCC4CF4}" srcOrd="14" destOrd="0" presId="urn:microsoft.com/office/officeart/2005/8/layout/list1"/>
    <dgm:cxn modelId="{EB79FB0D-580C-4E58-B3AA-CF5F379EE335}" type="presParOf" srcId="{1F414A44-C3AC-4206-B8BA-FDF1DA970875}" destId="{6D73823F-CD21-4F33-8C50-549519D998A7}" srcOrd="15" destOrd="0" presId="urn:microsoft.com/office/officeart/2005/8/layout/list1"/>
    <dgm:cxn modelId="{9A5FE8BE-38F7-4CA4-874E-B107DF8822CD}" type="presParOf" srcId="{1F414A44-C3AC-4206-B8BA-FDF1DA970875}" destId="{1A685945-E143-43B1-A365-474608A5066B}" srcOrd="16" destOrd="0" presId="urn:microsoft.com/office/officeart/2005/8/layout/list1"/>
    <dgm:cxn modelId="{1F3D7A13-952A-4062-8D89-55AEB53FE6A1}" type="presParOf" srcId="{1A685945-E143-43B1-A365-474608A5066B}" destId="{76141152-10BA-4B12-8E4C-648EA4D40046}" srcOrd="0" destOrd="0" presId="urn:microsoft.com/office/officeart/2005/8/layout/list1"/>
    <dgm:cxn modelId="{9CABB305-0E19-4AA2-A6C5-33998E4545BC}" type="presParOf" srcId="{1A685945-E143-43B1-A365-474608A5066B}" destId="{8CF0A14E-9693-4DEE-9FD1-2D55D6DB2AB2}" srcOrd="1" destOrd="0" presId="urn:microsoft.com/office/officeart/2005/8/layout/list1"/>
    <dgm:cxn modelId="{DEFD00F9-3437-46F8-A272-B0B1A9C2B693}" type="presParOf" srcId="{1F414A44-C3AC-4206-B8BA-FDF1DA970875}" destId="{EFB31593-683C-400B-86D8-A44AFFEA09D3}" srcOrd="17" destOrd="0" presId="urn:microsoft.com/office/officeart/2005/8/layout/list1"/>
    <dgm:cxn modelId="{5843A607-78F5-4EEC-B641-ADC5AF2A72E4}" type="presParOf" srcId="{1F414A44-C3AC-4206-B8BA-FDF1DA970875}" destId="{A90CB4CD-490E-4BA6-BAC4-91F4F8CCE473}" srcOrd="18" destOrd="0" presId="urn:microsoft.com/office/officeart/2005/8/layout/list1"/>
    <dgm:cxn modelId="{C05480AC-AAD6-4984-A8AE-1D0B9A18777F}" type="presParOf" srcId="{1F414A44-C3AC-4206-B8BA-FDF1DA970875}" destId="{3CFC99A3-3FF2-47E5-A7AC-D538411412B8}" srcOrd="19" destOrd="0" presId="urn:microsoft.com/office/officeart/2005/8/layout/list1"/>
    <dgm:cxn modelId="{42A1AA70-13B7-48B7-8DE6-A540E0BBADCF}" type="presParOf" srcId="{1F414A44-C3AC-4206-B8BA-FDF1DA970875}" destId="{F36D1B26-7F97-48D5-99D6-25BCD7D92DEA}" srcOrd="20" destOrd="0" presId="urn:microsoft.com/office/officeart/2005/8/layout/list1"/>
    <dgm:cxn modelId="{15281C13-3319-4139-BFF2-1453DD688060}" type="presParOf" srcId="{F36D1B26-7F97-48D5-99D6-25BCD7D92DEA}" destId="{0DB9378B-0053-4EB0-9DE8-37BDE1DAAC05}" srcOrd="0" destOrd="0" presId="urn:microsoft.com/office/officeart/2005/8/layout/list1"/>
    <dgm:cxn modelId="{F5C7214B-5C29-4E27-879A-8400F41FB262}" type="presParOf" srcId="{F36D1B26-7F97-48D5-99D6-25BCD7D92DEA}" destId="{0BCEAF3F-1120-43EE-B803-8E846C24CC0D}" srcOrd="1" destOrd="0" presId="urn:microsoft.com/office/officeart/2005/8/layout/list1"/>
    <dgm:cxn modelId="{1B43E11B-52B8-42AE-A1E3-1F606A5CC80A}" type="presParOf" srcId="{1F414A44-C3AC-4206-B8BA-FDF1DA970875}" destId="{CD99759B-B9FD-4CA2-8740-296447873E47}" srcOrd="21" destOrd="0" presId="urn:microsoft.com/office/officeart/2005/8/layout/list1"/>
    <dgm:cxn modelId="{DCBE4A4B-AEF2-4D40-847E-8458CE3A480F}" type="presParOf" srcId="{1F414A44-C3AC-4206-B8BA-FDF1DA970875}" destId="{E6B5CC50-CBDB-4661-9618-B845DDD3E7E3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DE71BBC-0BDD-4C49-A01E-2686941BAC56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6823945F-480D-4468-B5C7-24322B74132B}">
      <dgm:prSet phldrT="[Текст]" custT="1"/>
      <dgm:spPr/>
      <dgm:t>
        <a:bodyPr/>
        <a:lstStyle/>
        <a:p>
          <a:pPr algn="just"/>
          <a:r>
            <a:rPr lang="uk-UA" altLang="uk-UA" sz="1400" b="0" dirty="0" smtClean="0">
              <a:solidFill>
                <a:srgbClr val="002060"/>
              </a:solidFill>
              <a:latin typeface="+mn-lt"/>
              <a:ea typeface="Segoe UI Emoji" panose="020B0502040204020203" pitchFamily="34" charset="0"/>
              <a:cs typeface="Times New Roman" panose="02020603050405020304" pitchFamily="18" charset="0"/>
            </a:rPr>
            <a:t>скорочується перелік документів, які подаються заявником з метою його уповноваження на проведення повірки законодавчо регульованих </a:t>
          </a:r>
          <a:r>
            <a:rPr lang="uk-UA" altLang="uk-UA" sz="1400" b="0" dirty="0" smtClean="0">
              <a:solidFill>
                <a:srgbClr val="002060"/>
              </a:solidFill>
              <a:latin typeface="+mn-lt"/>
              <a:ea typeface="Segoe UI Emoji" panose="020B0502040204020203" pitchFamily="34" charset="0"/>
              <a:cs typeface="Times New Roman" panose="02020603050405020304" pitchFamily="18" charset="0"/>
            </a:rPr>
            <a:t>засобів вимірювальної техніки;</a:t>
          </a:r>
          <a:endParaRPr lang="uk-UA" sz="1400" b="0" dirty="0">
            <a:solidFill>
              <a:srgbClr val="002060"/>
            </a:solidFill>
            <a:latin typeface="+mn-lt"/>
            <a:ea typeface="Segoe UI Emoji" panose="020B0502040204020203" pitchFamily="34" charset="0"/>
          </a:endParaRPr>
        </a:p>
      </dgm:t>
    </dgm:pt>
    <dgm:pt modelId="{E9828862-8ADC-4D02-8D5E-954A387CFE09}" type="parTrans" cxnId="{0962DB19-AFF2-4EC6-91F0-CBACB118292C}">
      <dgm:prSet/>
      <dgm:spPr/>
      <dgm:t>
        <a:bodyPr/>
        <a:lstStyle/>
        <a:p>
          <a:endParaRPr lang="uk-UA"/>
        </a:p>
      </dgm:t>
    </dgm:pt>
    <dgm:pt modelId="{38067B25-214A-485E-BF10-283DF40A0B36}" type="sibTrans" cxnId="{0962DB19-AFF2-4EC6-91F0-CBACB118292C}">
      <dgm:prSet/>
      <dgm:spPr/>
      <dgm:t>
        <a:bodyPr/>
        <a:lstStyle/>
        <a:p>
          <a:endParaRPr lang="uk-UA"/>
        </a:p>
      </dgm:t>
    </dgm:pt>
    <dgm:pt modelId="{DF67C677-69AF-409B-98C2-EF9653932B1F}">
      <dgm:prSet phldrT="[Текст]" custT="1"/>
      <dgm:spPr/>
      <dgm:t>
        <a:bodyPr/>
        <a:lstStyle/>
        <a:p>
          <a:r>
            <a:rPr lang="uk-UA" altLang="uk-UA" sz="1400" b="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збільшується строк розгляду заяви до 80 робочих днів;</a:t>
          </a:r>
          <a:endParaRPr lang="uk-UA" sz="1400" b="0" dirty="0">
            <a:solidFill>
              <a:srgbClr val="002060"/>
            </a:solidFill>
            <a:latin typeface="+mn-lt"/>
          </a:endParaRPr>
        </a:p>
      </dgm:t>
    </dgm:pt>
    <dgm:pt modelId="{BC956552-638C-4F90-84FB-E8B2FE9C1CD6}" type="parTrans" cxnId="{56D27D0F-F453-4998-B52A-534C5EEB5A3E}">
      <dgm:prSet/>
      <dgm:spPr/>
      <dgm:t>
        <a:bodyPr/>
        <a:lstStyle/>
        <a:p>
          <a:endParaRPr lang="uk-UA"/>
        </a:p>
      </dgm:t>
    </dgm:pt>
    <dgm:pt modelId="{2AF10E9F-3556-440D-AB17-E5AB847D61EB}" type="sibTrans" cxnId="{56D27D0F-F453-4998-B52A-534C5EEB5A3E}">
      <dgm:prSet/>
      <dgm:spPr/>
      <dgm:t>
        <a:bodyPr/>
        <a:lstStyle/>
        <a:p>
          <a:endParaRPr lang="uk-UA"/>
        </a:p>
      </dgm:t>
    </dgm:pt>
    <dgm:pt modelId="{DE7E5A5E-8193-4BB7-BA81-E0566339F878}">
      <dgm:prSet custT="1"/>
      <dgm:spPr/>
      <dgm:t>
        <a:bodyPr/>
        <a:lstStyle/>
        <a:p>
          <a:pPr algn="just"/>
          <a:r>
            <a:rPr lang="uk-UA" altLang="uk-UA" sz="1400" b="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замість аудиторів з метрології до проведення перевірки заявника на відповідність встановленим критеріям </a:t>
          </a:r>
          <a:r>
            <a:rPr lang="uk-UA" altLang="uk-UA" sz="1400" b="0" dirty="0" err="1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Мінекономрозвитку</a:t>
          </a:r>
          <a:r>
            <a:rPr lang="uk-UA" altLang="uk-UA" sz="1400" b="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 залучає фахівців наукових метрологічних центрів, які мають досвід проведення повірки законодавчо регульованих </a:t>
          </a:r>
          <a:r>
            <a:rPr lang="uk-UA" altLang="uk-UA" sz="1400" b="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засобів вимірювальної техніки </a:t>
          </a:r>
          <a:r>
            <a:rPr lang="uk-UA" altLang="uk-UA" sz="1400" b="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відповідно до заявленої сфери уповноваження не менш ніж протягом </a:t>
          </a:r>
          <a:r>
            <a:rPr lang="uk-UA" altLang="uk-UA" sz="1400" b="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         5 </a:t>
          </a:r>
          <a:r>
            <a:rPr lang="uk-UA" altLang="uk-UA" sz="1400" b="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років;  </a:t>
          </a:r>
          <a:endParaRPr lang="uk-UA" sz="1400" b="0" dirty="0">
            <a:solidFill>
              <a:srgbClr val="002060"/>
            </a:solidFill>
            <a:latin typeface="+mn-lt"/>
          </a:endParaRPr>
        </a:p>
      </dgm:t>
    </dgm:pt>
    <dgm:pt modelId="{2A089C9E-26A1-4FE6-9D9E-6B653129A97D}" type="parTrans" cxnId="{B5F59AD8-8FD8-44C1-AF86-63A0B19DD9DB}">
      <dgm:prSet/>
      <dgm:spPr/>
      <dgm:t>
        <a:bodyPr/>
        <a:lstStyle/>
        <a:p>
          <a:endParaRPr lang="uk-UA"/>
        </a:p>
      </dgm:t>
    </dgm:pt>
    <dgm:pt modelId="{F35A8AB2-131B-4DD2-AFE2-2A13BFC4DF60}" type="sibTrans" cxnId="{B5F59AD8-8FD8-44C1-AF86-63A0B19DD9DB}">
      <dgm:prSet/>
      <dgm:spPr/>
      <dgm:t>
        <a:bodyPr/>
        <a:lstStyle/>
        <a:p>
          <a:endParaRPr lang="uk-UA"/>
        </a:p>
      </dgm:t>
    </dgm:pt>
    <dgm:pt modelId="{470E5C20-25E9-447D-BE2D-39932EC68098}">
      <dgm:prSet custT="1"/>
      <dgm:spPr/>
      <dgm:t>
        <a:bodyPr/>
        <a:lstStyle/>
        <a:p>
          <a:pPr algn="just"/>
          <a:r>
            <a:rPr lang="uk-UA" sz="1400" b="0" dirty="0" smtClean="0">
              <a:solidFill>
                <a:srgbClr val="002060"/>
              </a:solidFill>
              <a:latin typeface="+mn-lt"/>
            </a:rPr>
            <a:t>критерії,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яким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повинні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відповідати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уповноважені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організації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виписані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в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Законі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України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«Про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метрологію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та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метрологічну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діяльність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»; </a:t>
          </a:r>
          <a:endParaRPr lang="uk-UA" sz="1400" b="0" dirty="0">
            <a:solidFill>
              <a:srgbClr val="002060"/>
            </a:solidFill>
            <a:latin typeface="+mn-lt"/>
          </a:endParaRPr>
        </a:p>
      </dgm:t>
    </dgm:pt>
    <dgm:pt modelId="{4C97B227-4028-4BC3-AC6D-28B0DFF4F33A}" type="parTrans" cxnId="{CC528F3A-EC01-4CEB-862D-76D1C0BFD408}">
      <dgm:prSet/>
      <dgm:spPr/>
      <dgm:t>
        <a:bodyPr/>
        <a:lstStyle/>
        <a:p>
          <a:endParaRPr lang="uk-UA"/>
        </a:p>
      </dgm:t>
    </dgm:pt>
    <dgm:pt modelId="{901DA358-7812-4DAD-8D85-4F9D8585131A}" type="sibTrans" cxnId="{CC528F3A-EC01-4CEB-862D-76D1C0BFD408}">
      <dgm:prSet/>
      <dgm:spPr/>
      <dgm:t>
        <a:bodyPr/>
        <a:lstStyle/>
        <a:p>
          <a:endParaRPr lang="uk-UA"/>
        </a:p>
      </dgm:t>
    </dgm:pt>
    <dgm:pt modelId="{011AD1EE-E8B0-4CCB-B35C-F5BEE91D51F0}">
      <dgm:prSet custT="1"/>
      <dgm:spPr/>
      <dgm:t>
        <a:bodyPr/>
        <a:lstStyle/>
        <a:p>
          <a:pPr algn="just"/>
          <a:r>
            <a:rPr lang="uk-UA" altLang="uk-UA" sz="1400" b="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уточнено п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ідстави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для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відмови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у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видачі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свідоцтва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про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уповноваження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;</a:t>
          </a:r>
          <a:endParaRPr lang="uk-UA" altLang="uk-UA" sz="1400" b="0" dirty="0" smtClean="0">
            <a:solidFill>
              <a:srgbClr val="002060"/>
            </a:solidFill>
            <a:latin typeface="+mn-lt"/>
            <a:ea typeface="MS PGothic" panose="020B0600070205080204" pitchFamily="34" charset="-128"/>
            <a:cs typeface="Times New Roman" panose="02020603050405020304" pitchFamily="18" charset="0"/>
          </a:endParaRPr>
        </a:p>
      </dgm:t>
    </dgm:pt>
    <dgm:pt modelId="{776B8523-4FC7-4CDE-AECA-7DC79B86CE51}" type="parTrans" cxnId="{91E7EFDF-5D12-4335-8130-938A1B802067}">
      <dgm:prSet/>
      <dgm:spPr/>
      <dgm:t>
        <a:bodyPr/>
        <a:lstStyle/>
        <a:p>
          <a:endParaRPr lang="uk-UA"/>
        </a:p>
      </dgm:t>
    </dgm:pt>
    <dgm:pt modelId="{89549AB5-CB37-42D6-BFDB-16BF8A88D23E}" type="sibTrans" cxnId="{91E7EFDF-5D12-4335-8130-938A1B802067}">
      <dgm:prSet/>
      <dgm:spPr/>
      <dgm:t>
        <a:bodyPr/>
        <a:lstStyle/>
        <a:p>
          <a:endParaRPr lang="uk-UA"/>
        </a:p>
      </dgm:t>
    </dgm:pt>
    <dgm:pt modelId="{12602AF7-0475-4933-9DDC-F23755AB256C}">
      <dgm:prSet custT="1"/>
      <dgm:spPr/>
      <dgm:t>
        <a:bodyPr/>
        <a:lstStyle/>
        <a:p>
          <a:pPr algn="just"/>
          <a:r>
            <a:rPr lang="ru-RU" sz="1400" b="0" dirty="0" smtClean="0">
              <a:solidFill>
                <a:srgbClr val="002060"/>
              </a:solidFill>
              <a:latin typeface="+mn-lt"/>
            </a:rPr>
            <a:t>орган з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уповноваження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здійснює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моніторинг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відповідності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уповноважених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організацій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вимогам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Закону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України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«Про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метрологію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та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метрологічну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діяльність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» та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встановленим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критеріям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,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згідно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з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вимогами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Законом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України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«Про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основні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засади державного нагляду (контролю) у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сфері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господарської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діяльності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»;</a:t>
          </a:r>
          <a:endParaRPr lang="uk-UA" altLang="uk-UA" sz="1400" b="0" dirty="0" smtClean="0">
            <a:solidFill>
              <a:srgbClr val="002060"/>
            </a:solidFill>
            <a:latin typeface="+mn-lt"/>
            <a:ea typeface="MS PGothic" panose="020B0600070205080204" pitchFamily="34" charset="-128"/>
            <a:cs typeface="Times New Roman" panose="02020603050405020304" pitchFamily="18" charset="0"/>
          </a:endParaRPr>
        </a:p>
      </dgm:t>
    </dgm:pt>
    <dgm:pt modelId="{24329A3F-479C-4B49-ADE2-1CE6A1F07ABE}" type="parTrans" cxnId="{FBC6C390-0384-4271-8ADE-34D4B13A2B5C}">
      <dgm:prSet/>
      <dgm:spPr/>
      <dgm:t>
        <a:bodyPr/>
        <a:lstStyle/>
        <a:p>
          <a:endParaRPr lang="uk-UA"/>
        </a:p>
      </dgm:t>
    </dgm:pt>
    <dgm:pt modelId="{65100267-3F30-4875-B1B3-3C5E3FD2D029}" type="sibTrans" cxnId="{FBC6C390-0384-4271-8ADE-34D4B13A2B5C}">
      <dgm:prSet/>
      <dgm:spPr/>
      <dgm:t>
        <a:bodyPr/>
        <a:lstStyle/>
        <a:p>
          <a:endParaRPr lang="uk-UA"/>
        </a:p>
      </dgm:t>
    </dgm:pt>
    <dgm:pt modelId="{B56F932E-2A66-4028-AAF9-AED5B12E7FE4}">
      <dgm:prSet custT="1"/>
      <dgm:spPr/>
      <dgm:t>
        <a:bodyPr/>
        <a:lstStyle/>
        <a:p>
          <a:r>
            <a:rPr lang="uk-UA" altLang="uk-UA" sz="1400" b="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уточнено положення про </a:t>
          </a:r>
          <a:r>
            <a:rPr lang="uk-UA" sz="1400" b="0" dirty="0" smtClean="0">
              <a:solidFill>
                <a:srgbClr val="002060"/>
              </a:solidFill>
              <a:latin typeface="+mn-lt"/>
            </a:rPr>
            <a:t>анулювання свідоцтва про уповноваження;</a:t>
          </a:r>
          <a:endParaRPr lang="uk-UA" altLang="uk-UA" sz="1400" b="0" dirty="0" smtClean="0">
            <a:solidFill>
              <a:srgbClr val="002060"/>
            </a:solidFill>
            <a:latin typeface="+mn-lt"/>
            <a:ea typeface="MS PGothic" panose="020B0600070205080204" pitchFamily="34" charset="-128"/>
            <a:cs typeface="Times New Roman" panose="02020603050405020304" pitchFamily="18" charset="0"/>
          </a:endParaRPr>
        </a:p>
      </dgm:t>
    </dgm:pt>
    <dgm:pt modelId="{ABCAAC4D-B5ED-4AE9-85D5-46707DB0166F}" type="parTrans" cxnId="{1F208FFF-6D78-44FA-AEB3-8E39D2FA1B1C}">
      <dgm:prSet/>
      <dgm:spPr/>
      <dgm:t>
        <a:bodyPr/>
        <a:lstStyle/>
        <a:p>
          <a:endParaRPr lang="uk-UA"/>
        </a:p>
      </dgm:t>
    </dgm:pt>
    <dgm:pt modelId="{F1CAB60E-CCD6-4F87-8740-48BA407C263C}" type="sibTrans" cxnId="{1F208FFF-6D78-44FA-AEB3-8E39D2FA1B1C}">
      <dgm:prSet/>
      <dgm:spPr/>
      <dgm:t>
        <a:bodyPr/>
        <a:lstStyle/>
        <a:p>
          <a:endParaRPr lang="uk-UA"/>
        </a:p>
      </dgm:t>
    </dgm:pt>
    <dgm:pt modelId="{11EB9797-3C8D-440D-AF1A-1D5FCC210415}">
      <dgm:prSet custT="1"/>
      <dgm:spPr>
        <a:noFill/>
      </dgm:spPr>
      <dgm:t>
        <a:bodyPr/>
        <a:lstStyle/>
        <a:p>
          <a:r>
            <a:rPr lang="ru-RU" sz="1400" b="0" dirty="0" smtClean="0">
              <a:solidFill>
                <a:srgbClr val="002060"/>
              </a:solidFill>
              <a:latin typeface="+mn-lt"/>
            </a:rPr>
            <a:t>спори з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питань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уповноваження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на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проведення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повірки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засобів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вимірювальної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техніки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,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що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перебувають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в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експлуатації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, </a:t>
          </a:r>
          <a:r>
            <a:rPr lang="ru-RU" sz="1400" b="0" dirty="0" err="1" smtClean="0">
              <a:solidFill>
                <a:srgbClr val="002060"/>
              </a:solidFill>
              <a:latin typeface="+mn-lt"/>
            </a:rPr>
            <a:t>вирішуються</a:t>
          </a:r>
          <a:r>
            <a:rPr lang="ru-RU" sz="1400" b="0" dirty="0" smtClean="0">
              <a:solidFill>
                <a:srgbClr val="002060"/>
              </a:solidFill>
              <a:latin typeface="+mn-lt"/>
            </a:rPr>
            <a:t> в судовому порядку</a:t>
          </a:r>
          <a:endParaRPr lang="uk-UA" sz="1400" b="0" dirty="0">
            <a:solidFill>
              <a:srgbClr val="002060"/>
            </a:solidFill>
            <a:latin typeface="+mn-lt"/>
          </a:endParaRPr>
        </a:p>
      </dgm:t>
    </dgm:pt>
    <dgm:pt modelId="{8C77B3B2-1140-47BE-8D7E-F80CD0DA267A}" type="parTrans" cxnId="{3CFB3A92-E8B1-4AAF-BBEC-7A54CD764DA3}">
      <dgm:prSet/>
      <dgm:spPr/>
      <dgm:t>
        <a:bodyPr/>
        <a:lstStyle/>
        <a:p>
          <a:endParaRPr lang="uk-UA"/>
        </a:p>
      </dgm:t>
    </dgm:pt>
    <dgm:pt modelId="{5F02C092-4011-4EF2-B678-33437FCF43A2}" type="sibTrans" cxnId="{3CFB3A92-E8B1-4AAF-BBEC-7A54CD764DA3}">
      <dgm:prSet/>
      <dgm:spPr/>
      <dgm:t>
        <a:bodyPr/>
        <a:lstStyle/>
        <a:p>
          <a:endParaRPr lang="uk-UA"/>
        </a:p>
      </dgm:t>
    </dgm:pt>
    <dgm:pt modelId="{F51B001B-0636-45AA-A619-5A1CA9AAD9DD}">
      <dgm:prSet phldrT="[Текст]"/>
      <dgm:spPr/>
      <dgm:t>
        <a:bodyPr/>
        <a:lstStyle/>
        <a:p>
          <a:endParaRPr lang="uk-UA" dirty="0"/>
        </a:p>
      </dgm:t>
    </dgm:pt>
    <dgm:pt modelId="{8CF1B090-E43C-481A-A78F-4368BFF508C5}" type="sibTrans" cxnId="{7C9F89E2-BF6C-4E72-993E-8EE6620E4820}">
      <dgm:prSet/>
      <dgm:spPr/>
      <dgm:t>
        <a:bodyPr/>
        <a:lstStyle/>
        <a:p>
          <a:endParaRPr lang="uk-UA"/>
        </a:p>
      </dgm:t>
    </dgm:pt>
    <dgm:pt modelId="{18B86E59-EAD0-430E-8B3B-443F5FF1B7C2}" type="parTrans" cxnId="{7C9F89E2-BF6C-4E72-993E-8EE6620E4820}">
      <dgm:prSet/>
      <dgm:spPr/>
      <dgm:t>
        <a:bodyPr/>
        <a:lstStyle/>
        <a:p>
          <a:endParaRPr lang="uk-UA"/>
        </a:p>
      </dgm:t>
    </dgm:pt>
    <dgm:pt modelId="{C789ED53-34A7-482A-8835-6F1E1FBCE64B}" type="pres">
      <dgm:prSet presAssocID="{4DE71BBC-0BDD-4C49-A01E-2686941BAC56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uk-UA"/>
        </a:p>
      </dgm:t>
    </dgm:pt>
    <dgm:pt modelId="{8BFE7F88-7A1E-44F9-A0C1-3E556D69F89D}" type="pres">
      <dgm:prSet presAssocID="{F51B001B-0636-45AA-A619-5A1CA9AAD9DD}" presName="thickLine" presStyleLbl="alignNode1" presStyleIdx="0" presStyleCnt="1"/>
      <dgm:spPr/>
    </dgm:pt>
    <dgm:pt modelId="{829E3008-D80E-4148-A393-4B0A730B65B9}" type="pres">
      <dgm:prSet presAssocID="{F51B001B-0636-45AA-A619-5A1CA9AAD9DD}" presName="horz1" presStyleCnt="0"/>
      <dgm:spPr/>
    </dgm:pt>
    <dgm:pt modelId="{AD75A3EF-CC6A-427D-84CC-90CAFD107A36}" type="pres">
      <dgm:prSet presAssocID="{F51B001B-0636-45AA-A619-5A1CA9AAD9DD}" presName="tx1" presStyleLbl="revTx" presStyleIdx="0" presStyleCnt="9" custScaleX="50406" custLinFactNeighborX="-19444"/>
      <dgm:spPr/>
      <dgm:t>
        <a:bodyPr/>
        <a:lstStyle/>
        <a:p>
          <a:endParaRPr lang="uk-UA"/>
        </a:p>
      </dgm:t>
    </dgm:pt>
    <dgm:pt modelId="{39C99C97-C9C3-4033-82E7-E483FD49F8BE}" type="pres">
      <dgm:prSet presAssocID="{F51B001B-0636-45AA-A619-5A1CA9AAD9DD}" presName="vert1" presStyleCnt="0"/>
      <dgm:spPr/>
    </dgm:pt>
    <dgm:pt modelId="{AD992F0F-3312-4F11-BB1E-D4BC1F0C4B1A}" type="pres">
      <dgm:prSet presAssocID="{6823945F-480D-4468-B5C7-24322B74132B}" presName="vertSpace2a" presStyleCnt="0"/>
      <dgm:spPr/>
    </dgm:pt>
    <dgm:pt modelId="{6C7FFD7F-75D4-48F9-A514-DAA4E473DB0A}" type="pres">
      <dgm:prSet presAssocID="{6823945F-480D-4468-B5C7-24322B74132B}" presName="horz2" presStyleCnt="0"/>
      <dgm:spPr/>
    </dgm:pt>
    <dgm:pt modelId="{A1FB37A2-D645-446B-BCA7-8608DAF1DE25}" type="pres">
      <dgm:prSet presAssocID="{6823945F-480D-4468-B5C7-24322B74132B}" presName="horzSpace2" presStyleCnt="0"/>
      <dgm:spPr/>
    </dgm:pt>
    <dgm:pt modelId="{E0835C0E-4B4A-4422-9D91-A2F98577D869}" type="pres">
      <dgm:prSet presAssocID="{6823945F-480D-4468-B5C7-24322B74132B}" presName="tx2" presStyleLbl="revTx" presStyleIdx="1" presStyleCnt="9" custScaleY="91413"/>
      <dgm:spPr/>
      <dgm:t>
        <a:bodyPr/>
        <a:lstStyle/>
        <a:p>
          <a:endParaRPr lang="uk-UA"/>
        </a:p>
      </dgm:t>
    </dgm:pt>
    <dgm:pt modelId="{1C4A63DF-6962-4B33-A971-2A972A110DE7}" type="pres">
      <dgm:prSet presAssocID="{6823945F-480D-4468-B5C7-24322B74132B}" presName="vert2" presStyleCnt="0"/>
      <dgm:spPr/>
    </dgm:pt>
    <dgm:pt modelId="{B76353D1-F1E7-4B3A-8EF8-CD50AF4136BB}" type="pres">
      <dgm:prSet presAssocID="{6823945F-480D-4468-B5C7-24322B74132B}" presName="thinLine2b" presStyleLbl="callout" presStyleIdx="0" presStyleCnt="8"/>
      <dgm:spPr/>
    </dgm:pt>
    <dgm:pt modelId="{99F6F684-A068-465A-885B-717E8338F357}" type="pres">
      <dgm:prSet presAssocID="{6823945F-480D-4468-B5C7-24322B74132B}" presName="vertSpace2b" presStyleCnt="0"/>
      <dgm:spPr/>
    </dgm:pt>
    <dgm:pt modelId="{83823FBF-372B-4051-86CA-ABDA528BC8D6}" type="pres">
      <dgm:prSet presAssocID="{DF67C677-69AF-409B-98C2-EF9653932B1F}" presName="horz2" presStyleCnt="0"/>
      <dgm:spPr/>
    </dgm:pt>
    <dgm:pt modelId="{00508612-ADD8-41EB-AED5-FB2F46C4B40B}" type="pres">
      <dgm:prSet presAssocID="{DF67C677-69AF-409B-98C2-EF9653932B1F}" presName="horzSpace2" presStyleCnt="0"/>
      <dgm:spPr/>
    </dgm:pt>
    <dgm:pt modelId="{100BD82C-AD07-4A55-AED2-DA4C804A65DA}" type="pres">
      <dgm:prSet presAssocID="{DF67C677-69AF-409B-98C2-EF9653932B1F}" presName="tx2" presStyleLbl="revTx" presStyleIdx="2" presStyleCnt="9" custScaleY="41734"/>
      <dgm:spPr/>
      <dgm:t>
        <a:bodyPr/>
        <a:lstStyle/>
        <a:p>
          <a:endParaRPr lang="uk-UA"/>
        </a:p>
      </dgm:t>
    </dgm:pt>
    <dgm:pt modelId="{30A35FF6-E8FE-4FDB-A741-D48C1B61B05B}" type="pres">
      <dgm:prSet presAssocID="{DF67C677-69AF-409B-98C2-EF9653932B1F}" presName="vert2" presStyleCnt="0"/>
      <dgm:spPr/>
    </dgm:pt>
    <dgm:pt modelId="{3A26A04C-5A89-46E4-96D9-81858EFCD3E7}" type="pres">
      <dgm:prSet presAssocID="{DF67C677-69AF-409B-98C2-EF9653932B1F}" presName="thinLine2b" presStyleLbl="callout" presStyleIdx="1" presStyleCnt="8"/>
      <dgm:spPr/>
    </dgm:pt>
    <dgm:pt modelId="{508C7EB7-37C1-4CAF-8FB3-352F5385A527}" type="pres">
      <dgm:prSet presAssocID="{DF67C677-69AF-409B-98C2-EF9653932B1F}" presName="vertSpace2b" presStyleCnt="0"/>
      <dgm:spPr/>
    </dgm:pt>
    <dgm:pt modelId="{5568D769-D52C-4484-BB79-14596E27C73F}" type="pres">
      <dgm:prSet presAssocID="{470E5C20-25E9-447D-BE2D-39932EC68098}" presName="horz2" presStyleCnt="0"/>
      <dgm:spPr/>
    </dgm:pt>
    <dgm:pt modelId="{30145BE8-6542-426C-9E0B-D43D2F8B443F}" type="pres">
      <dgm:prSet presAssocID="{470E5C20-25E9-447D-BE2D-39932EC68098}" presName="horzSpace2" presStyleCnt="0"/>
      <dgm:spPr/>
    </dgm:pt>
    <dgm:pt modelId="{86DADA09-A205-4037-A0FC-BC487271C03C}" type="pres">
      <dgm:prSet presAssocID="{470E5C20-25E9-447D-BE2D-39932EC68098}" presName="tx2" presStyleLbl="revTx" presStyleIdx="3" presStyleCnt="9" custScaleY="66943"/>
      <dgm:spPr/>
      <dgm:t>
        <a:bodyPr/>
        <a:lstStyle/>
        <a:p>
          <a:endParaRPr lang="uk-UA"/>
        </a:p>
      </dgm:t>
    </dgm:pt>
    <dgm:pt modelId="{02C52E7F-60E1-4EF2-A654-88D7712BA6DC}" type="pres">
      <dgm:prSet presAssocID="{470E5C20-25E9-447D-BE2D-39932EC68098}" presName="vert2" presStyleCnt="0"/>
      <dgm:spPr/>
    </dgm:pt>
    <dgm:pt modelId="{50B1412D-812C-496B-B7E1-91489CC57F7D}" type="pres">
      <dgm:prSet presAssocID="{470E5C20-25E9-447D-BE2D-39932EC68098}" presName="thinLine2b" presStyleLbl="callout" presStyleIdx="2" presStyleCnt="8"/>
      <dgm:spPr/>
    </dgm:pt>
    <dgm:pt modelId="{7BFFFB11-3865-4AB6-AA98-1DD53F4B83FA}" type="pres">
      <dgm:prSet presAssocID="{470E5C20-25E9-447D-BE2D-39932EC68098}" presName="vertSpace2b" presStyleCnt="0"/>
      <dgm:spPr/>
    </dgm:pt>
    <dgm:pt modelId="{B38B0316-1372-4B0C-A9E6-C5D8150BEB9F}" type="pres">
      <dgm:prSet presAssocID="{DE7E5A5E-8193-4BB7-BA81-E0566339F878}" presName="horz2" presStyleCnt="0"/>
      <dgm:spPr/>
    </dgm:pt>
    <dgm:pt modelId="{ABC9E40A-811A-4DED-A5B0-255A3497EB1F}" type="pres">
      <dgm:prSet presAssocID="{DE7E5A5E-8193-4BB7-BA81-E0566339F878}" presName="horzSpace2" presStyleCnt="0"/>
      <dgm:spPr/>
    </dgm:pt>
    <dgm:pt modelId="{C37657F8-EB3A-49D3-A91B-730BDBD2936B}" type="pres">
      <dgm:prSet presAssocID="{DE7E5A5E-8193-4BB7-BA81-E0566339F878}" presName="tx2" presStyleLbl="revTx" presStyleIdx="4" presStyleCnt="9" custScaleY="164480"/>
      <dgm:spPr/>
      <dgm:t>
        <a:bodyPr/>
        <a:lstStyle/>
        <a:p>
          <a:endParaRPr lang="uk-UA"/>
        </a:p>
      </dgm:t>
    </dgm:pt>
    <dgm:pt modelId="{DD224191-6CA2-4571-B302-B7EF5EDA229C}" type="pres">
      <dgm:prSet presAssocID="{DE7E5A5E-8193-4BB7-BA81-E0566339F878}" presName="vert2" presStyleCnt="0"/>
      <dgm:spPr/>
    </dgm:pt>
    <dgm:pt modelId="{1008B60A-2C93-4429-9AF4-729CEABB3770}" type="pres">
      <dgm:prSet presAssocID="{DE7E5A5E-8193-4BB7-BA81-E0566339F878}" presName="thinLine2b" presStyleLbl="callout" presStyleIdx="3" presStyleCnt="8"/>
      <dgm:spPr/>
    </dgm:pt>
    <dgm:pt modelId="{1FDDF845-8C68-468E-BBC8-820EF291D732}" type="pres">
      <dgm:prSet presAssocID="{DE7E5A5E-8193-4BB7-BA81-E0566339F878}" presName="vertSpace2b" presStyleCnt="0"/>
      <dgm:spPr/>
    </dgm:pt>
    <dgm:pt modelId="{0646063B-1C4F-43BF-A129-1F49AAAD17FD}" type="pres">
      <dgm:prSet presAssocID="{011AD1EE-E8B0-4CCB-B35C-F5BEE91D51F0}" presName="horz2" presStyleCnt="0"/>
      <dgm:spPr/>
    </dgm:pt>
    <dgm:pt modelId="{7A2D2AFA-7A9A-4F19-84AA-C63876382485}" type="pres">
      <dgm:prSet presAssocID="{011AD1EE-E8B0-4CCB-B35C-F5BEE91D51F0}" presName="horzSpace2" presStyleCnt="0"/>
      <dgm:spPr/>
    </dgm:pt>
    <dgm:pt modelId="{3B6DEA20-8A9C-4CE9-A529-FD82F655A93B}" type="pres">
      <dgm:prSet presAssocID="{011AD1EE-E8B0-4CCB-B35C-F5BEE91D51F0}" presName="tx2" presStyleLbl="revTx" presStyleIdx="5" presStyleCnt="9" custScaleY="39039"/>
      <dgm:spPr/>
      <dgm:t>
        <a:bodyPr/>
        <a:lstStyle/>
        <a:p>
          <a:endParaRPr lang="uk-UA"/>
        </a:p>
      </dgm:t>
    </dgm:pt>
    <dgm:pt modelId="{4965EAB6-4724-4553-962B-5FCBA6DD7E3A}" type="pres">
      <dgm:prSet presAssocID="{011AD1EE-E8B0-4CCB-B35C-F5BEE91D51F0}" presName="vert2" presStyleCnt="0"/>
      <dgm:spPr/>
    </dgm:pt>
    <dgm:pt modelId="{2BA6F1EF-AD1F-49DF-97E8-64BE1302C521}" type="pres">
      <dgm:prSet presAssocID="{011AD1EE-E8B0-4CCB-B35C-F5BEE91D51F0}" presName="thinLine2b" presStyleLbl="callout" presStyleIdx="4" presStyleCnt="8"/>
      <dgm:spPr/>
    </dgm:pt>
    <dgm:pt modelId="{759BA429-BE2A-4876-9ECE-86D88DBA0167}" type="pres">
      <dgm:prSet presAssocID="{011AD1EE-E8B0-4CCB-B35C-F5BEE91D51F0}" presName="vertSpace2b" presStyleCnt="0"/>
      <dgm:spPr/>
    </dgm:pt>
    <dgm:pt modelId="{4C6070FE-10F8-4ACC-A5C8-60836B7466BB}" type="pres">
      <dgm:prSet presAssocID="{12602AF7-0475-4933-9DDC-F23755AB256C}" presName="horz2" presStyleCnt="0"/>
      <dgm:spPr/>
    </dgm:pt>
    <dgm:pt modelId="{9B8E8F92-32C0-4B50-BAE4-EF7F9F6DA2C0}" type="pres">
      <dgm:prSet presAssocID="{12602AF7-0475-4933-9DDC-F23755AB256C}" presName="horzSpace2" presStyleCnt="0"/>
      <dgm:spPr/>
    </dgm:pt>
    <dgm:pt modelId="{E9F70CAC-D6B9-4025-80A6-7DF6BDD7B525}" type="pres">
      <dgm:prSet presAssocID="{12602AF7-0475-4933-9DDC-F23755AB256C}" presName="tx2" presStyleLbl="revTx" presStyleIdx="6" presStyleCnt="9" custScaleY="133217"/>
      <dgm:spPr/>
      <dgm:t>
        <a:bodyPr/>
        <a:lstStyle/>
        <a:p>
          <a:endParaRPr lang="uk-UA"/>
        </a:p>
      </dgm:t>
    </dgm:pt>
    <dgm:pt modelId="{8D9D8BD0-2F20-467F-9269-D1F58FF36DAE}" type="pres">
      <dgm:prSet presAssocID="{12602AF7-0475-4933-9DDC-F23755AB256C}" presName="vert2" presStyleCnt="0"/>
      <dgm:spPr/>
    </dgm:pt>
    <dgm:pt modelId="{58469CA3-E320-4702-A630-2659A4A2A6AB}" type="pres">
      <dgm:prSet presAssocID="{12602AF7-0475-4933-9DDC-F23755AB256C}" presName="thinLine2b" presStyleLbl="callout" presStyleIdx="5" presStyleCnt="8"/>
      <dgm:spPr/>
    </dgm:pt>
    <dgm:pt modelId="{3EE1C715-3A4E-4512-97D5-CF408C03ED54}" type="pres">
      <dgm:prSet presAssocID="{12602AF7-0475-4933-9DDC-F23755AB256C}" presName="vertSpace2b" presStyleCnt="0"/>
      <dgm:spPr/>
    </dgm:pt>
    <dgm:pt modelId="{8B610FF7-349F-49C8-9C5C-43ABDF18E869}" type="pres">
      <dgm:prSet presAssocID="{B56F932E-2A66-4028-AAF9-AED5B12E7FE4}" presName="horz2" presStyleCnt="0"/>
      <dgm:spPr/>
    </dgm:pt>
    <dgm:pt modelId="{8177D7BA-D8FE-4F19-974F-10ED59C17AEB}" type="pres">
      <dgm:prSet presAssocID="{B56F932E-2A66-4028-AAF9-AED5B12E7FE4}" presName="horzSpace2" presStyleCnt="0"/>
      <dgm:spPr/>
    </dgm:pt>
    <dgm:pt modelId="{16AA7A5B-9883-47C5-BB42-59AED5E46BAC}" type="pres">
      <dgm:prSet presAssocID="{B56F932E-2A66-4028-AAF9-AED5B12E7FE4}" presName="tx2" presStyleLbl="revTx" presStyleIdx="7" presStyleCnt="9" custScaleX="115260" custScaleY="38435"/>
      <dgm:spPr/>
      <dgm:t>
        <a:bodyPr/>
        <a:lstStyle/>
        <a:p>
          <a:endParaRPr lang="uk-UA"/>
        </a:p>
      </dgm:t>
    </dgm:pt>
    <dgm:pt modelId="{17A1C2A0-223C-4715-9E60-177D6661D7C8}" type="pres">
      <dgm:prSet presAssocID="{B56F932E-2A66-4028-AAF9-AED5B12E7FE4}" presName="vert2" presStyleCnt="0"/>
      <dgm:spPr/>
    </dgm:pt>
    <dgm:pt modelId="{311D876B-E12D-4B1D-8846-2F89217A8701}" type="pres">
      <dgm:prSet presAssocID="{B56F932E-2A66-4028-AAF9-AED5B12E7FE4}" presName="thinLine2b" presStyleLbl="callout" presStyleIdx="6" presStyleCnt="8"/>
      <dgm:spPr/>
    </dgm:pt>
    <dgm:pt modelId="{1498E412-0547-48CE-B5E6-DF07A3992822}" type="pres">
      <dgm:prSet presAssocID="{B56F932E-2A66-4028-AAF9-AED5B12E7FE4}" presName="vertSpace2b" presStyleCnt="0"/>
      <dgm:spPr/>
    </dgm:pt>
    <dgm:pt modelId="{331DA297-AFFA-4AB3-8C04-FDC2A7CBFFE8}" type="pres">
      <dgm:prSet presAssocID="{11EB9797-3C8D-440D-AF1A-1D5FCC210415}" presName="horz2" presStyleCnt="0"/>
      <dgm:spPr/>
    </dgm:pt>
    <dgm:pt modelId="{7BE6F9FB-4610-467F-8CD8-AF281FF0FBA3}" type="pres">
      <dgm:prSet presAssocID="{11EB9797-3C8D-440D-AF1A-1D5FCC210415}" presName="horzSpace2" presStyleCnt="0"/>
      <dgm:spPr/>
    </dgm:pt>
    <dgm:pt modelId="{48012120-66AC-4F8E-9B07-7F70BAAEB69B}" type="pres">
      <dgm:prSet presAssocID="{11EB9797-3C8D-440D-AF1A-1D5FCC210415}" presName="tx2" presStyleLbl="revTx" presStyleIdx="8" presStyleCnt="9" custScaleX="97349" custScaleY="87613"/>
      <dgm:spPr/>
      <dgm:t>
        <a:bodyPr/>
        <a:lstStyle/>
        <a:p>
          <a:endParaRPr lang="uk-UA"/>
        </a:p>
      </dgm:t>
    </dgm:pt>
    <dgm:pt modelId="{9D645054-4628-44C7-B0BC-AAB79D36A2D0}" type="pres">
      <dgm:prSet presAssocID="{11EB9797-3C8D-440D-AF1A-1D5FCC210415}" presName="vert2" presStyleCnt="0"/>
      <dgm:spPr/>
    </dgm:pt>
    <dgm:pt modelId="{7FBD7848-7C80-4DED-B9CC-842E3E3198C1}" type="pres">
      <dgm:prSet presAssocID="{11EB9797-3C8D-440D-AF1A-1D5FCC210415}" presName="thinLine2b" presStyleLbl="callout" presStyleIdx="7" presStyleCnt="8"/>
      <dgm:spPr/>
    </dgm:pt>
    <dgm:pt modelId="{FEDC5F40-164B-450D-8D13-BC5BD9F00A6A}" type="pres">
      <dgm:prSet presAssocID="{11EB9797-3C8D-440D-AF1A-1D5FCC210415}" presName="vertSpace2b" presStyleCnt="0"/>
      <dgm:spPr/>
    </dgm:pt>
  </dgm:ptLst>
  <dgm:cxnLst>
    <dgm:cxn modelId="{7D3B9611-E08F-4DB6-A3E3-E1B33F2EDE36}" type="presOf" srcId="{11EB9797-3C8D-440D-AF1A-1D5FCC210415}" destId="{48012120-66AC-4F8E-9B07-7F70BAAEB69B}" srcOrd="0" destOrd="0" presId="urn:microsoft.com/office/officeart/2008/layout/LinedList"/>
    <dgm:cxn modelId="{2C4F56CB-A292-4FF3-A1F7-F50ACCD2FB96}" type="presOf" srcId="{DF67C677-69AF-409B-98C2-EF9653932B1F}" destId="{100BD82C-AD07-4A55-AED2-DA4C804A65DA}" srcOrd="0" destOrd="0" presId="urn:microsoft.com/office/officeart/2008/layout/LinedList"/>
    <dgm:cxn modelId="{07CB0BF5-15B7-4497-9237-E2F3BC51530B}" type="presOf" srcId="{6823945F-480D-4468-B5C7-24322B74132B}" destId="{E0835C0E-4B4A-4422-9D91-A2F98577D869}" srcOrd="0" destOrd="0" presId="urn:microsoft.com/office/officeart/2008/layout/LinedList"/>
    <dgm:cxn modelId="{7C9F89E2-BF6C-4E72-993E-8EE6620E4820}" srcId="{4DE71BBC-0BDD-4C49-A01E-2686941BAC56}" destId="{F51B001B-0636-45AA-A619-5A1CA9AAD9DD}" srcOrd="0" destOrd="0" parTransId="{18B86E59-EAD0-430E-8B3B-443F5FF1B7C2}" sibTransId="{8CF1B090-E43C-481A-A78F-4368BFF508C5}"/>
    <dgm:cxn modelId="{7BA0328C-6E72-4BFB-A3BD-38405C9FF084}" type="presOf" srcId="{B56F932E-2A66-4028-AAF9-AED5B12E7FE4}" destId="{16AA7A5B-9883-47C5-BB42-59AED5E46BAC}" srcOrd="0" destOrd="0" presId="urn:microsoft.com/office/officeart/2008/layout/LinedList"/>
    <dgm:cxn modelId="{FBC6C390-0384-4271-8ADE-34D4B13A2B5C}" srcId="{F51B001B-0636-45AA-A619-5A1CA9AAD9DD}" destId="{12602AF7-0475-4933-9DDC-F23755AB256C}" srcOrd="5" destOrd="0" parTransId="{24329A3F-479C-4B49-ADE2-1CE6A1F07ABE}" sibTransId="{65100267-3F30-4875-B1B3-3C5E3FD2D029}"/>
    <dgm:cxn modelId="{CC528F3A-EC01-4CEB-862D-76D1C0BFD408}" srcId="{F51B001B-0636-45AA-A619-5A1CA9AAD9DD}" destId="{470E5C20-25E9-447D-BE2D-39932EC68098}" srcOrd="2" destOrd="0" parTransId="{4C97B227-4028-4BC3-AC6D-28B0DFF4F33A}" sibTransId="{901DA358-7812-4DAD-8D85-4F9D8585131A}"/>
    <dgm:cxn modelId="{38254A2B-E0A9-4DA3-844A-0D716744A9DF}" type="presOf" srcId="{470E5C20-25E9-447D-BE2D-39932EC68098}" destId="{86DADA09-A205-4037-A0FC-BC487271C03C}" srcOrd="0" destOrd="0" presId="urn:microsoft.com/office/officeart/2008/layout/LinedList"/>
    <dgm:cxn modelId="{0962DB19-AFF2-4EC6-91F0-CBACB118292C}" srcId="{F51B001B-0636-45AA-A619-5A1CA9AAD9DD}" destId="{6823945F-480D-4468-B5C7-24322B74132B}" srcOrd="0" destOrd="0" parTransId="{E9828862-8ADC-4D02-8D5E-954A387CFE09}" sibTransId="{38067B25-214A-485E-BF10-283DF40A0B36}"/>
    <dgm:cxn modelId="{D1453BCC-C838-42D1-8338-01EB7450B276}" type="presOf" srcId="{011AD1EE-E8B0-4CCB-B35C-F5BEE91D51F0}" destId="{3B6DEA20-8A9C-4CE9-A529-FD82F655A93B}" srcOrd="0" destOrd="0" presId="urn:microsoft.com/office/officeart/2008/layout/LinedList"/>
    <dgm:cxn modelId="{56D27D0F-F453-4998-B52A-534C5EEB5A3E}" srcId="{F51B001B-0636-45AA-A619-5A1CA9AAD9DD}" destId="{DF67C677-69AF-409B-98C2-EF9653932B1F}" srcOrd="1" destOrd="0" parTransId="{BC956552-638C-4F90-84FB-E8B2FE9C1CD6}" sibTransId="{2AF10E9F-3556-440D-AB17-E5AB847D61EB}"/>
    <dgm:cxn modelId="{0159BDC3-C081-4F59-A019-3C0561440463}" type="presOf" srcId="{DE7E5A5E-8193-4BB7-BA81-E0566339F878}" destId="{C37657F8-EB3A-49D3-A91B-730BDBD2936B}" srcOrd="0" destOrd="0" presId="urn:microsoft.com/office/officeart/2008/layout/LinedList"/>
    <dgm:cxn modelId="{51A7414D-C301-4245-8CAD-D0FA43279E0B}" type="presOf" srcId="{12602AF7-0475-4933-9DDC-F23755AB256C}" destId="{E9F70CAC-D6B9-4025-80A6-7DF6BDD7B525}" srcOrd="0" destOrd="0" presId="urn:microsoft.com/office/officeart/2008/layout/LinedList"/>
    <dgm:cxn modelId="{91E7EFDF-5D12-4335-8130-938A1B802067}" srcId="{F51B001B-0636-45AA-A619-5A1CA9AAD9DD}" destId="{011AD1EE-E8B0-4CCB-B35C-F5BEE91D51F0}" srcOrd="4" destOrd="0" parTransId="{776B8523-4FC7-4CDE-AECA-7DC79B86CE51}" sibTransId="{89549AB5-CB37-42D6-BFDB-16BF8A88D23E}"/>
    <dgm:cxn modelId="{3CFB3A92-E8B1-4AAF-BBEC-7A54CD764DA3}" srcId="{F51B001B-0636-45AA-A619-5A1CA9AAD9DD}" destId="{11EB9797-3C8D-440D-AF1A-1D5FCC210415}" srcOrd="7" destOrd="0" parTransId="{8C77B3B2-1140-47BE-8D7E-F80CD0DA267A}" sibTransId="{5F02C092-4011-4EF2-B678-33437FCF43A2}"/>
    <dgm:cxn modelId="{1F208FFF-6D78-44FA-AEB3-8E39D2FA1B1C}" srcId="{F51B001B-0636-45AA-A619-5A1CA9AAD9DD}" destId="{B56F932E-2A66-4028-AAF9-AED5B12E7FE4}" srcOrd="6" destOrd="0" parTransId="{ABCAAC4D-B5ED-4AE9-85D5-46707DB0166F}" sibTransId="{F1CAB60E-CCD6-4F87-8740-48BA407C263C}"/>
    <dgm:cxn modelId="{E43FAEEA-FB16-415C-8EA1-813F3825A48E}" type="presOf" srcId="{F51B001B-0636-45AA-A619-5A1CA9AAD9DD}" destId="{AD75A3EF-CC6A-427D-84CC-90CAFD107A36}" srcOrd="0" destOrd="0" presId="urn:microsoft.com/office/officeart/2008/layout/LinedList"/>
    <dgm:cxn modelId="{522AD0E6-7E58-422C-AFDF-24003CF8F8FD}" type="presOf" srcId="{4DE71BBC-0BDD-4C49-A01E-2686941BAC56}" destId="{C789ED53-34A7-482A-8835-6F1E1FBCE64B}" srcOrd="0" destOrd="0" presId="urn:microsoft.com/office/officeart/2008/layout/LinedList"/>
    <dgm:cxn modelId="{B5F59AD8-8FD8-44C1-AF86-63A0B19DD9DB}" srcId="{F51B001B-0636-45AA-A619-5A1CA9AAD9DD}" destId="{DE7E5A5E-8193-4BB7-BA81-E0566339F878}" srcOrd="3" destOrd="0" parTransId="{2A089C9E-26A1-4FE6-9D9E-6B653129A97D}" sibTransId="{F35A8AB2-131B-4DD2-AFE2-2A13BFC4DF60}"/>
    <dgm:cxn modelId="{4E0AC0F5-6F7A-441B-8255-640874ADFC53}" type="presParOf" srcId="{C789ED53-34A7-482A-8835-6F1E1FBCE64B}" destId="{8BFE7F88-7A1E-44F9-A0C1-3E556D69F89D}" srcOrd="0" destOrd="0" presId="urn:microsoft.com/office/officeart/2008/layout/LinedList"/>
    <dgm:cxn modelId="{115BE429-2EE3-4267-90AE-BF7F6DD09B0E}" type="presParOf" srcId="{C789ED53-34A7-482A-8835-6F1E1FBCE64B}" destId="{829E3008-D80E-4148-A393-4B0A730B65B9}" srcOrd="1" destOrd="0" presId="urn:microsoft.com/office/officeart/2008/layout/LinedList"/>
    <dgm:cxn modelId="{EFA48A7C-1DD6-49AD-9481-D887BBCBC534}" type="presParOf" srcId="{829E3008-D80E-4148-A393-4B0A730B65B9}" destId="{AD75A3EF-CC6A-427D-84CC-90CAFD107A36}" srcOrd="0" destOrd="0" presId="urn:microsoft.com/office/officeart/2008/layout/LinedList"/>
    <dgm:cxn modelId="{5EF53E48-E160-434B-A30D-0FC24C66E19F}" type="presParOf" srcId="{829E3008-D80E-4148-A393-4B0A730B65B9}" destId="{39C99C97-C9C3-4033-82E7-E483FD49F8BE}" srcOrd="1" destOrd="0" presId="urn:microsoft.com/office/officeart/2008/layout/LinedList"/>
    <dgm:cxn modelId="{46F22E08-F08B-451D-A508-9E61A2E36389}" type="presParOf" srcId="{39C99C97-C9C3-4033-82E7-E483FD49F8BE}" destId="{AD992F0F-3312-4F11-BB1E-D4BC1F0C4B1A}" srcOrd="0" destOrd="0" presId="urn:microsoft.com/office/officeart/2008/layout/LinedList"/>
    <dgm:cxn modelId="{739A5684-21A2-4562-ADEB-EEFFEEF90D0F}" type="presParOf" srcId="{39C99C97-C9C3-4033-82E7-E483FD49F8BE}" destId="{6C7FFD7F-75D4-48F9-A514-DAA4E473DB0A}" srcOrd="1" destOrd="0" presId="urn:microsoft.com/office/officeart/2008/layout/LinedList"/>
    <dgm:cxn modelId="{9483C69D-B22D-41E9-959A-0D66B90982C0}" type="presParOf" srcId="{6C7FFD7F-75D4-48F9-A514-DAA4E473DB0A}" destId="{A1FB37A2-D645-446B-BCA7-8608DAF1DE25}" srcOrd="0" destOrd="0" presId="urn:microsoft.com/office/officeart/2008/layout/LinedList"/>
    <dgm:cxn modelId="{1F2AA408-61DF-44D7-AC33-3EF118507799}" type="presParOf" srcId="{6C7FFD7F-75D4-48F9-A514-DAA4E473DB0A}" destId="{E0835C0E-4B4A-4422-9D91-A2F98577D869}" srcOrd="1" destOrd="0" presId="urn:microsoft.com/office/officeart/2008/layout/LinedList"/>
    <dgm:cxn modelId="{47CAE6A4-3917-4714-B54B-D3544FB48026}" type="presParOf" srcId="{6C7FFD7F-75D4-48F9-A514-DAA4E473DB0A}" destId="{1C4A63DF-6962-4B33-A971-2A972A110DE7}" srcOrd="2" destOrd="0" presId="urn:microsoft.com/office/officeart/2008/layout/LinedList"/>
    <dgm:cxn modelId="{F02EDCC1-7420-40DF-BC7F-9412B74CCAAA}" type="presParOf" srcId="{39C99C97-C9C3-4033-82E7-E483FD49F8BE}" destId="{B76353D1-F1E7-4B3A-8EF8-CD50AF4136BB}" srcOrd="2" destOrd="0" presId="urn:microsoft.com/office/officeart/2008/layout/LinedList"/>
    <dgm:cxn modelId="{1068CFE2-E422-4986-9678-7C8909482AA9}" type="presParOf" srcId="{39C99C97-C9C3-4033-82E7-E483FD49F8BE}" destId="{99F6F684-A068-465A-885B-717E8338F357}" srcOrd="3" destOrd="0" presId="urn:microsoft.com/office/officeart/2008/layout/LinedList"/>
    <dgm:cxn modelId="{80D7C4F2-8DE7-402A-A257-9013116F4020}" type="presParOf" srcId="{39C99C97-C9C3-4033-82E7-E483FD49F8BE}" destId="{83823FBF-372B-4051-86CA-ABDA528BC8D6}" srcOrd="4" destOrd="0" presId="urn:microsoft.com/office/officeart/2008/layout/LinedList"/>
    <dgm:cxn modelId="{D33178C4-D189-43EA-90BD-7115B8F1F482}" type="presParOf" srcId="{83823FBF-372B-4051-86CA-ABDA528BC8D6}" destId="{00508612-ADD8-41EB-AED5-FB2F46C4B40B}" srcOrd="0" destOrd="0" presId="urn:microsoft.com/office/officeart/2008/layout/LinedList"/>
    <dgm:cxn modelId="{71723E9B-A439-4813-B7A0-30035486883D}" type="presParOf" srcId="{83823FBF-372B-4051-86CA-ABDA528BC8D6}" destId="{100BD82C-AD07-4A55-AED2-DA4C804A65DA}" srcOrd="1" destOrd="0" presId="urn:microsoft.com/office/officeart/2008/layout/LinedList"/>
    <dgm:cxn modelId="{4BA7209D-A409-4646-AA20-66C60AAF4487}" type="presParOf" srcId="{83823FBF-372B-4051-86CA-ABDA528BC8D6}" destId="{30A35FF6-E8FE-4FDB-A741-D48C1B61B05B}" srcOrd="2" destOrd="0" presId="urn:microsoft.com/office/officeart/2008/layout/LinedList"/>
    <dgm:cxn modelId="{509A899D-9342-469B-8A66-FC5F85D02050}" type="presParOf" srcId="{39C99C97-C9C3-4033-82E7-E483FD49F8BE}" destId="{3A26A04C-5A89-46E4-96D9-81858EFCD3E7}" srcOrd="5" destOrd="0" presId="urn:microsoft.com/office/officeart/2008/layout/LinedList"/>
    <dgm:cxn modelId="{04A9AA42-41EB-493B-ACBF-6E266C7182F1}" type="presParOf" srcId="{39C99C97-C9C3-4033-82E7-E483FD49F8BE}" destId="{508C7EB7-37C1-4CAF-8FB3-352F5385A527}" srcOrd="6" destOrd="0" presId="urn:microsoft.com/office/officeart/2008/layout/LinedList"/>
    <dgm:cxn modelId="{2149D1C3-8B6A-45D1-913C-8797D866149B}" type="presParOf" srcId="{39C99C97-C9C3-4033-82E7-E483FD49F8BE}" destId="{5568D769-D52C-4484-BB79-14596E27C73F}" srcOrd="7" destOrd="0" presId="urn:microsoft.com/office/officeart/2008/layout/LinedList"/>
    <dgm:cxn modelId="{CFE24021-2BB0-4ADA-9A93-3A3E88818A00}" type="presParOf" srcId="{5568D769-D52C-4484-BB79-14596E27C73F}" destId="{30145BE8-6542-426C-9E0B-D43D2F8B443F}" srcOrd="0" destOrd="0" presId="urn:microsoft.com/office/officeart/2008/layout/LinedList"/>
    <dgm:cxn modelId="{43CAFCE0-F196-4DB4-851C-F79F919DF1DD}" type="presParOf" srcId="{5568D769-D52C-4484-BB79-14596E27C73F}" destId="{86DADA09-A205-4037-A0FC-BC487271C03C}" srcOrd="1" destOrd="0" presId="urn:microsoft.com/office/officeart/2008/layout/LinedList"/>
    <dgm:cxn modelId="{94946063-B65B-4285-B419-1B53EE931341}" type="presParOf" srcId="{5568D769-D52C-4484-BB79-14596E27C73F}" destId="{02C52E7F-60E1-4EF2-A654-88D7712BA6DC}" srcOrd="2" destOrd="0" presId="urn:microsoft.com/office/officeart/2008/layout/LinedList"/>
    <dgm:cxn modelId="{19123451-4007-4D3F-B8A3-AC6815A75EA7}" type="presParOf" srcId="{39C99C97-C9C3-4033-82E7-E483FD49F8BE}" destId="{50B1412D-812C-496B-B7E1-91489CC57F7D}" srcOrd="8" destOrd="0" presId="urn:microsoft.com/office/officeart/2008/layout/LinedList"/>
    <dgm:cxn modelId="{FA82BA32-8DD5-4C19-826C-369FFDFFA58C}" type="presParOf" srcId="{39C99C97-C9C3-4033-82E7-E483FD49F8BE}" destId="{7BFFFB11-3865-4AB6-AA98-1DD53F4B83FA}" srcOrd="9" destOrd="0" presId="urn:microsoft.com/office/officeart/2008/layout/LinedList"/>
    <dgm:cxn modelId="{547D1817-D859-4F43-947D-12D237A58BC5}" type="presParOf" srcId="{39C99C97-C9C3-4033-82E7-E483FD49F8BE}" destId="{B38B0316-1372-4B0C-A9E6-C5D8150BEB9F}" srcOrd="10" destOrd="0" presId="urn:microsoft.com/office/officeart/2008/layout/LinedList"/>
    <dgm:cxn modelId="{5C98A34C-D80D-44AC-801F-9C8B41C54992}" type="presParOf" srcId="{B38B0316-1372-4B0C-A9E6-C5D8150BEB9F}" destId="{ABC9E40A-811A-4DED-A5B0-255A3497EB1F}" srcOrd="0" destOrd="0" presId="urn:microsoft.com/office/officeart/2008/layout/LinedList"/>
    <dgm:cxn modelId="{C0E90FA2-F9EC-4291-BE61-425F226C9389}" type="presParOf" srcId="{B38B0316-1372-4B0C-A9E6-C5D8150BEB9F}" destId="{C37657F8-EB3A-49D3-A91B-730BDBD2936B}" srcOrd="1" destOrd="0" presId="urn:microsoft.com/office/officeart/2008/layout/LinedList"/>
    <dgm:cxn modelId="{574CD098-A738-4E16-A5EC-ECFA51023F2D}" type="presParOf" srcId="{B38B0316-1372-4B0C-A9E6-C5D8150BEB9F}" destId="{DD224191-6CA2-4571-B302-B7EF5EDA229C}" srcOrd="2" destOrd="0" presId="urn:microsoft.com/office/officeart/2008/layout/LinedList"/>
    <dgm:cxn modelId="{6235AC59-ECBB-431E-82BA-6805EF1D87F9}" type="presParOf" srcId="{39C99C97-C9C3-4033-82E7-E483FD49F8BE}" destId="{1008B60A-2C93-4429-9AF4-729CEABB3770}" srcOrd="11" destOrd="0" presId="urn:microsoft.com/office/officeart/2008/layout/LinedList"/>
    <dgm:cxn modelId="{19B0A2CD-910D-4C7F-849A-831A7FA61642}" type="presParOf" srcId="{39C99C97-C9C3-4033-82E7-E483FD49F8BE}" destId="{1FDDF845-8C68-468E-BBC8-820EF291D732}" srcOrd="12" destOrd="0" presId="urn:microsoft.com/office/officeart/2008/layout/LinedList"/>
    <dgm:cxn modelId="{120301FB-57AE-40DD-A949-AF85AADB86AD}" type="presParOf" srcId="{39C99C97-C9C3-4033-82E7-E483FD49F8BE}" destId="{0646063B-1C4F-43BF-A129-1F49AAAD17FD}" srcOrd="13" destOrd="0" presId="urn:microsoft.com/office/officeart/2008/layout/LinedList"/>
    <dgm:cxn modelId="{1E67E9E3-D41F-41F5-B984-3C91D1E86982}" type="presParOf" srcId="{0646063B-1C4F-43BF-A129-1F49AAAD17FD}" destId="{7A2D2AFA-7A9A-4F19-84AA-C63876382485}" srcOrd="0" destOrd="0" presId="urn:microsoft.com/office/officeart/2008/layout/LinedList"/>
    <dgm:cxn modelId="{A54BEC65-A1F9-4B25-A788-ABB5ED85E415}" type="presParOf" srcId="{0646063B-1C4F-43BF-A129-1F49AAAD17FD}" destId="{3B6DEA20-8A9C-4CE9-A529-FD82F655A93B}" srcOrd="1" destOrd="0" presId="urn:microsoft.com/office/officeart/2008/layout/LinedList"/>
    <dgm:cxn modelId="{45FDFC7D-02C1-47B4-B7B3-CAF9EBF18DA7}" type="presParOf" srcId="{0646063B-1C4F-43BF-A129-1F49AAAD17FD}" destId="{4965EAB6-4724-4553-962B-5FCBA6DD7E3A}" srcOrd="2" destOrd="0" presId="urn:microsoft.com/office/officeart/2008/layout/LinedList"/>
    <dgm:cxn modelId="{A7488342-860A-4B6C-9F4D-7DE82974F164}" type="presParOf" srcId="{39C99C97-C9C3-4033-82E7-E483FD49F8BE}" destId="{2BA6F1EF-AD1F-49DF-97E8-64BE1302C521}" srcOrd="14" destOrd="0" presId="urn:microsoft.com/office/officeart/2008/layout/LinedList"/>
    <dgm:cxn modelId="{4035FB10-F740-47BD-9C3C-B5F481630BEF}" type="presParOf" srcId="{39C99C97-C9C3-4033-82E7-E483FD49F8BE}" destId="{759BA429-BE2A-4876-9ECE-86D88DBA0167}" srcOrd="15" destOrd="0" presId="urn:microsoft.com/office/officeart/2008/layout/LinedList"/>
    <dgm:cxn modelId="{16F7846D-2E30-4802-916D-527882D55A1F}" type="presParOf" srcId="{39C99C97-C9C3-4033-82E7-E483FD49F8BE}" destId="{4C6070FE-10F8-4ACC-A5C8-60836B7466BB}" srcOrd="16" destOrd="0" presId="urn:microsoft.com/office/officeart/2008/layout/LinedList"/>
    <dgm:cxn modelId="{24437D41-938A-4F4E-8FDD-C7DA4C449593}" type="presParOf" srcId="{4C6070FE-10F8-4ACC-A5C8-60836B7466BB}" destId="{9B8E8F92-32C0-4B50-BAE4-EF7F9F6DA2C0}" srcOrd="0" destOrd="0" presId="urn:microsoft.com/office/officeart/2008/layout/LinedList"/>
    <dgm:cxn modelId="{B4F9A1EB-CDB2-4E85-BFA3-FD3B49363006}" type="presParOf" srcId="{4C6070FE-10F8-4ACC-A5C8-60836B7466BB}" destId="{E9F70CAC-D6B9-4025-80A6-7DF6BDD7B525}" srcOrd="1" destOrd="0" presId="urn:microsoft.com/office/officeart/2008/layout/LinedList"/>
    <dgm:cxn modelId="{7B2BA20A-7C30-4DCF-B558-12E0E3373E9C}" type="presParOf" srcId="{4C6070FE-10F8-4ACC-A5C8-60836B7466BB}" destId="{8D9D8BD0-2F20-467F-9269-D1F58FF36DAE}" srcOrd="2" destOrd="0" presId="urn:microsoft.com/office/officeart/2008/layout/LinedList"/>
    <dgm:cxn modelId="{383CA5DF-1797-4405-ABB4-F257B76F5AD0}" type="presParOf" srcId="{39C99C97-C9C3-4033-82E7-E483FD49F8BE}" destId="{58469CA3-E320-4702-A630-2659A4A2A6AB}" srcOrd="17" destOrd="0" presId="urn:microsoft.com/office/officeart/2008/layout/LinedList"/>
    <dgm:cxn modelId="{51B871A1-6ECF-4A22-88F3-B32400965C90}" type="presParOf" srcId="{39C99C97-C9C3-4033-82E7-E483FD49F8BE}" destId="{3EE1C715-3A4E-4512-97D5-CF408C03ED54}" srcOrd="18" destOrd="0" presId="urn:microsoft.com/office/officeart/2008/layout/LinedList"/>
    <dgm:cxn modelId="{53D8C8AC-5696-43D1-B063-3E11E261075C}" type="presParOf" srcId="{39C99C97-C9C3-4033-82E7-E483FD49F8BE}" destId="{8B610FF7-349F-49C8-9C5C-43ABDF18E869}" srcOrd="19" destOrd="0" presId="urn:microsoft.com/office/officeart/2008/layout/LinedList"/>
    <dgm:cxn modelId="{A757EFC9-2BEA-47AB-9F3A-793681F561BB}" type="presParOf" srcId="{8B610FF7-349F-49C8-9C5C-43ABDF18E869}" destId="{8177D7BA-D8FE-4F19-974F-10ED59C17AEB}" srcOrd="0" destOrd="0" presId="urn:microsoft.com/office/officeart/2008/layout/LinedList"/>
    <dgm:cxn modelId="{F280114E-4893-49DA-973D-F138E55A298A}" type="presParOf" srcId="{8B610FF7-349F-49C8-9C5C-43ABDF18E869}" destId="{16AA7A5B-9883-47C5-BB42-59AED5E46BAC}" srcOrd="1" destOrd="0" presId="urn:microsoft.com/office/officeart/2008/layout/LinedList"/>
    <dgm:cxn modelId="{CE9E413F-E188-455B-A049-5CF7D2F7B1A8}" type="presParOf" srcId="{8B610FF7-349F-49C8-9C5C-43ABDF18E869}" destId="{17A1C2A0-223C-4715-9E60-177D6661D7C8}" srcOrd="2" destOrd="0" presId="urn:microsoft.com/office/officeart/2008/layout/LinedList"/>
    <dgm:cxn modelId="{59F26DA8-B0C0-4EF6-AD3B-B07A2B353B07}" type="presParOf" srcId="{39C99C97-C9C3-4033-82E7-E483FD49F8BE}" destId="{311D876B-E12D-4B1D-8846-2F89217A8701}" srcOrd="20" destOrd="0" presId="urn:microsoft.com/office/officeart/2008/layout/LinedList"/>
    <dgm:cxn modelId="{14567499-281A-4BBC-8920-63E8DAE08799}" type="presParOf" srcId="{39C99C97-C9C3-4033-82E7-E483FD49F8BE}" destId="{1498E412-0547-48CE-B5E6-DF07A3992822}" srcOrd="21" destOrd="0" presId="urn:microsoft.com/office/officeart/2008/layout/LinedList"/>
    <dgm:cxn modelId="{BE57BFFB-CBA0-487B-AF63-E711F2F6FA97}" type="presParOf" srcId="{39C99C97-C9C3-4033-82E7-E483FD49F8BE}" destId="{331DA297-AFFA-4AB3-8C04-FDC2A7CBFFE8}" srcOrd="22" destOrd="0" presId="urn:microsoft.com/office/officeart/2008/layout/LinedList"/>
    <dgm:cxn modelId="{656FDED1-E5FA-4378-B634-DE642B895F2A}" type="presParOf" srcId="{331DA297-AFFA-4AB3-8C04-FDC2A7CBFFE8}" destId="{7BE6F9FB-4610-467F-8CD8-AF281FF0FBA3}" srcOrd="0" destOrd="0" presId="urn:microsoft.com/office/officeart/2008/layout/LinedList"/>
    <dgm:cxn modelId="{966941C8-ADEA-4C58-B864-C5251EB53CD4}" type="presParOf" srcId="{331DA297-AFFA-4AB3-8C04-FDC2A7CBFFE8}" destId="{48012120-66AC-4F8E-9B07-7F70BAAEB69B}" srcOrd="1" destOrd="0" presId="urn:microsoft.com/office/officeart/2008/layout/LinedList"/>
    <dgm:cxn modelId="{EA3427B7-1BCD-433B-B6BD-25B78152CD5E}" type="presParOf" srcId="{331DA297-AFFA-4AB3-8C04-FDC2A7CBFFE8}" destId="{9D645054-4628-44C7-B0BC-AAB79D36A2D0}" srcOrd="2" destOrd="0" presId="urn:microsoft.com/office/officeart/2008/layout/LinedList"/>
    <dgm:cxn modelId="{895A661D-E48D-405D-A903-5D4023D3B35D}" type="presParOf" srcId="{39C99C97-C9C3-4033-82E7-E483FD49F8BE}" destId="{7FBD7848-7C80-4DED-B9CC-842E3E3198C1}" srcOrd="23" destOrd="0" presId="urn:microsoft.com/office/officeart/2008/layout/LinedList"/>
    <dgm:cxn modelId="{358971CB-5966-4323-B4AA-1037803DE0AF}" type="presParOf" srcId="{39C99C97-C9C3-4033-82E7-E483FD49F8BE}" destId="{FEDC5F40-164B-450D-8D13-BC5BD9F00A6A}" srcOrd="24" destOrd="0" presId="urn:microsoft.com/office/officeart/2008/layout/LinedList"/>
  </dgm:cxnLst>
  <dgm:bg>
    <a:gradFill>
      <a:gsLst>
        <a:gs pos="0">
          <a:srgbClr val="FFFF00"/>
        </a:gs>
        <a:gs pos="100000">
          <a:schemeClr val="accent1">
            <a:tint val="50000"/>
            <a:shade val="100000"/>
            <a:satMod val="350000"/>
          </a:schemeClr>
        </a:gs>
      </a:gsLst>
      <a:lin ang="16200000" scaled="0"/>
    </a:gra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E7299DF-8F1F-483C-8A87-7E6521BA29FF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392F4B2-338C-4B59-9AF7-C7C17932FD09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>
              <a:solidFill>
                <a:srgbClr val="FFFF00"/>
              </a:solidFill>
            </a:rPr>
            <a:t>Плата за </a:t>
          </a:r>
          <a:r>
            <a:rPr lang="ru-RU" dirty="0" err="1" smtClean="0">
              <a:solidFill>
                <a:srgbClr val="FFFF00"/>
              </a:solidFill>
            </a:rPr>
            <a:t>видачу</a:t>
          </a:r>
          <a:r>
            <a:rPr lang="ru-RU" dirty="0" smtClean="0">
              <a:solidFill>
                <a:srgbClr val="FFFF00"/>
              </a:solidFill>
            </a:rPr>
            <a:t> </a:t>
          </a:r>
          <a:r>
            <a:rPr lang="ru-RU" dirty="0" err="1" smtClean="0">
              <a:solidFill>
                <a:srgbClr val="FFFF00"/>
              </a:solidFill>
            </a:rPr>
            <a:t>свідоцтва</a:t>
          </a:r>
          <a:r>
            <a:rPr lang="ru-RU" dirty="0" smtClean="0">
              <a:solidFill>
                <a:srgbClr val="FFFF00"/>
              </a:solidFill>
            </a:rPr>
            <a:t> про </a:t>
          </a:r>
          <a:r>
            <a:rPr lang="ru-RU" dirty="0" err="1" smtClean="0">
              <a:solidFill>
                <a:srgbClr val="FFFF00"/>
              </a:solidFill>
            </a:rPr>
            <a:t>уповноваження</a:t>
          </a:r>
          <a:endParaRPr lang="uk-UA" dirty="0">
            <a:solidFill>
              <a:srgbClr val="FFFF00"/>
            </a:solidFill>
          </a:endParaRPr>
        </a:p>
      </dgm:t>
    </dgm:pt>
    <dgm:pt modelId="{A96FC42D-839A-47A3-A7E0-9C9F61499E7E}" type="parTrans" cxnId="{EF5724FB-B385-4E15-9590-977D100971B7}">
      <dgm:prSet/>
      <dgm:spPr/>
      <dgm:t>
        <a:bodyPr/>
        <a:lstStyle/>
        <a:p>
          <a:endParaRPr lang="uk-UA"/>
        </a:p>
      </dgm:t>
    </dgm:pt>
    <dgm:pt modelId="{2C0C1361-AA0D-44E4-87AF-4229C2AF5EEA}" type="sibTrans" cxnId="{EF5724FB-B385-4E15-9590-977D100971B7}">
      <dgm:prSet/>
      <dgm:spPr/>
      <dgm:t>
        <a:bodyPr/>
        <a:lstStyle/>
        <a:p>
          <a:endParaRPr lang="uk-UA"/>
        </a:p>
      </dgm:t>
    </dgm:pt>
    <dgm:pt modelId="{015BD32E-0EF9-4616-8F98-273C2ECB1331}">
      <dgm:prSet phldrT="[Текст]"/>
      <dgm:spPr>
        <a:gradFill rotWithShape="0">
          <a:gsLst>
            <a:gs pos="0">
              <a:srgbClr val="FFFF00"/>
            </a:gs>
            <a:gs pos="100000">
              <a:srgbClr val="0672D4"/>
            </a:gs>
          </a:gsLst>
          <a:lin ang="16200000" scaled="0"/>
        </a:gradFill>
      </dgm:spPr>
      <dgm:t>
        <a:bodyPr/>
        <a:lstStyle/>
        <a:p>
          <a:r>
            <a:rPr lang="ru-RU" dirty="0" err="1" smtClean="0">
              <a:solidFill>
                <a:srgbClr val="002060"/>
              </a:solidFill>
            </a:rPr>
            <a:t>Анулювання</a:t>
          </a:r>
          <a:r>
            <a:rPr lang="ru-RU" dirty="0" smtClean="0">
              <a:solidFill>
                <a:srgbClr val="002060"/>
              </a:solidFill>
            </a:rPr>
            <a:t> </a:t>
          </a:r>
          <a:r>
            <a:rPr lang="ru-RU" dirty="0" err="1" smtClean="0">
              <a:solidFill>
                <a:srgbClr val="002060"/>
              </a:solidFill>
            </a:rPr>
            <a:t>свідоцтва</a:t>
          </a:r>
          <a:r>
            <a:rPr lang="ru-RU" dirty="0" smtClean="0">
              <a:solidFill>
                <a:srgbClr val="002060"/>
              </a:solidFill>
            </a:rPr>
            <a:t> про </a:t>
          </a:r>
          <a:r>
            <a:rPr lang="ru-RU" dirty="0" err="1" smtClean="0">
              <a:solidFill>
                <a:srgbClr val="002060"/>
              </a:solidFill>
            </a:rPr>
            <a:t>уповноваження</a:t>
          </a:r>
          <a:r>
            <a:rPr lang="ru-RU" dirty="0" smtClean="0">
              <a:solidFill>
                <a:srgbClr val="002060"/>
              </a:solidFill>
            </a:rPr>
            <a:t> є </a:t>
          </a:r>
          <a:r>
            <a:rPr lang="ru-RU" dirty="0" err="1" smtClean="0">
              <a:solidFill>
                <a:srgbClr val="002060"/>
              </a:solidFill>
            </a:rPr>
            <a:t>безоплатним</a:t>
          </a:r>
          <a:endParaRPr lang="uk-UA" dirty="0">
            <a:solidFill>
              <a:srgbClr val="002060"/>
            </a:solidFill>
          </a:endParaRPr>
        </a:p>
      </dgm:t>
    </dgm:pt>
    <dgm:pt modelId="{F6128479-3404-4EB2-8C4E-50E2536C8E11}" type="parTrans" cxnId="{68C76A7C-1541-4334-A64F-B665DD52AECB}">
      <dgm:prSet/>
      <dgm:spPr/>
      <dgm:t>
        <a:bodyPr/>
        <a:lstStyle/>
        <a:p>
          <a:endParaRPr lang="uk-UA"/>
        </a:p>
      </dgm:t>
    </dgm:pt>
    <dgm:pt modelId="{8E538F55-D61B-4346-A8FE-CE9BF784394D}" type="sibTrans" cxnId="{68C76A7C-1541-4334-A64F-B665DD52AECB}">
      <dgm:prSet/>
      <dgm:spPr/>
      <dgm:t>
        <a:bodyPr/>
        <a:lstStyle/>
        <a:p>
          <a:endParaRPr lang="uk-UA"/>
        </a:p>
      </dgm:t>
    </dgm:pt>
    <dgm:pt modelId="{AB8880BB-C132-458A-9C72-D252E85D9BA0}">
      <dgm:prSet/>
      <dgm:spPr>
        <a:gradFill rotWithShape="0">
          <a:gsLst>
            <a:gs pos="0">
              <a:srgbClr val="FFFF00"/>
            </a:gs>
            <a:gs pos="100000">
              <a:srgbClr val="0672D4"/>
            </a:gs>
          </a:gsLst>
          <a:lin ang="16200000" scaled="0"/>
        </a:gradFill>
      </dgm:spPr>
      <dgm:t>
        <a:bodyPr/>
        <a:lstStyle/>
        <a:p>
          <a:r>
            <a:rPr lang="uk-UA" dirty="0" smtClean="0">
              <a:solidFill>
                <a:srgbClr val="002060"/>
              </a:solidFill>
            </a:rPr>
            <a:t>За видачу свідоцтва про уповноваження справляється плата у розмірах, які були визначені вже постановою Кабінету Міністрів України від 24.02.2016 № 117, але з урахуванням прожиткового мінімуму для працездатних осіб, що діє на день подання заяви про уповноваження</a:t>
          </a:r>
          <a:endParaRPr lang="uk-UA" dirty="0">
            <a:solidFill>
              <a:srgbClr val="002060"/>
            </a:solidFill>
          </a:endParaRPr>
        </a:p>
      </dgm:t>
    </dgm:pt>
    <dgm:pt modelId="{7479E191-D10E-474C-B358-EF5880B05685}" type="parTrans" cxnId="{C5EA89FB-6DF9-4247-8076-ED3C39F645A5}">
      <dgm:prSet/>
      <dgm:spPr/>
      <dgm:t>
        <a:bodyPr/>
        <a:lstStyle/>
        <a:p>
          <a:endParaRPr lang="uk-UA"/>
        </a:p>
      </dgm:t>
    </dgm:pt>
    <dgm:pt modelId="{F4C3526B-1F54-4E5B-8539-F1B2497CC44D}" type="sibTrans" cxnId="{C5EA89FB-6DF9-4247-8076-ED3C39F645A5}">
      <dgm:prSet/>
      <dgm:spPr/>
      <dgm:t>
        <a:bodyPr/>
        <a:lstStyle/>
        <a:p>
          <a:endParaRPr lang="uk-UA"/>
        </a:p>
      </dgm:t>
    </dgm:pt>
    <dgm:pt modelId="{B3BE7D87-5ED8-4A78-BA42-F5E52A2D0F07}" type="pres">
      <dgm:prSet presAssocID="{BE7299DF-8F1F-483C-8A87-7E6521BA29F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31C5D6E9-90D6-4908-A933-7684D6BCAEA2}" type="pres">
      <dgm:prSet presAssocID="{2392F4B2-338C-4B59-9AF7-C7C17932FD09}" presName="roof" presStyleLbl="dkBgShp" presStyleIdx="0" presStyleCnt="2"/>
      <dgm:spPr/>
      <dgm:t>
        <a:bodyPr/>
        <a:lstStyle/>
        <a:p>
          <a:endParaRPr lang="uk-UA"/>
        </a:p>
      </dgm:t>
    </dgm:pt>
    <dgm:pt modelId="{D5894C67-1547-4854-9417-11347214F89A}" type="pres">
      <dgm:prSet presAssocID="{2392F4B2-338C-4B59-9AF7-C7C17932FD09}" presName="pillars" presStyleCnt="0"/>
      <dgm:spPr/>
    </dgm:pt>
    <dgm:pt modelId="{24A18DD5-3FC9-4BEF-9F65-2E734A14A717}" type="pres">
      <dgm:prSet presAssocID="{2392F4B2-338C-4B59-9AF7-C7C17932FD09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7249BF1-DFD2-4080-A4AE-0B0AEA1C19C5}" type="pres">
      <dgm:prSet presAssocID="{015BD32E-0EF9-4616-8F98-273C2ECB1331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AD7E016-4050-48C7-AC23-BDB224F972CF}" type="pres">
      <dgm:prSet presAssocID="{2392F4B2-338C-4B59-9AF7-C7C17932FD09}" presName="base" presStyleLbl="dkBgShp" presStyleIdx="1" presStyleCnt="2"/>
      <dgm:spPr>
        <a:solidFill>
          <a:srgbClr val="0070C0"/>
        </a:solidFill>
      </dgm:spPr>
    </dgm:pt>
  </dgm:ptLst>
  <dgm:cxnLst>
    <dgm:cxn modelId="{68C76A7C-1541-4334-A64F-B665DD52AECB}" srcId="{2392F4B2-338C-4B59-9AF7-C7C17932FD09}" destId="{015BD32E-0EF9-4616-8F98-273C2ECB1331}" srcOrd="1" destOrd="0" parTransId="{F6128479-3404-4EB2-8C4E-50E2536C8E11}" sibTransId="{8E538F55-D61B-4346-A8FE-CE9BF784394D}"/>
    <dgm:cxn modelId="{C5EA89FB-6DF9-4247-8076-ED3C39F645A5}" srcId="{2392F4B2-338C-4B59-9AF7-C7C17932FD09}" destId="{AB8880BB-C132-458A-9C72-D252E85D9BA0}" srcOrd="0" destOrd="0" parTransId="{7479E191-D10E-474C-B358-EF5880B05685}" sibTransId="{F4C3526B-1F54-4E5B-8539-F1B2497CC44D}"/>
    <dgm:cxn modelId="{E16C08D0-AA20-4900-8919-ECAD420ED2CF}" type="presOf" srcId="{BE7299DF-8F1F-483C-8A87-7E6521BA29FF}" destId="{B3BE7D87-5ED8-4A78-BA42-F5E52A2D0F07}" srcOrd="0" destOrd="0" presId="urn:microsoft.com/office/officeart/2005/8/layout/hList3"/>
    <dgm:cxn modelId="{EF5724FB-B385-4E15-9590-977D100971B7}" srcId="{BE7299DF-8F1F-483C-8A87-7E6521BA29FF}" destId="{2392F4B2-338C-4B59-9AF7-C7C17932FD09}" srcOrd="0" destOrd="0" parTransId="{A96FC42D-839A-47A3-A7E0-9C9F61499E7E}" sibTransId="{2C0C1361-AA0D-44E4-87AF-4229C2AF5EEA}"/>
    <dgm:cxn modelId="{FF01954A-868A-46B9-90AE-5EF47E931B26}" type="presOf" srcId="{2392F4B2-338C-4B59-9AF7-C7C17932FD09}" destId="{31C5D6E9-90D6-4908-A933-7684D6BCAEA2}" srcOrd="0" destOrd="0" presId="urn:microsoft.com/office/officeart/2005/8/layout/hList3"/>
    <dgm:cxn modelId="{FE897D22-1B10-4515-BDBE-D7F4A01F5517}" type="presOf" srcId="{AB8880BB-C132-458A-9C72-D252E85D9BA0}" destId="{24A18DD5-3FC9-4BEF-9F65-2E734A14A717}" srcOrd="0" destOrd="0" presId="urn:microsoft.com/office/officeart/2005/8/layout/hList3"/>
    <dgm:cxn modelId="{A1C82CA5-3585-4F71-85D8-CFA37758AB0D}" type="presOf" srcId="{015BD32E-0EF9-4616-8F98-273C2ECB1331}" destId="{17249BF1-DFD2-4080-A4AE-0B0AEA1C19C5}" srcOrd="0" destOrd="0" presId="urn:microsoft.com/office/officeart/2005/8/layout/hList3"/>
    <dgm:cxn modelId="{B07AC37F-EBB7-471D-8CE1-7964FF23C973}" type="presParOf" srcId="{B3BE7D87-5ED8-4A78-BA42-F5E52A2D0F07}" destId="{31C5D6E9-90D6-4908-A933-7684D6BCAEA2}" srcOrd="0" destOrd="0" presId="urn:microsoft.com/office/officeart/2005/8/layout/hList3"/>
    <dgm:cxn modelId="{8D1305AE-CB58-4E25-ACAC-1C788CC26D82}" type="presParOf" srcId="{B3BE7D87-5ED8-4A78-BA42-F5E52A2D0F07}" destId="{D5894C67-1547-4854-9417-11347214F89A}" srcOrd="1" destOrd="0" presId="urn:microsoft.com/office/officeart/2005/8/layout/hList3"/>
    <dgm:cxn modelId="{79CB74BB-978B-48D5-AC52-8BB654D54B8E}" type="presParOf" srcId="{D5894C67-1547-4854-9417-11347214F89A}" destId="{24A18DD5-3FC9-4BEF-9F65-2E734A14A717}" srcOrd="0" destOrd="0" presId="urn:microsoft.com/office/officeart/2005/8/layout/hList3"/>
    <dgm:cxn modelId="{CAE15F00-3FD2-4D8C-8D77-83923E43C15A}" type="presParOf" srcId="{D5894C67-1547-4854-9417-11347214F89A}" destId="{17249BF1-DFD2-4080-A4AE-0B0AEA1C19C5}" srcOrd="1" destOrd="0" presId="urn:microsoft.com/office/officeart/2005/8/layout/hList3"/>
    <dgm:cxn modelId="{8D9224D3-7A54-4039-8262-BB679A1D6E14}" type="presParOf" srcId="{B3BE7D87-5ED8-4A78-BA42-F5E52A2D0F07}" destId="{1AD7E016-4050-48C7-AC23-BDB224F972CF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0FBC493-C962-4EAB-A14B-969AD91C45AA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538D24B3-E4B4-43BD-901B-D39A43494773}">
      <dgm:prSet phldrT="[Текст]"/>
      <dgm:spPr>
        <a:gradFill flip="none" rotWithShape="0">
          <a:gsLst>
            <a:gs pos="0">
              <a:srgbClr val="0672D4"/>
            </a:gs>
            <a:gs pos="29000">
              <a:schemeClr val="accent1">
                <a:lumMod val="45000"/>
                <a:lumOff val="55000"/>
              </a:schemeClr>
            </a:gs>
            <a:gs pos="65000">
              <a:srgbClr val="D8E371"/>
            </a:gs>
            <a:gs pos="100000">
              <a:srgbClr val="FFFF00"/>
            </a:gs>
          </a:gsLst>
          <a:lin ang="5400000" scaled="1"/>
          <a:tileRect/>
        </a:gradFill>
      </dgm:spPr>
      <dgm:t>
        <a:bodyPr/>
        <a:lstStyle/>
        <a:p>
          <a:pPr algn="just"/>
          <a:r>
            <a:rPr lang="uk-UA" dirty="0" smtClean="0">
              <a:solidFill>
                <a:srgbClr val="002060"/>
              </a:solidFill>
            </a:rPr>
            <a:t>Калібруванню в добровільному порядку можуть підлягати засоби вимірювальної техніки, які застосовуються у сфері та/або поза сферою законодавчо регульованої метрології. </a:t>
          </a:r>
          <a:r>
            <a:rPr lang="uk-UA" b="1" dirty="0" smtClean="0">
              <a:solidFill>
                <a:srgbClr val="002060"/>
              </a:solidFill>
            </a:rPr>
            <a:t>Калібруванню також підлягають вторинні та робочі еталони.</a:t>
          </a:r>
          <a:endParaRPr lang="uk-UA" b="1" dirty="0">
            <a:solidFill>
              <a:srgbClr val="002060"/>
            </a:solidFill>
          </a:endParaRPr>
        </a:p>
      </dgm:t>
    </dgm:pt>
    <dgm:pt modelId="{CDA27AAB-8F72-4DE0-9B13-27232BC73EC1}" type="parTrans" cxnId="{E01DD0D4-0E9B-46F0-9877-DFF53407C5B4}">
      <dgm:prSet/>
      <dgm:spPr/>
      <dgm:t>
        <a:bodyPr/>
        <a:lstStyle/>
        <a:p>
          <a:endParaRPr lang="uk-UA"/>
        </a:p>
      </dgm:t>
    </dgm:pt>
    <dgm:pt modelId="{9417BC25-A8BF-4239-AB27-3BE918C4516C}" type="sibTrans" cxnId="{E01DD0D4-0E9B-46F0-9877-DFF53407C5B4}">
      <dgm:prSet/>
      <dgm:spPr>
        <a:solidFill>
          <a:srgbClr val="0070C0">
            <a:alpha val="90000"/>
          </a:srgbClr>
        </a:solidFill>
      </dgm:spPr>
      <dgm:t>
        <a:bodyPr/>
        <a:lstStyle/>
        <a:p>
          <a:endParaRPr lang="uk-UA"/>
        </a:p>
      </dgm:t>
    </dgm:pt>
    <dgm:pt modelId="{58692566-1B43-4ABE-A259-C0335AD7AE2C}">
      <dgm:prSet phldrT="[Текст]"/>
      <dgm:spPr>
        <a:gradFill rotWithShape="0">
          <a:gsLst>
            <a:gs pos="0">
              <a:srgbClr val="0672D4"/>
            </a:gs>
            <a:gs pos="29000">
              <a:schemeClr val="accent1">
                <a:lumMod val="45000"/>
                <a:lumOff val="55000"/>
              </a:schemeClr>
            </a:gs>
            <a:gs pos="65000">
              <a:srgbClr val="D8E371"/>
            </a:gs>
            <a:gs pos="100000">
              <a:srgbClr val="FFFF00"/>
            </a:gs>
          </a:gsLst>
          <a:lin ang="5400000" scaled="1"/>
        </a:gradFill>
      </dgm:spPr>
      <dgm:t>
        <a:bodyPr/>
        <a:lstStyle/>
        <a:p>
          <a:pPr algn="just"/>
          <a:r>
            <a:rPr lang="ru-RU" b="1" dirty="0" err="1" smtClean="0">
              <a:solidFill>
                <a:srgbClr val="002060"/>
              </a:solidFill>
            </a:rPr>
            <a:t>Калібрування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вторинних</a:t>
          </a:r>
          <a:r>
            <a:rPr lang="ru-RU" b="1" dirty="0" smtClean="0">
              <a:solidFill>
                <a:srgbClr val="002060"/>
              </a:solidFill>
            </a:rPr>
            <a:t> та </a:t>
          </a:r>
          <a:r>
            <a:rPr lang="ru-RU" b="1" dirty="0" err="1" smtClean="0">
              <a:solidFill>
                <a:srgbClr val="002060"/>
              </a:solidFill>
            </a:rPr>
            <a:t>робочих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еталонів</a:t>
          </a:r>
          <a:r>
            <a:rPr lang="ru-RU" b="1" dirty="0" smtClean="0">
              <a:solidFill>
                <a:srgbClr val="002060"/>
              </a:solidFill>
            </a:rPr>
            <a:t> проводиться в порядку, </a:t>
          </a:r>
          <a:r>
            <a:rPr lang="ru-RU" b="1" dirty="0" err="1" smtClean="0">
              <a:solidFill>
                <a:srgbClr val="002060"/>
              </a:solidFill>
            </a:rPr>
            <a:t>встановленому</a:t>
          </a:r>
          <a:r>
            <a:rPr lang="ru-RU" b="1" dirty="0" smtClean="0">
              <a:solidFill>
                <a:srgbClr val="002060"/>
              </a:solidFill>
            </a:rPr>
            <a:t> нормативно-</a:t>
          </a:r>
          <a:r>
            <a:rPr lang="ru-RU" b="1" dirty="0" err="1" smtClean="0">
              <a:solidFill>
                <a:srgbClr val="002060"/>
              </a:solidFill>
            </a:rPr>
            <a:t>правовим</a:t>
          </a:r>
          <a:r>
            <a:rPr lang="ru-RU" b="1" dirty="0" smtClean="0">
              <a:solidFill>
                <a:srgbClr val="002060"/>
              </a:solidFill>
            </a:rPr>
            <a:t> актом центрального органу </a:t>
          </a:r>
          <a:r>
            <a:rPr lang="ru-RU" b="1" dirty="0" err="1" smtClean="0">
              <a:solidFill>
                <a:srgbClr val="002060"/>
              </a:solidFill>
            </a:rPr>
            <a:t>виконавчої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влади</a:t>
          </a:r>
          <a:r>
            <a:rPr lang="ru-RU" b="1" dirty="0" smtClean="0">
              <a:solidFill>
                <a:srgbClr val="002060"/>
              </a:solidFill>
            </a:rPr>
            <a:t>, </a:t>
          </a:r>
          <a:r>
            <a:rPr lang="ru-RU" b="1" dirty="0" err="1" smtClean="0">
              <a:solidFill>
                <a:srgbClr val="002060"/>
              </a:solidFill>
            </a:rPr>
            <a:t>що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забезпечує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формування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державної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політики</a:t>
          </a:r>
          <a:r>
            <a:rPr lang="ru-RU" b="1" dirty="0" smtClean="0">
              <a:solidFill>
                <a:srgbClr val="002060"/>
              </a:solidFill>
            </a:rPr>
            <a:t> у </a:t>
          </a:r>
          <a:r>
            <a:rPr lang="ru-RU" b="1" dirty="0" err="1" smtClean="0">
              <a:solidFill>
                <a:srgbClr val="002060"/>
              </a:solidFill>
            </a:rPr>
            <a:t>сфері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метрології</a:t>
          </a:r>
          <a:r>
            <a:rPr lang="ru-RU" b="1" dirty="0" smtClean="0">
              <a:solidFill>
                <a:srgbClr val="002060"/>
              </a:solidFill>
            </a:rPr>
            <a:t> та </a:t>
          </a:r>
          <a:r>
            <a:rPr lang="ru-RU" b="1" dirty="0" err="1" smtClean="0">
              <a:solidFill>
                <a:srgbClr val="002060"/>
              </a:solidFill>
            </a:rPr>
            <a:t>метрологічної</a:t>
          </a:r>
          <a:r>
            <a:rPr lang="ru-RU" b="1" dirty="0" smtClean="0">
              <a:solidFill>
                <a:srgbClr val="002060"/>
              </a:solidFill>
            </a:rPr>
            <a:t> </a:t>
          </a:r>
          <a:r>
            <a:rPr lang="ru-RU" b="1" dirty="0" err="1" smtClean="0">
              <a:solidFill>
                <a:srgbClr val="002060"/>
              </a:solidFill>
            </a:rPr>
            <a:t>діяльності</a:t>
          </a:r>
          <a:r>
            <a:rPr lang="ru-RU" b="1" dirty="0" smtClean="0">
              <a:solidFill>
                <a:srgbClr val="002060"/>
              </a:solidFill>
            </a:rPr>
            <a:t>.</a:t>
          </a:r>
          <a:endParaRPr lang="uk-UA" b="1" dirty="0">
            <a:solidFill>
              <a:srgbClr val="002060"/>
            </a:solidFill>
          </a:endParaRPr>
        </a:p>
      </dgm:t>
    </dgm:pt>
    <dgm:pt modelId="{9B90D70E-1997-4088-ADFF-5ABD2978253D}" type="parTrans" cxnId="{891BE07D-6194-457F-9FA1-A6794A7674C1}">
      <dgm:prSet/>
      <dgm:spPr/>
      <dgm:t>
        <a:bodyPr/>
        <a:lstStyle/>
        <a:p>
          <a:endParaRPr lang="uk-UA"/>
        </a:p>
      </dgm:t>
    </dgm:pt>
    <dgm:pt modelId="{7E8884C6-DDEA-496B-9E45-66A61D65AE81}" type="sibTrans" cxnId="{891BE07D-6194-457F-9FA1-A6794A7674C1}">
      <dgm:prSet/>
      <dgm:spPr>
        <a:solidFill>
          <a:srgbClr val="0070C0">
            <a:alpha val="90000"/>
          </a:srgbClr>
        </a:solidFill>
      </dgm:spPr>
      <dgm:t>
        <a:bodyPr/>
        <a:lstStyle/>
        <a:p>
          <a:endParaRPr lang="uk-UA"/>
        </a:p>
      </dgm:t>
    </dgm:pt>
    <dgm:pt modelId="{48462781-1A28-4CA7-93C8-6733E69C3814}">
      <dgm:prSet phldrT="[Текст]"/>
      <dgm:spPr>
        <a:gradFill rotWithShape="0">
          <a:gsLst>
            <a:gs pos="0">
              <a:srgbClr val="0672D4"/>
            </a:gs>
            <a:gs pos="29000">
              <a:schemeClr val="accent1">
                <a:lumMod val="45000"/>
                <a:lumOff val="55000"/>
              </a:schemeClr>
            </a:gs>
            <a:gs pos="65000">
              <a:srgbClr val="D8E371"/>
            </a:gs>
            <a:gs pos="100000">
              <a:srgbClr val="FFFF00"/>
            </a:gs>
          </a:gsLst>
          <a:lin ang="5400000" scaled="1"/>
        </a:gradFill>
      </dgm:spPr>
      <dgm:t>
        <a:bodyPr/>
        <a:lstStyle/>
        <a:p>
          <a:pPr algn="just"/>
          <a:r>
            <a:rPr lang="uk-UA" b="1" dirty="0" smtClean="0">
              <a:solidFill>
                <a:srgbClr val="002060"/>
              </a:solidFill>
            </a:rPr>
            <a:t>Калібрування</a:t>
          </a:r>
          <a:r>
            <a:rPr lang="uk-UA" dirty="0" smtClean="0">
              <a:solidFill>
                <a:srgbClr val="002060"/>
              </a:solidFill>
            </a:rPr>
            <a:t> та оформлення його результатів проводяться відповідно до національних стандартів, гармонізованих з відповідними міжнародними та європейськими стандартами, та документів, прийнятих міжнародними та регіональними організаціями з метрології.</a:t>
          </a:r>
          <a:endParaRPr lang="uk-UA" dirty="0">
            <a:solidFill>
              <a:srgbClr val="002060"/>
            </a:solidFill>
          </a:endParaRPr>
        </a:p>
      </dgm:t>
    </dgm:pt>
    <dgm:pt modelId="{82C8A761-83A7-41ED-8781-2B34A2288473}" type="parTrans" cxnId="{A48FA9CD-2C65-4F7F-96F3-00F51C56AE42}">
      <dgm:prSet/>
      <dgm:spPr/>
      <dgm:t>
        <a:bodyPr/>
        <a:lstStyle/>
        <a:p>
          <a:endParaRPr lang="uk-UA"/>
        </a:p>
      </dgm:t>
    </dgm:pt>
    <dgm:pt modelId="{4A3C7B81-BC65-4E1A-8F1D-4B7E0437B1F8}" type="sibTrans" cxnId="{A48FA9CD-2C65-4F7F-96F3-00F51C56AE42}">
      <dgm:prSet/>
      <dgm:spPr/>
      <dgm:t>
        <a:bodyPr/>
        <a:lstStyle/>
        <a:p>
          <a:endParaRPr lang="uk-UA"/>
        </a:p>
      </dgm:t>
    </dgm:pt>
    <dgm:pt modelId="{9E374BF7-D750-46CD-B829-EB54A5F1B3F4}" type="pres">
      <dgm:prSet presAssocID="{A0FBC493-C962-4EAB-A14B-969AD91C45A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5928AF4C-9820-4E7F-AA1D-2E622FDB6B35}" type="pres">
      <dgm:prSet presAssocID="{A0FBC493-C962-4EAB-A14B-969AD91C45AA}" presName="dummyMaxCanvas" presStyleCnt="0">
        <dgm:presLayoutVars/>
      </dgm:prSet>
      <dgm:spPr/>
    </dgm:pt>
    <dgm:pt modelId="{E3DF47DC-470A-4B29-9531-1DF2A9A3B9FB}" type="pres">
      <dgm:prSet presAssocID="{A0FBC493-C962-4EAB-A14B-969AD91C45AA}" presName="ThreeNodes_1" presStyleLbl="node1" presStyleIdx="0" presStyleCnt="3" custLinFactNeighborX="2146" custLinFactNeighborY="-2257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C493566-5693-44E5-82CA-52386ACB9970}" type="pres">
      <dgm:prSet presAssocID="{A0FBC493-C962-4EAB-A14B-969AD91C45AA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EE90804-CC29-4832-82C5-DDB9AAA7206E}" type="pres">
      <dgm:prSet presAssocID="{A0FBC493-C962-4EAB-A14B-969AD91C45AA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88E29B2-A203-4A96-AA94-8957E10F7AF0}" type="pres">
      <dgm:prSet presAssocID="{A0FBC493-C962-4EAB-A14B-969AD91C45AA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CEE6D335-6A12-418C-AD29-A54C0BE0DF2E}" type="pres">
      <dgm:prSet presAssocID="{A0FBC493-C962-4EAB-A14B-969AD91C45AA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5F156AB-42F4-4F0A-91C0-E4D06947FBD5}" type="pres">
      <dgm:prSet presAssocID="{A0FBC493-C962-4EAB-A14B-969AD91C45AA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D2028E7-873C-4950-8024-8162D205E41E}" type="pres">
      <dgm:prSet presAssocID="{A0FBC493-C962-4EAB-A14B-969AD91C45AA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295B5714-4C9A-42FE-B93B-D50F604429B3}" type="pres">
      <dgm:prSet presAssocID="{A0FBC493-C962-4EAB-A14B-969AD91C45AA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DF429D8-1C59-47F5-A261-357662D7CF1D}" type="presOf" srcId="{538D24B3-E4B4-43BD-901B-D39A43494773}" destId="{25F156AB-42F4-4F0A-91C0-E4D06947FBD5}" srcOrd="1" destOrd="0" presId="urn:microsoft.com/office/officeart/2005/8/layout/vProcess5"/>
    <dgm:cxn modelId="{891BE07D-6194-457F-9FA1-A6794A7674C1}" srcId="{A0FBC493-C962-4EAB-A14B-969AD91C45AA}" destId="{58692566-1B43-4ABE-A259-C0335AD7AE2C}" srcOrd="1" destOrd="0" parTransId="{9B90D70E-1997-4088-ADFF-5ABD2978253D}" sibTransId="{7E8884C6-DDEA-496B-9E45-66A61D65AE81}"/>
    <dgm:cxn modelId="{75C3FF2B-A679-41B2-A6EB-1B4A74E4B99F}" type="presOf" srcId="{7E8884C6-DDEA-496B-9E45-66A61D65AE81}" destId="{CEE6D335-6A12-418C-AD29-A54C0BE0DF2E}" srcOrd="0" destOrd="0" presId="urn:microsoft.com/office/officeart/2005/8/layout/vProcess5"/>
    <dgm:cxn modelId="{C0B6A6AF-CF04-4F77-AB14-9D709DE6AA35}" type="presOf" srcId="{58692566-1B43-4ABE-A259-C0335AD7AE2C}" destId="{1D2028E7-873C-4950-8024-8162D205E41E}" srcOrd="1" destOrd="0" presId="urn:microsoft.com/office/officeart/2005/8/layout/vProcess5"/>
    <dgm:cxn modelId="{0207D051-E9AE-4FF5-B343-AE72448BAC9B}" type="presOf" srcId="{48462781-1A28-4CA7-93C8-6733E69C3814}" destId="{295B5714-4C9A-42FE-B93B-D50F604429B3}" srcOrd="1" destOrd="0" presId="urn:microsoft.com/office/officeart/2005/8/layout/vProcess5"/>
    <dgm:cxn modelId="{6C9B9DC3-D253-46A4-A5F7-A2160D1C89AE}" type="presOf" srcId="{9417BC25-A8BF-4239-AB27-3BE918C4516C}" destId="{088E29B2-A203-4A96-AA94-8957E10F7AF0}" srcOrd="0" destOrd="0" presId="urn:microsoft.com/office/officeart/2005/8/layout/vProcess5"/>
    <dgm:cxn modelId="{62826BCF-9A7B-4E54-9A95-8709FC3349D9}" type="presOf" srcId="{48462781-1A28-4CA7-93C8-6733E69C3814}" destId="{2EE90804-CC29-4832-82C5-DDB9AAA7206E}" srcOrd="0" destOrd="0" presId="urn:microsoft.com/office/officeart/2005/8/layout/vProcess5"/>
    <dgm:cxn modelId="{43E06112-F9AB-4E41-82B5-EE95BCDD9A8F}" type="presOf" srcId="{538D24B3-E4B4-43BD-901B-D39A43494773}" destId="{E3DF47DC-470A-4B29-9531-1DF2A9A3B9FB}" srcOrd="0" destOrd="0" presId="urn:microsoft.com/office/officeart/2005/8/layout/vProcess5"/>
    <dgm:cxn modelId="{CB42C9DB-0C7B-4ABC-9B68-BF217915573C}" type="presOf" srcId="{58692566-1B43-4ABE-A259-C0335AD7AE2C}" destId="{5C493566-5693-44E5-82CA-52386ACB9970}" srcOrd="0" destOrd="0" presId="urn:microsoft.com/office/officeart/2005/8/layout/vProcess5"/>
    <dgm:cxn modelId="{61F04C3F-F51C-4919-AA65-F3B41CB2BB43}" type="presOf" srcId="{A0FBC493-C962-4EAB-A14B-969AD91C45AA}" destId="{9E374BF7-D750-46CD-B829-EB54A5F1B3F4}" srcOrd="0" destOrd="0" presId="urn:microsoft.com/office/officeart/2005/8/layout/vProcess5"/>
    <dgm:cxn modelId="{A48FA9CD-2C65-4F7F-96F3-00F51C56AE42}" srcId="{A0FBC493-C962-4EAB-A14B-969AD91C45AA}" destId="{48462781-1A28-4CA7-93C8-6733E69C3814}" srcOrd="2" destOrd="0" parTransId="{82C8A761-83A7-41ED-8781-2B34A2288473}" sibTransId="{4A3C7B81-BC65-4E1A-8F1D-4B7E0437B1F8}"/>
    <dgm:cxn modelId="{E01DD0D4-0E9B-46F0-9877-DFF53407C5B4}" srcId="{A0FBC493-C962-4EAB-A14B-969AD91C45AA}" destId="{538D24B3-E4B4-43BD-901B-D39A43494773}" srcOrd="0" destOrd="0" parTransId="{CDA27AAB-8F72-4DE0-9B13-27232BC73EC1}" sibTransId="{9417BC25-A8BF-4239-AB27-3BE918C4516C}"/>
    <dgm:cxn modelId="{35D15515-09C1-4302-8858-CD10F451EA71}" type="presParOf" srcId="{9E374BF7-D750-46CD-B829-EB54A5F1B3F4}" destId="{5928AF4C-9820-4E7F-AA1D-2E622FDB6B35}" srcOrd="0" destOrd="0" presId="urn:microsoft.com/office/officeart/2005/8/layout/vProcess5"/>
    <dgm:cxn modelId="{458BE850-6E32-4A62-B622-FAAA1C2A7810}" type="presParOf" srcId="{9E374BF7-D750-46CD-B829-EB54A5F1B3F4}" destId="{E3DF47DC-470A-4B29-9531-1DF2A9A3B9FB}" srcOrd="1" destOrd="0" presId="urn:microsoft.com/office/officeart/2005/8/layout/vProcess5"/>
    <dgm:cxn modelId="{7375666C-5CD5-4A26-BD08-158E531B8959}" type="presParOf" srcId="{9E374BF7-D750-46CD-B829-EB54A5F1B3F4}" destId="{5C493566-5693-44E5-82CA-52386ACB9970}" srcOrd="2" destOrd="0" presId="urn:microsoft.com/office/officeart/2005/8/layout/vProcess5"/>
    <dgm:cxn modelId="{2F2A8B3D-461C-4DE8-8ED3-335B35886B42}" type="presParOf" srcId="{9E374BF7-D750-46CD-B829-EB54A5F1B3F4}" destId="{2EE90804-CC29-4832-82C5-DDB9AAA7206E}" srcOrd="3" destOrd="0" presId="urn:microsoft.com/office/officeart/2005/8/layout/vProcess5"/>
    <dgm:cxn modelId="{B053B058-CF0A-45A3-9FE4-1AC696E2F34C}" type="presParOf" srcId="{9E374BF7-D750-46CD-B829-EB54A5F1B3F4}" destId="{088E29B2-A203-4A96-AA94-8957E10F7AF0}" srcOrd="4" destOrd="0" presId="urn:microsoft.com/office/officeart/2005/8/layout/vProcess5"/>
    <dgm:cxn modelId="{4ED499B5-8A11-4C7D-A751-0BBF7D6F73B1}" type="presParOf" srcId="{9E374BF7-D750-46CD-B829-EB54A5F1B3F4}" destId="{CEE6D335-6A12-418C-AD29-A54C0BE0DF2E}" srcOrd="5" destOrd="0" presId="urn:microsoft.com/office/officeart/2005/8/layout/vProcess5"/>
    <dgm:cxn modelId="{77EF0FB8-34C0-4D0A-A1F6-93D927C6A2B4}" type="presParOf" srcId="{9E374BF7-D750-46CD-B829-EB54A5F1B3F4}" destId="{25F156AB-42F4-4F0A-91C0-E4D06947FBD5}" srcOrd="6" destOrd="0" presId="urn:microsoft.com/office/officeart/2005/8/layout/vProcess5"/>
    <dgm:cxn modelId="{7A7F3BD3-1E5C-46E2-8D1B-48E614B8EDCB}" type="presParOf" srcId="{9E374BF7-D750-46CD-B829-EB54A5F1B3F4}" destId="{1D2028E7-873C-4950-8024-8162D205E41E}" srcOrd="7" destOrd="0" presId="urn:microsoft.com/office/officeart/2005/8/layout/vProcess5"/>
    <dgm:cxn modelId="{FC210A89-CF30-4013-9C62-9003E0F8995F}" type="presParOf" srcId="{9E374BF7-D750-46CD-B829-EB54A5F1B3F4}" destId="{295B5714-4C9A-42FE-B93B-D50F604429B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E41254-CB0F-4AEA-851D-DFD606399023}">
      <dsp:nvSpPr>
        <dsp:cNvPr id="0" name=""/>
        <dsp:cNvSpPr/>
      </dsp:nvSpPr>
      <dsp:spPr>
        <a:xfrm>
          <a:off x="0" y="3750922"/>
          <a:ext cx="8229600" cy="775040"/>
        </a:xfrm>
        <a:prstGeom prst="rect">
          <a:avLst/>
        </a:prstGeom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2060"/>
              </a:solidFill>
            </a:rPr>
            <a:t>Визначають сферу законодавчо регульованої метрології, одиниці вимірювання, вимоги до національних еталонів, засобів вимірювальної техніки проведення повірки та оцінки відповідності, а також здійснення метрологічного нагляду</a:t>
          </a:r>
          <a:endParaRPr lang="uk-UA" sz="1400" kern="1200" dirty="0">
            <a:solidFill>
              <a:srgbClr val="002060"/>
            </a:solidFill>
          </a:endParaRPr>
        </a:p>
      </dsp:txBody>
      <dsp:txXfrm>
        <a:off x="0" y="3750922"/>
        <a:ext cx="8229600" cy="775040"/>
      </dsp:txXfrm>
    </dsp:sp>
    <dsp:sp modelId="{083B9805-EE9E-4DED-B1AB-5EB6CC036314}">
      <dsp:nvSpPr>
        <dsp:cNvPr id="0" name=""/>
        <dsp:cNvSpPr/>
      </dsp:nvSpPr>
      <dsp:spPr>
        <a:xfrm rot="10800000">
          <a:off x="0" y="2380960"/>
          <a:ext cx="8229600" cy="1382357"/>
        </a:xfrm>
        <a:prstGeom prst="upArrowCallout">
          <a:avLst/>
        </a:prstGeom>
        <a:solidFill>
          <a:srgbClr val="0672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0" i="0" kern="1200" dirty="0" smtClean="0">
              <a:solidFill>
                <a:srgbClr val="FFFF00"/>
              </a:solidFill>
            </a:rPr>
            <a:t>Понад 40 нормативно-правових актів</a:t>
          </a:r>
          <a:endParaRPr lang="uk-UA" sz="1400" kern="1200" dirty="0">
            <a:solidFill>
              <a:srgbClr val="FFFF00"/>
            </a:solidFill>
          </a:endParaRPr>
        </a:p>
      </dsp:txBody>
      <dsp:txXfrm rot="-10800000">
        <a:off x="0" y="2380960"/>
        <a:ext cx="8229600" cy="485207"/>
      </dsp:txXfrm>
    </dsp:sp>
    <dsp:sp modelId="{B83E3B5C-3F76-4980-A550-ACABB50B84A8}">
      <dsp:nvSpPr>
        <dsp:cNvPr id="0" name=""/>
        <dsp:cNvSpPr/>
      </dsp:nvSpPr>
      <dsp:spPr>
        <a:xfrm>
          <a:off x="0" y="2930782"/>
          <a:ext cx="8229600" cy="450398"/>
        </a:xfrm>
        <a:prstGeom prst="rect">
          <a:avLst/>
        </a:prstGeom>
        <a:gradFill rotWithShape="0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0" i="0" kern="1200" dirty="0" smtClean="0">
              <a:solidFill>
                <a:srgbClr val="002060"/>
              </a:solidFill>
            </a:rPr>
            <a:t>Зазначені зміни до Закону </a:t>
          </a:r>
          <a:r>
            <a:rPr lang="uk-UA" sz="1400" b="0" kern="1200" dirty="0" smtClean="0">
              <a:solidFill>
                <a:srgbClr val="002060"/>
              </a:solidFill>
            </a:rPr>
            <a:t>України «Про метрологію та метрологічну діяльність» </a:t>
          </a:r>
          <a:r>
            <a:rPr lang="uk-UA" sz="1400" b="0" i="0" kern="1200" dirty="0" smtClean="0">
              <a:solidFill>
                <a:srgbClr val="002060"/>
              </a:solidFill>
            </a:rPr>
            <a:t>передбачають </a:t>
          </a:r>
          <a:r>
            <a:rPr lang="uk-UA" sz="1400" b="0" i="0" kern="1200" dirty="0" smtClean="0">
              <a:solidFill>
                <a:srgbClr val="002060"/>
              </a:solidFill>
            </a:rPr>
            <a:t>внесення змін до 17 існуючих нормативно-правових актів та розроблення 3 нових</a:t>
          </a:r>
          <a:endParaRPr lang="uk-UA" sz="1400" kern="1200" dirty="0">
            <a:solidFill>
              <a:srgbClr val="002060"/>
            </a:solidFill>
          </a:endParaRPr>
        </a:p>
      </dsp:txBody>
      <dsp:txXfrm>
        <a:off x="0" y="2930782"/>
        <a:ext cx="8229600" cy="450398"/>
      </dsp:txXfrm>
    </dsp:sp>
    <dsp:sp modelId="{AB128CBD-B4F2-4820-AFB8-4DDE02D051EF}">
      <dsp:nvSpPr>
        <dsp:cNvPr id="0" name=""/>
        <dsp:cNvSpPr/>
      </dsp:nvSpPr>
      <dsp:spPr>
        <a:xfrm rot="10800000">
          <a:off x="0" y="0"/>
          <a:ext cx="8229600" cy="2401040"/>
        </a:xfrm>
        <a:prstGeom prst="upArrowCallout">
          <a:avLst/>
        </a:prstGeom>
        <a:solidFill>
          <a:srgbClr val="0672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solidFill>
                <a:srgbClr val="FFFF00"/>
              </a:solidFill>
            </a:rPr>
            <a:t>Законом України «Про метрологію та метрологічну діяльність</a:t>
          </a:r>
          <a:r>
            <a:rPr lang="uk-UA" sz="1900" b="1" kern="1200" dirty="0" smtClean="0">
              <a:solidFill>
                <a:srgbClr val="FFFF00"/>
              </a:solidFill>
            </a:rPr>
            <a:t>»</a:t>
          </a:r>
          <a:endParaRPr lang="uk-UA" sz="1900" kern="1200" dirty="0">
            <a:solidFill>
              <a:srgbClr val="FFFF00"/>
            </a:solidFill>
          </a:endParaRPr>
        </a:p>
      </dsp:txBody>
      <dsp:txXfrm rot="-10800000">
        <a:off x="0" y="0"/>
        <a:ext cx="8229600" cy="842765"/>
      </dsp:txXfrm>
    </dsp:sp>
    <dsp:sp modelId="{8BA450AD-B0A1-4DC2-931E-D93025709992}">
      <dsp:nvSpPr>
        <dsp:cNvPr id="0" name=""/>
        <dsp:cNvSpPr/>
      </dsp:nvSpPr>
      <dsp:spPr>
        <a:xfrm>
          <a:off x="0" y="758282"/>
          <a:ext cx="4114799" cy="918767"/>
        </a:xfrm>
        <a:prstGeom prst="rect">
          <a:avLst/>
        </a:prstGeom>
        <a:gradFill rotWithShape="0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9050" rIns="10668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uk-UA" sz="1500" b="0" kern="1200" dirty="0" smtClean="0">
              <a:solidFill>
                <a:srgbClr val="002060"/>
              </a:solidFill>
              <a:ea typeface="MS PGothic" panose="020B0600070205080204" pitchFamily="34" charset="-128"/>
            </a:rPr>
            <a:t>Розроблений на основі документу </a:t>
          </a:r>
          <a:r>
            <a:rPr lang="en-US" altLang="uk-UA" sz="1500" b="0" kern="1200" dirty="0" smtClean="0">
              <a:solidFill>
                <a:srgbClr val="002060"/>
              </a:solidFill>
              <a:ea typeface="MS PGothic" panose="020B0600070205080204" pitchFamily="34" charset="-128"/>
            </a:rPr>
            <a:t>OIML D1</a:t>
          </a:r>
          <a:r>
            <a:rPr lang="uk-UA" altLang="uk-UA" sz="1500" b="0" kern="1200" dirty="0" smtClean="0">
              <a:solidFill>
                <a:srgbClr val="002060"/>
              </a:solidFill>
              <a:ea typeface="MS PGothic" panose="020B0600070205080204" pitchFamily="34" charset="-128"/>
            </a:rPr>
            <a:t>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uk-UA" sz="1500" b="0" kern="1200" dirty="0" smtClean="0">
              <a:solidFill>
                <a:srgbClr val="002060"/>
              </a:solidFill>
            </a:rPr>
            <a:t>набрав чинності 01.01.2016 </a:t>
          </a:r>
          <a:endParaRPr lang="uk-UA" sz="1500" b="0" kern="1200" dirty="0">
            <a:solidFill>
              <a:srgbClr val="002060"/>
            </a:solidFill>
          </a:endParaRPr>
        </a:p>
      </dsp:txBody>
      <dsp:txXfrm>
        <a:off x="0" y="758282"/>
        <a:ext cx="4114799" cy="918767"/>
      </dsp:txXfrm>
    </dsp:sp>
    <dsp:sp modelId="{44D3FE15-F0E6-4389-8F50-A7351AC5FB6D}">
      <dsp:nvSpPr>
        <dsp:cNvPr id="0" name=""/>
        <dsp:cNvSpPr/>
      </dsp:nvSpPr>
      <dsp:spPr>
        <a:xfrm>
          <a:off x="4114800" y="758285"/>
          <a:ext cx="4114799" cy="914050"/>
        </a:xfrm>
        <a:prstGeom prst="rect">
          <a:avLst/>
        </a:prstGeom>
        <a:gradFill rotWithShape="0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17780" rIns="99568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uk-UA" sz="1400" b="0" kern="1200" dirty="0" smtClean="0">
              <a:solidFill>
                <a:srgbClr val="002060"/>
              </a:solidFill>
            </a:rPr>
            <a:t>Було </a:t>
          </a:r>
          <a:r>
            <a:rPr lang="uk-UA" altLang="uk-UA" sz="1400" b="0" kern="1200" dirty="0" err="1" smtClean="0">
              <a:solidFill>
                <a:srgbClr val="002060"/>
              </a:solidFill>
            </a:rPr>
            <a:t>внесено</a:t>
          </a:r>
          <a:r>
            <a:rPr lang="uk-UA" altLang="uk-UA" sz="1400" b="0" kern="1200" dirty="0" smtClean="0">
              <a:solidFill>
                <a:srgbClr val="002060"/>
              </a:solidFill>
            </a:rPr>
            <a:t> зміни Законом України «</a:t>
          </a:r>
          <a:r>
            <a:rPr lang="uk-UA" sz="1400" b="0" kern="1200" dirty="0" smtClean="0">
              <a:solidFill>
                <a:srgbClr val="002060"/>
              </a:solidFill>
            </a:rPr>
            <a:t>Про внесення змін до деяких законодавчих актів </a:t>
          </a:r>
          <a:r>
            <a:rPr lang="uk-UA" sz="1400" b="0" kern="1200" noProof="0" dirty="0" smtClean="0">
              <a:solidFill>
                <a:srgbClr val="002060"/>
              </a:solidFill>
            </a:rPr>
            <a:t>України</a:t>
          </a:r>
          <a:r>
            <a:rPr lang="uk-UA" sz="1400" b="0" kern="1200" dirty="0" smtClean="0">
              <a:solidFill>
                <a:srgbClr val="002060"/>
              </a:solidFill>
            </a:rPr>
            <a:t> щодо імплементації актів законодавства Європейського Союзу у сфері технічного </a:t>
          </a:r>
          <a:r>
            <a:rPr lang="uk-UA" sz="1400" b="0" kern="1200" noProof="0" dirty="0" smtClean="0">
              <a:solidFill>
                <a:srgbClr val="002060"/>
              </a:solidFill>
            </a:rPr>
            <a:t>регулювання</a:t>
          </a:r>
          <a:r>
            <a:rPr lang="uk-UA" sz="1400" b="0" kern="1200" dirty="0" smtClean="0">
              <a:solidFill>
                <a:srgbClr val="002060"/>
              </a:solidFill>
            </a:rPr>
            <a:t>» від 06.06.2019</a:t>
          </a:r>
          <a:endParaRPr lang="uk-UA" sz="1400" b="0" kern="1200" dirty="0">
            <a:solidFill>
              <a:srgbClr val="002060"/>
            </a:solidFill>
          </a:endParaRPr>
        </a:p>
      </dsp:txBody>
      <dsp:txXfrm>
        <a:off x="4114800" y="758285"/>
        <a:ext cx="4114799" cy="914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AED81B-3EC1-4EF5-B5CE-877E30E16DDD}">
      <dsp:nvSpPr>
        <dsp:cNvPr id="0" name=""/>
        <dsp:cNvSpPr/>
      </dsp:nvSpPr>
      <dsp:spPr>
        <a:xfrm>
          <a:off x="6075" y="0"/>
          <a:ext cx="8223524" cy="2447775"/>
        </a:xfrm>
        <a:prstGeom prst="roundRect">
          <a:avLst>
            <a:gd name="adj" fmla="val 1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uk-UA" sz="2600" b="0" kern="1200" dirty="0" smtClean="0">
              <a:solidFill>
                <a:srgbClr val="002060"/>
              </a:solidFill>
            </a:rPr>
            <a:t>Зміни до Закону </a:t>
          </a:r>
          <a:r>
            <a:rPr lang="uk-UA" sz="2600" b="0" kern="1200" dirty="0" smtClean="0">
              <a:solidFill>
                <a:srgbClr val="002060"/>
              </a:solidFill>
            </a:rPr>
            <a:t>України «Про метрологію та метрологічну діяльність» </a:t>
          </a:r>
          <a:r>
            <a:rPr lang="uk-UA" altLang="uk-UA" sz="2600" b="0" kern="1200" dirty="0" smtClean="0">
              <a:solidFill>
                <a:srgbClr val="002060"/>
              </a:solidFill>
            </a:rPr>
            <a:t>внесені </a:t>
          </a:r>
          <a:r>
            <a:rPr lang="uk-UA" altLang="uk-UA" sz="2600" b="0" kern="1200" dirty="0" smtClean="0">
              <a:solidFill>
                <a:srgbClr val="002060"/>
              </a:solidFill>
            </a:rPr>
            <a:t>Законом України «</a:t>
          </a:r>
          <a:r>
            <a:rPr lang="uk-UA" sz="2600" b="0" kern="1200" dirty="0" smtClean="0">
              <a:solidFill>
                <a:srgbClr val="002060"/>
              </a:solidFill>
            </a:rPr>
            <a:t>Про внесення змін до деяких законодавчих актів </a:t>
          </a:r>
          <a:r>
            <a:rPr lang="uk-UA" sz="2600" b="0" kern="1200" noProof="0" dirty="0" smtClean="0">
              <a:solidFill>
                <a:srgbClr val="002060"/>
              </a:solidFill>
            </a:rPr>
            <a:t>України</a:t>
          </a:r>
          <a:r>
            <a:rPr lang="uk-UA" sz="2600" b="0" kern="1200" dirty="0" smtClean="0">
              <a:solidFill>
                <a:srgbClr val="002060"/>
              </a:solidFill>
            </a:rPr>
            <a:t> щодо імплементації актів законодавства Європейського Союзу у сфері технічного </a:t>
          </a:r>
          <a:r>
            <a:rPr lang="uk-UA" sz="2600" b="0" kern="1200" noProof="0" dirty="0" smtClean="0">
              <a:solidFill>
                <a:srgbClr val="002060"/>
              </a:solidFill>
            </a:rPr>
            <a:t>регулювання</a:t>
          </a:r>
          <a:r>
            <a:rPr lang="uk-UA" sz="2600" b="0" kern="1200" dirty="0" smtClean="0">
              <a:solidFill>
                <a:srgbClr val="002060"/>
              </a:solidFill>
            </a:rPr>
            <a:t>» від 06.06.2019</a:t>
          </a:r>
          <a:endParaRPr lang="uk-UA" sz="2600" kern="1200" dirty="0"/>
        </a:p>
      </dsp:txBody>
      <dsp:txXfrm>
        <a:off x="77768" y="71693"/>
        <a:ext cx="8080138" cy="2304389"/>
      </dsp:txXfrm>
    </dsp:sp>
    <dsp:sp modelId="{64867A5D-D9F1-4895-B61A-EF2ACD6D9D2B}">
      <dsp:nvSpPr>
        <dsp:cNvPr id="0" name=""/>
        <dsp:cNvSpPr/>
      </dsp:nvSpPr>
      <dsp:spPr>
        <a:xfrm>
          <a:off x="5208" y="2761008"/>
          <a:ext cx="3946028" cy="2417300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FFF00"/>
            </a:gs>
            <a:gs pos="52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lin ang="54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rgbClr val="002060"/>
              </a:solidFill>
            </a:rPr>
            <a:t>Набрали чинності з </a:t>
          </a:r>
          <a:r>
            <a:rPr lang="uk-UA" sz="2600" b="1" kern="1200" dirty="0" smtClean="0">
              <a:solidFill>
                <a:srgbClr val="002060"/>
              </a:solidFill>
            </a:rPr>
            <a:t>03.07.2019</a:t>
          </a:r>
          <a:endParaRPr lang="uk-UA" sz="2600" b="1" kern="1200" dirty="0">
            <a:solidFill>
              <a:srgbClr val="002060"/>
            </a:solidFill>
          </a:endParaRPr>
        </a:p>
      </dsp:txBody>
      <dsp:txXfrm>
        <a:off x="76008" y="2831808"/>
        <a:ext cx="3804428" cy="2275700"/>
      </dsp:txXfrm>
    </dsp:sp>
    <dsp:sp modelId="{7EBFD457-1587-4264-A131-D970A36DE9E6}">
      <dsp:nvSpPr>
        <dsp:cNvPr id="0" name=""/>
        <dsp:cNvSpPr/>
      </dsp:nvSpPr>
      <dsp:spPr>
        <a:xfrm>
          <a:off x="4146683" y="2703697"/>
          <a:ext cx="3946028" cy="247461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FFF00"/>
            </a:gs>
            <a:gs pos="5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rgbClr val="0070C0"/>
            </a:gs>
          </a:gsLst>
          <a:lin ang="54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kern="1200" dirty="0" smtClean="0">
              <a:solidFill>
                <a:srgbClr val="002060"/>
              </a:solidFill>
            </a:rPr>
            <a:t>Наберуть чинності </a:t>
          </a:r>
          <a:r>
            <a:rPr lang="uk-UA" sz="2600" b="1" kern="1200" dirty="0" smtClean="0">
              <a:solidFill>
                <a:srgbClr val="002060"/>
              </a:solidFill>
            </a:rPr>
            <a:t>03.07.2020</a:t>
          </a:r>
          <a:endParaRPr lang="uk-UA" sz="2600" b="1" kern="1200" dirty="0">
            <a:solidFill>
              <a:srgbClr val="002060"/>
            </a:solidFill>
          </a:endParaRPr>
        </a:p>
      </dsp:txBody>
      <dsp:txXfrm>
        <a:off x="4219162" y="2776176"/>
        <a:ext cx="3801070" cy="232965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FFFBAA-8346-4769-986E-6868CE8E141B}">
      <dsp:nvSpPr>
        <dsp:cNvPr id="0" name=""/>
        <dsp:cNvSpPr/>
      </dsp:nvSpPr>
      <dsp:spPr>
        <a:xfrm>
          <a:off x="0" y="257421"/>
          <a:ext cx="8229600" cy="1058400"/>
        </a:xfrm>
        <a:prstGeom prst="rect">
          <a:avLst/>
        </a:prstGeom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49936" rIns="638708" bIns="85344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200" kern="1200" dirty="0" smtClean="0">
              <a:solidFill>
                <a:srgbClr val="002060"/>
              </a:solidFill>
            </a:rPr>
            <a:t>виключено термін «</a:t>
          </a:r>
          <a:r>
            <a:rPr lang="uk-UA" sz="1200" b="1" kern="1200" dirty="0" smtClean="0">
              <a:solidFill>
                <a:srgbClr val="002060"/>
              </a:solidFill>
            </a:rPr>
            <a:t>первинна повірка</a:t>
          </a:r>
          <a:r>
            <a:rPr lang="uk-UA" sz="1200" kern="1200" dirty="0" smtClean="0">
              <a:solidFill>
                <a:srgbClr val="002060"/>
              </a:solidFill>
            </a:rPr>
            <a:t>»;</a:t>
          </a:r>
          <a:endParaRPr lang="uk-UA" sz="1200" kern="1200" dirty="0">
            <a:solidFill>
              <a:srgbClr val="002060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200" kern="1200" dirty="0" smtClean="0">
              <a:solidFill>
                <a:srgbClr val="002060"/>
              </a:solidFill>
            </a:rPr>
            <a:t>доповнено терміном «</a:t>
          </a:r>
          <a:r>
            <a:rPr lang="uk-UA" sz="1200" b="1" kern="1200" dirty="0" smtClean="0">
              <a:solidFill>
                <a:srgbClr val="002060"/>
              </a:solidFill>
            </a:rPr>
            <a:t>робочий еталон</a:t>
          </a:r>
          <a:r>
            <a:rPr lang="uk-UA" sz="1200" kern="1200" dirty="0" smtClean="0">
              <a:solidFill>
                <a:srgbClr val="002060"/>
              </a:solidFill>
            </a:rPr>
            <a:t>» та його визначенням;</a:t>
          </a:r>
          <a:endParaRPr lang="uk-UA" sz="1200" kern="1200" dirty="0">
            <a:solidFill>
              <a:srgbClr val="002060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200" kern="1200" dirty="0" smtClean="0">
              <a:solidFill>
                <a:srgbClr val="002060"/>
              </a:solidFill>
            </a:rPr>
            <a:t>уточнено визначення терміну «</a:t>
          </a:r>
          <a:r>
            <a:rPr lang="uk-UA" sz="1200" b="1" kern="1200" dirty="0" smtClean="0">
              <a:solidFill>
                <a:srgbClr val="002060"/>
              </a:solidFill>
            </a:rPr>
            <a:t>позачергова повірка засобів вимірювальної техніки</a:t>
          </a:r>
          <a:r>
            <a:rPr lang="uk-UA" sz="1200" kern="1200" dirty="0" smtClean="0">
              <a:solidFill>
                <a:srgbClr val="002060"/>
              </a:solidFill>
            </a:rPr>
            <a:t>»;</a:t>
          </a:r>
          <a:endParaRPr lang="uk-UA" sz="1200" kern="1200" dirty="0">
            <a:solidFill>
              <a:srgbClr val="002060"/>
            </a:solidFill>
          </a:endParaRP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200" kern="1200" dirty="0" smtClean="0">
              <a:solidFill>
                <a:srgbClr val="002060"/>
              </a:solidFill>
            </a:rPr>
            <a:t>уточнено визначення термінів «</a:t>
          </a:r>
          <a:r>
            <a:rPr lang="uk-UA" sz="1200" b="1" kern="1200" dirty="0" smtClean="0">
              <a:solidFill>
                <a:srgbClr val="002060"/>
              </a:solidFill>
            </a:rPr>
            <a:t>еталон</a:t>
          </a:r>
          <a:r>
            <a:rPr lang="uk-UA" sz="1200" kern="1200" dirty="0" smtClean="0">
              <a:solidFill>
                <a:srgbClr val="002060"/>
              </a:solidFill>
            </a:rPr>
            <a:t>»</a:t>
          </a:r>
          <a:endParaRPr lang="uk-UA" sz="1200" kern="1200" dirty="0">
            <a:solidFill>
              <a:srgbClr val="002060"/>
            </a:solidFill>
          </a:endParaRPr>
        </a:p>
      </dsp:txBody>
      <dsp:txXfrm>
        <a:off x="0" y="257421"/>
        <a:ext cx="8229600" cy="1058400"/>
      </dsp:txXfrm>
    </dsp:sp>
    <dsp:sp modelId="{5D1B8EA2-3B00-4996-8FE9-E7B690BC8EF3}">
      <dsp:nvSpPr>
        <dsp:cNvPr id="0" name=""/>
        <dsp:cNvSpPr/>
      </dsp:nvSpPr>
      <dsp:spPr>
        <a:xfrm>
          <a:off x="411480" y="80301"/>
          <a:ext cx="5760720" cy="354240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 dirty="0" smtClean="0">
              <a:solidFill>
                <a:srgbClr val="FFFF00"/>
              </a:solidFill>
            </a:rPr>
            <a:t>Щодо термінів та визначень: </a:t>
          </a:r>
          <a:endParaRPr lang="uk-UA" sz="1200" b="1" kern="1200" dirty="0">
            <a:solidFill>
              <a:srgbClr val="FFFF00"/>
            </a:solidFill>
          </a:endParaRPr>
        </a:p>
      </dsp:txBody>
      <dsp:txXfrm>
        <a:off x="428773" y="97594"/>
        <a:ext cx="5726134" cy="319654"/>
      </dsp:txXfrm>
    </dsp:sp>
    <dsp:sp modelId="{55629A9B-1A86-4859-9E78-EFFA4038A069}">
      <dsp:nvSpPr>
        <dsp:cNvPr id="0" name=""/>
        <dsp:cNvSpPr/>
      </dsp:nvSpPr>
      <dsp:spPr>
        <a:xfrm>
          <a:off x="0" y="1557741"/>
          <a:ext cx="8229600" cy="1323000"/>
        </a:xfrm>
        <a:prstGeom prst="rect">
          <a:avLst/>
        </a:prstGeom>
        <a:gradFill flip="none" rotWithShape="1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  <a:tileRect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49936" rIns="638708" bIns="85344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200" kern="1200" dirty="0" smtClean="0">
              <a:solidFill>
                <a:srgbClr val="002060"/>
              </a:solidFill>
            </a:rPr>
            <a:t>у статті 16 Закону </a:t>
          </a:r>
          <a:r>
            <a:rPr lang="uk-UA" altLang="uk-UA" sz="1200" b="0" kern="1200" dirty="0" smtClean="0">
              <a:solidFill>
                <a:srgbClr val="002060"/>
              </a:solidFill>
            </a:rPr>
            <a:t>України «Про метрологію та метрологічну діяльність» </a:t>
          </a:r>
          <a:r>
            <a:rPr lang="uk-UA" sz="1200" kern="1200" dirty="0" smtClean="0">
              <a:solidFill>
                <a:srgbClr val="002060"/>
              </a:solidFill>
            </a:rPr>
            <a:t>словосполучення </a:t>
          </a:r>
          <a:r>
            <a:rPr lang="uk-UA" sz="1200" kern="1200" dirty="0" smtClean="0">
              <a:solidFill>
                <a:srgbClr val="002060"/>
              </a:solidFill>
            </a:rPr>
            <a:t>«</a:t>
          </a:r>
          <a:r>
            <a:rPr lang="uk-UA" sz="1200" b="1" kern="1200" dirty="0" smtClean="0">
              <a:solidFill>
                <a:srgbClr val="002060"/>
              </a:solidFill>
            </a:rPr>
            <a:t>сертифікат затвердження типу засобу вимірювальної техніки</a:t>
          </a:r>
          <a:r>
            <a:rPr lang="uk-UA" sz="1200" kern="1200" dirty="0" smtClean="0">
              <a:solidFill>
                <a:srgbClr val="002060"/>
              </a:solidFill>
            </a:rPr>
            <a:t>», замінено на «</a:t>
          </a:r>
          <a:r>
            <a:rPr lang="uk-UA" sz="1200" b="1" kern="1200" dirty="0" smtClean="0">
              <a:solidFill>
                <a:srgbClr val="002060"/>
              </a:solidFill>
            </a:rPr>
            <a:t>сертифікат перевірки типу засобу вимірювальної техніки</a:t>
          </a:r>
          <a:r>
            <a:rPr lang="uk-UA" sz="1200" kern="1200" dirty="0" smtClean="0">
              <a:solidFill>
                <a:srgbClr val="002060"/>
              </a:solidFill>
            </a:rPr>
            <a:t>»;</a:t>
          </a:r>
          <a:endParaRPr lang="uk-UA" sz="1200" kern="1200" dirty="0">
            <a:solidFill>
              <a:srgbClr val="002060"/>
            </a:solidFill>
          </a:endParaRPr>
        </a:p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200" kern="1200" dirty="0" smtClean="0">
              <a:solidFill>
                <a:srgbClr val="002060"/>
              </a:solidFill>
            </a:rPr>
            <a:t>статтю 30 Закону </a:t>
          </a:r>
          <a:r>
            <a:rPr lang="uk-UA" altLang="uk-UA" sz="1200" b="0" kern="1200" dirty="0" smtClean="0">
              <a:solidFill>
                <a:srgbClr val="002060"/>
              </a:solidFill>
            </a:rPr>
            <a:t>України «Про метрологію та метрологічну діяльність»</a:t>
          </a:r>
          <a:r>
            <a:rPr lang="en-US" altLang="uk-UA" sz="1200" b="0" kern="1200" dirty="0" smtClean="0">
              <a:solidFill>
                <a:srgbClr val="002060"/>
              </a:solidFill>
            </a:rPr>
            <a:t> </a:t>
          </a:r>
          <a:r>
            <a:rPr lang="uk-UA" sz="1200" kern="1200" dirty="0" smtClean="0">
              <a:solidFill>
                <a:srgbClr val="002060"/>
              </a:solidFill>
            </a:rPr>
            <a:t>уточнено </a:t>
          </a:r>
          <a:r>
            <a:rPr lang="uk-UA" sz="1200" kern="1200" dirty="0" smtClean="0">
              <a:solidFill>
                <a:srgbClr val="002060"/>
              </a:solidFill>
            </a:rPr>
            <a:t>щодо </a:t>
          </a:r>
          <a:r>
            <a:rPr lang="uk-UA" sz="1200" b="1" kern="1200" dirty="0" smtClean="0">
              <a:solidFill>
                <a:srgbClr val="002060"/>
              </a:solidFill>
            </a:rPr>
            <a:t>непоширення визнання</a:t>
          </a:r>
          <a:r>
            <a:rPr lang="uk-UA" sz="1200" kern="1200" dirty="0" smtClean="0">
              <a:solidFill>
                <a:srgbClr val="002060"/>
              </a:solidFill>
            </a:rPr>
            <a:t> результатів метрологічних робіт, проведених в інших державах, на </a:t>
          </a:r>
          <a:r>
            <a:rPr lang="uk-UA" sz="1200" b="1" kern="1200" dirty="0" smtClean="0">
              <a:solidFill>
                <a:srgbClr val="002060"/>
              </a:solidFill>
            </a:rPr>
            <a:t>результати оцінки відповідності засобів вимірювальної </a:t>
          </a:r>
          <a:r>
            <a:rPr lang="uk-UA" sz="1200" b="1" kern="1200" dirty="0" smtClean="0">
              <a:solidFill>
                <a:srgbClr val="002060"/>
              </a:solidFill>
            </a:rPr>
            <a:t>техніки</a:t>
          </a:r>
          <a:endParaRPr lang="uk-UA" sz="1200" b="1" kern="1200" dirty="0">
            <a:solidFill>
              <a:srgbClr val="002060"/>
            </a:solidFill>
          </a:endParaRPr>
        </a:p>
      </dsp:txBody>
      <dsp:txXfrm>
        <a:off x="0" y="1557741"/>
        <a:ext cx="8229600" cy="1323000"/>
      </dsp:txXfrm>
    </dsp:sp>
    <dsp:sp modelId="{72C34992-32E9-4A13-BB8D-E3F4B9D0202F}">
      <dsp:nvSpPr>
        <dsp:cNvPr id="0" name=""/>
        <dsp:cNvSpPr/>
      </dsp:nvSpPr>
      <dsp:spPr>
        <a:xfrm>
          <a:off x="411480" y="1380621"/>
          <a:ext cx="5760720" cy="354240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 dirty="0" smtClean="0">
              <a:solidFill>
                <a:srgbClr val="FFFF00"/>
              </a:solidFill>
            </a:rPr>
            <a:t>Щодо оцінки відповідності </a:t>
          </a:r>
          <a:r>
            <a:rPr lang="uk-UA" sz="1200" b="1" kern="1200" dirty="0" smtClean="0">
              <a:solidFill>
                <a:srgbClr val="FFFF00"/>
              </a:solidFill>
            </a:rPr>
            <a:t>засобів вимірювальної техніки:</a:t>
          </a:r>
          <a:endParaRPr lang="uk-UA" sz="1200" b="1" kern="1200" dirty="0">
            <a:solidFill>
              <a:srgbClr val="FFFF00"/>
            </a:solidFill>
          </a:endParaRPr>
        </a:p>
      </dsp:txBody>
      <dsp:txXfrm>
        <a:off x="428773" y="1397914"/>
        <a:ext cx="5726134" cy="319654"/>
      </dsp:txXfrm>
    </dsp:sp>
    <dsp:sp modelId="{974362BD-D0D6-4172-A467-146BFDAB1722}">
      <dsp:nvSpPr>
        <dsp:cNvPr id="0" name=""/>
        <dsp:cNvSpPr/>
      </dsp:nvSpPr>
      <dsp:spPr>
        <a:xfrm>
          <a:off x="0" y="3122661"/>
          <a:ext cx="8229600" cy="1323000"/>
        </a:xfrm>
        <a:prstGeom prst="rect">
          <a:avLst/>
        </a:prstGeom>
        <a:gradFill rotWithShape="0">
          <a:gsLst>
            <a:gs pos="0">
              <a:srgbClr val="FFFF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16200000" scaled="1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49936" rIns="638708" bIns="85344" numCol="1" spcCol="1270" anchor="t" anchorCtr="0">
          <a:noAutofit/>
        </a:bodyPr>
        <a:lstStyle/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200" kern="1200" dirty="0" smtClean="0">
              <a:solidFill>
                <a:srgbClr val="002060"/>
              </a:solidFill>
            </a:rPr>
            <a:t>статтю 17 Закону </a:t>
          </a:r>
          <a:r>
            <a:rPr lang="uk-UA" altLang="uk-UA" sz="1200" b="0" kern="1200" dirty="0" smtClean="0">
              <a:solidFill>
                <a:srgbClr val="002060"/>
              </a:solidFill>
            </a:rPr>
            <a:t>України «Про метрологію та метрологічну діяльність» </a:t>
          </a:r>
          <a:r>
            <a:rPr lang="uk-UA" sz="1200" kern="1200" dirty="0" smtClean="0">
              <a:solidFill>
                <a:srgbClr val="002060"/>
              </a:solidFill>
            </a:rPr>
            <a:t>доповнено </a:t>
          </a:r>
          <a:r>
            <a:rPr lang="uk-UA" sz="1200" kern="1200" dirty="0" smtClean="0">
              <a:solidFill>
                <a:srgbClr val="002060"/>
              </a:solidFill>
            </a:rPr>
            <a:t>положенням про заборону </a:t>
          </a:r>
          <a:r>
            <a:rPr lang="uk-UA" sz="1200" b="1" kern="1200" dirty="0" smtClean="0">
              <a:solidFill>
                <a:srgbClr val="002060"/>
              </a:solidFill>
            </a:rPr>
            <a:t>делегування</a:t>
          </a:r>
          <a:r>
            <a:rPr lang="uk-UA" sz="1200" kern="1200" dirty="0" smtClean="0">
              <a:solidFill>
                <a:srgbClr val="002060"/>
              </a:solidFill>
            </a:rPr>
            <a:t> уповноваженими організаціями своїх </a:t>
          </a:r>
          <a:r>
            <a:rPr lang="uk-UA" sz="1200" b="1" kern="1200" dirty="0" smtClean="0">
              <a:solidFill>
                <a:srgbClr val="002060"/>
              </a:solidFill>
            </a:rPr>
            <a:t>повноважень щодо проведення повірки</a:t>
          </a:r>
          <a:r>
            <a:rPr lang="uk-UA" sz="1200" kern="1200" dirty="0" smtClean="0">
              <a:solidFill>
                <a:srgbClr val="002060"/>
              </a:solidFill>
            </a:rPr>
            <a:t> законодавчо регульованих </a:t>
          </a:r>
          <a:r>
            <a:rPr lang="uk-UA" sz="1200" b="0" kern="1200" dirty="0" smtClean="0">
              <a:solidFill>
                <a:srgbClr val="002060"/>
              </a:solidFill>
            </a:rPr>
            <a:t>засобів вимірювальної техніки</a:t>
          </a:r>
          <a:r>
            <a:rPr lang="uk-UA" sz="1200" kern="1200" dirty="0" smtClean="0">
              <a:solidFill>
                <a:srgbClr val="002060"/>
              </a:solidFill>
            </a:rPr>
            <a:t>;</a:t>
          </a:r>
          <a:endParaRPr lang="uk-UA" sz="1200" kern="1200" dirty="0">
            <a:solidFill>
              <a:srgbClr val="002060"/>
            </a:solidFill>
          </a:endParaRPr>
        </a:p>
        <a:p>
          <a:pPr marL="114300" lvl="1" indent="-114300" algn="just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200" b="1" kern="1200" dirty="0" smtClean="0">
              <a:solidFill>
                <a:srgbClr val="002060"/>
              </a:solidFill>
            </a:rPr>
            <a:t>виключено</a:t>
          </a:r>
          <a:r>
            <a:rPr lang="uk-UA" sz="1200" kern="1200" dirty="0" smtClean="0">
              <a:solidFill>
                <a:srgbClr val="002060"/>
              </a:solidFill>
            </a:rPr>
            <a:t> із статті 17 Закону </a:t>
          </a:r>
          <a:r>
            <a:rPr lang="uk-UA" altLang="uk-UA" sz="1200" b="0" kern="1200" dirty="0" smtClean="0">
              <a:solidFill>
                <a:srgbClr val="002060"/>
              </a:solidFill>
            </a:rPr>
            <a:t>України «Про метрологію та метрологічну діяльність» </a:t>
          </a:r>
          <a:r>
            <a:rPr lang="uk-UA" sz="1200" kern="1200" dirty="0" smtClean="0">
              <a:solidFill>
                <a:srgbClr val="002060"/>
              </a:solidFill>
            </a:rPr>
            <a:t>положення </a:t>
          </a:r>
          <a:r>
            <a:rPr lang="uk-UA" sz="1200" kern="1200" dirty="0" smtClean="0">
              <a:solidFill>
                <a:srgbClr val="002060"/>
              </a:solidFill>
            </a:rPr>
            <a:t>щодо </a:t>
          </a:r>
          <a:r>
            <a:rPr lang="uk-UA" sz="1200" b="1" kern="1200" dirty="0" smtClean="0">
              <a:solidFill>
                <a:srgbClr val="002060"/>
              </a:solidFill>
            </a:rPr>
            <a:t>повірки </a:t>
          </a:r>
          <a:r>
            <a:rPr lang="uk-UA" sz="1200" b="1" kern="1200" dirty="0" smtClean="0">
              <a:solidFill>
                <a:srgbClr val="002060"/>
              </a:solidFill>
            </a:rPr>
            <a:t>засобів вимірювальної техніки </a:t>
          </a:r>
          <a:r>
            <a:rPr lang="uk-UA" sz="1200" b="1" kern="1200" dirty="0" smtClean="0">
              <a:solidFill>
                <a:srgbClr val="002060"/>
              </a:solidFill>
            </a:rPr>
            <a:t>які не застосовуються в сфері законодавчо регульованої метрології</a:t>
          </a:r>
          <a:endParaRPr lang="uk-UA" sz="1200" b="1" kern="1200" dirty="0">
            <a:solidFill>
              <a:srgbClr val="002060"/>
            </a:solidFill>
          </a:endParaRPr>
        </a:p>
      </dsp:txBody>
      <dsp:txXfrm>
        <a:off x="0" y="3122661"/>
        <a:ext cx="8229600" cy="1323000"/>
      </dsp:txXfrm>
    </dsp:sp>
    <dsp:sp modelId="{E82A15B1-48CD-48FE-BA88-87A0F7331D91}">
      <dsp:nvSpPr>
        <dsp:cNvPr id="0" name=""/>
        <dsp:cNvSpPr/>
      </dsp:nvSpPr>
      <dsp:spPr>
        <a:xfrm>
          <a:off x="411480" y="2945541"/>
          <a:ext cx="5760720" cy="354240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200" b="1" kern="1200" dirty="0" smtClean="0">
              <a:solidFill>
                <a:srgbClr val="FFFF00"/>
              </a:solidFill>
            </a:rPr>
            <a:t>Щодо повірки </a:t>
          </a:r>
          <a:r>
            <a:rPr lang="uk-UA" sz="1200" b="1" kern="1200" dirty="0" smtClean="0">
              <a:solidFill>
                <a:srgbClr val="FFFF00"/>
              </a:solidFill>
            </a:rPr>
            <a:t>засобів вимірювальної техніки:</a:t>
          </a:r>
          <a:endParaRPr lang="uk-UA" sz="1200" b="1" kern="1200" dirty="0">
            <a:solidFill>
              <a:srgbClr val="FFFF00"/>
            </a:solidFill>
          </a:endParaRPr>
        </a:p>
      </dsp:txBody>
      <dsp:txXfrm>
        <a:off x="428773" y="2962834"/>
        <a:ext cx="5726134" cy="31965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21E943-EA68-4B18-B16B-7B96267715AE}">
      <dsp:nvSpPr>
        <dsp:cNvPr id="0" name=""/>
        <dsp:cNvSpPr/>
      </dsp:nvSpPr>
      <dsp:spPr>
        <a:xfrm>
          <a:off x="0" y="0"/>
          <a:ext cx="65836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44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lin ang="162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rgbClr val="002060"/>
              </a:solidFill>
            </a:rPr>
            <a:t>Державний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еталон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smtClean="0">
              <a:solidFill>
                <a:srgbClr val="002060"/>
              </a:solidFill>
            </a:rPr>
            <a:t>- </a:t>
          </a:r>
          <a:r>
            <a:rPr lang="ru-RU" sz="1600" kern="1200" dirty="0" err="1" smtClean="0">
              <a:solidFill>
                <a:srgbClr val="002060"/>
              </a:solidFill>
            </a:rPr>
            <a:t>первинний</a:t>
          </a:r>
          <a:r>
            <a:rPr lang="ru-RU" sz="1600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err="1" smtClean="0">
              <a:solidFill>
                <a:srgbClr val="002060"/>
              </a:solidFill>
            </a:rPr>
            <a:t>або</a:t>
          </a:r>
          <a:r>
            <a:rPr lang="ru-RU" sz="1600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err="1" smtClean="0">
              <a:solidFill>
                <a:srgbClr val="002060"/>
              </a:solidFill>
            </a:rPr>
            <a:t>вторинний</a:t>
          </a:r>
          <a:r>
            <a:rPr lang="ru-RU" sz="1600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err="1" smtClean="0">
              <a:solidFill>
                <a:srgbClr val="002060"/>
              </a:solidFill>
            </a:rPr>
            <a:t>еталон</a:t>
          </a:r>
          <a:r>
            <a:rPr lang="ru-RU" sz="1600" kern="1200" dirty="0" smtClean="0">
              <a:solidFill>
                <a:srgbClr val="002060"/>
              </a:solidFill>
            </a:rPr>
            <a:t>, </a:t>
          </a:r>
          <a:r>
            <a:rPr lang="ru-RU" sz="1600" kern="1200" dirty="0" err="1" smtClean="0">
              <a:solidFill>
                <a:srgbClr val="002060"/>
              </a:solidFill>
            </a:rPr>
            <a:t>що</a:t>
          </a:r>
          <a:r>
            <a:rPr lang="ru-RU" sz="1600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err="1" smtClean="0">
              <a:solidFill>
                <a:srgbClr val="002060"/>
              </a:solidFill>
            </a:rPr>
            <a:t>перебуває</a:t>
          </a:r>
          <a:r>
            <a:rPr lang="ru-RU" sz="1600" kern="1200" dirty="0" smtClean="0">
              <a:solidFill>
                <a:srgbClr val="002060"/>
              </a:solidFill>
            </a:rPr>
            <a:t> в </a:t>
          </a:r>
          <a:r>
            <a:rPr lang="ru-RU" sz="1600" kern="1200" dirty="0" err="1" smtClean="0">
              <a:solidFill>
                <a:srgbClr val="002060"/>
              </a:solidFill>
            </a:rPr>
            <a:t>державній</a:t>
          </a:r>
          <a:r>
            <a:rPr lang="ru-RU" sz="1600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err="1" smtClean="0">
              <a:solidFill>
                <a:srgbClr val="002060"/>
              </a:solidFill>
            </a:rPr>
            <a:t>власності</a:t>
          </a:r>
          <a:endParaRPr lang="uk-UA" sz="1600" kern="1200" dirty="0">
            <a:solidFill>
              <a:srgbClr val="002060"/>
            </a:solidFill>
          </a:endParaRPr>
        </a:p>
      </dsp:txBody>
      <dsp:txXfrm>
        <a:off x="29163" y="29163"/>
        <a:ext cx="5425092" cy="937385"/>
      </dsp:txXfrm>
    </dsp:sp>
    <dsp:sp modelId="{0629FF62-EBC3-4D90-8C68-5901AF37E6D0}">
      <dsp:nvSpPr>
        <dsp:cNvPr id="0" name=""/>
        <dsp:cNvSpPr/>
      </dsp:nvSpPr>
      <dsp:spPr>
        <a:xfrm>
          <a:off x="551383" y="1176750"/>
          <a:ext cx="65836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44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lin ang="162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rgbClr val="002060"/>
              </a:solidFill>
            </a:rPr>
            <a:t>Первинний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еталон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smtClean="0">
              <a:solidFill>
                <a:srgbClr val="002060"/>
              </a:solidFill>
            </a:rPr>
            <a:t>- </a:t>
          </a:r>
          <a:r>
            <a:rPr lang="ru-RU" sz="1600" kern="1200" dirty="0" err="1" smtClean="0">
              <a:solidFill>
                <a:srgbClr val="002060"/>
              </a:solidFill>
            </a:rPr>
            <a:t>еталон</a:t>
          </a:r>
          <a:r>
            <a:rPr lang="ru-RU" sz="1600" kern="1200" dirty="0" smtClean="0">
              <a:solidFill>
                <a:srgbClr val="002060"/>
              </a:solidFill>
            </a:rPr>
            <a:t>, установлений з </a:t>
          </a:r>
          <a:r>
            <a:rPr lang="ru-RU" sz="1600" kern="1200" dirty="0" err="1" smtClean="0">
              <a:solidFill>
                <a:srgbClr val="002060"/>
              </a:solidFill>
            </a:rPr>
            <a:t>використанням</a:t>
          </a:r>
          <a:r>
            <a:rPr lang="ru-RU" sz="1600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err="1" smtClean="0">
              <a:solidFill>
                <a:srgbClr val="002060"/>
              </a:solidFill>
            </a:rPr>
            <a:t>первинної</a:t>
          </a:r>
          <a:r>
            <a:rPr lang="ru-RU" sz="1600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err="1" smtClean="0">
              <a:solidFill>
                <a:srgbClr val="002060"/>
              </a:solidFill>
            </a:rPr>
            <a:t>референтної</a:t>
          </a:r>
          <a:r>
            <a:rPr lang="ru-RU" sz="1600" kern="1200" dirty="0" smtClean="0">
              <a:solidFill>
                <a:srgbClr val="002060"/>
              </a:solidFill>
            </a:rPr>
            <a:t> методики </a:t>
          </a:r>
          <a:r>
            <a:rPr lang="ru-RU" sz="1600" kern="1200" dirty="0" err="1" smtClean="0">
              <a:solidFill>
                <a:srgbClr val="002060"/>
              </a:solidFill>
            </a:rPr>
            <a:t>вимірювань</a:t>
          </a:r>
          <a:r>
            <a:rPr lang="ru-RU" sz="1600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err="1" smtClean="0">
              <a:solidFill>
                <a:srgbClr val="002060"/>
              </a:solidFill>
            </a:rPr>
            <a:t>або</a:t>
          </a:r>
          <a:r>
            <a:rPr lang="ru-RU" sz="1600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err="1" smtClean="0">
              <a:solidFill>
                <a:srgbClr val="002060"/>
              </a:solidFill>
            </a:rPr>
            <a:t>створений</a:t>
          </a:r>
          <a:r>
            <a:rPr lang="ru-RU" sz="1600" kern="1200" dirty="0" smtClean="0">
              <a:solidFill>
                <a:srgbClr val="002060"/>
              </a:solidFill>
            </a:rPr>
            <a:t> як артефакт, </a:t>
          </a:r>
          <a:r>
            <a:rPr lang="ru-RU" sz="1600" kern="1200" dirty="0" err="1" smtClean="0">
              <a:solidFill>
                <a:srgbClr val="002060"/>
              </a:solidFill>
            </a:rPr>
            <a:t>обраний</a:t>
          </a:r>
          <a:r>
            <a:rPr lang="ru-RU" sz="1600" kern="1200" dirty="0" smtClean="0">
              <a:solidFill>
                <a:srgbClr val="002060"/>
              </a:solidFill>
            </a:rPr>
            <a:t> за </a:t>
          </a:r>
          <a:r>
            <a:rPr lang="ru-RU" sz="1600" kern="1200" dirty="0" err="1" smtClean="0">
              <a:solidFill>
                <a:srgbClr val="002060"/>
              </a:solidFill>
            </a:rPr>
            <a:t>угодою</a:t>
          </a:r>
          <a:endParaRPr lang="uk-UA" sz="1600" kern="1200" dirty="0">
            <a:solidFill>
              <a:srgbClr val="002060"/>
            </a:solidFill>
          </a:endParaRPr>
        </a:p>
      </dsp:txBody>
      <dsp:txXfrm>
        <a:off x="580546" y="1205913"/>
        <a:ext cx="5326758" cy="937385"/>
      </dsp:txXfrm>
    </dsp:sp>
    <dsp:sp modelId="{55E9B00B-42D2-4BA7-B5B8-FC8DDACC92DE}">
      <dsp:nvSpPr>
        <dsp:cNvPr id="0" name=""/>
        <dsp:cNvSpPr/>
      </dsp:nvSpPr>
      <dsp:spPr>
        <a:xfrm>
          <a:off x="1094536" y="2353500"/>
          <a:ext cx="65836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44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lin ang="162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rgbClr val="002060"/>
              </a:solidFill>
            </a:rPr>
            <a:t>Вторинний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еталон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smtClean="0">
              <a:solidFill>
                <a:srgbClr val="002060"/>
              </a:solidFill>
            </a:rPr>
            <a:t>- </a:t>
          </a:r>
          <a:r>
            <a:rPr lang="ru-RU" sz="1600" kern="1200" dirty="0" err="1" smtClean="0">
              <a:solidFill>
                <a:srgbClr val="002060"/>
              </a:solidFill>
            </a:rPr>
            <a:t>еталон</a:t>
          </a:r>
          <a:r>
            <a:rPr lang="ru-RU" sz="1600" kern="1200" dirty="0" smtClean="0">
              <a:solidFill>
                <a:srgbClr val="002060"/>
              </a:solidFill>
            </a:rPr>
            <a:t>, установлений шляхом </a:t>
          </a:r>
          <a:r>
            <a:rPr lang="ru-RU" sz="1600" kern="1200" dirty="0" err="1" smtClean="0">
              <a:solidFill>
                <a:srgbClr val="002060"/>
              </a:solidFill>
            </a:rPr>
            <a:t>калібрування</a:t>
          </a:r>
          <a:r>
            <a:rPr lang="ru-RU" sz="1600" kern="1200" dirty="0" smtClean="0">
              <a:solidFill>
                <a:srgbClr val="002060"/>
              </a:solidFill>
            </a:rPr>
            <a:t> за </a:t>
          </a:r>
          <a:r>
            <a:rPr lang="ru-RU" sz="1600" kern="1200" dirty="0" err="1" smtClean="0">
              <a:solidFill>
                <a:srgbClr val="002060"/>
              </a:solidFill>
            </a:rPr>
            <a:t>первинним</a:t>
          </a:r>
          <a:r>
            <a:rPr lang="ru-RU" sz="1600" kern="1200" dirty="0" smtClean="0">
              <a:solidFill>
                <a:srgbClr val="002060"/>
              </a:solidFill>
            </a:rPr>
            <a:t> </a:t>
          </a:r>
          <a:r>
            <a:rPr lang="ru-RU" sz="1600" kern="1200" dirty="0" err="1" smtClean="0">
              <a:solidFill>
                <a:srgbClr val="002060"/>
              </a:solidFill>
            </a:rPr>
            <a:t>еталоном</a:t>
          </a:r>
          <a:r>
            <a:rPr lang="ru-RU" sz="1600" kern="1200" dirty="0" smtClean="0">
              <a:solidFill>
                <a:srgbClr val="002060"/>
              </a:solidFill>
            </a:rPr>
            <a:t> для </a:t>
          </a:r>
          <a:r>
            <a:rPr lang="ru-RU" sz="1600" kern="1200" dirty="0" err="1" smtClean="0">
              <a:solidFill>
                <a:srgbClr val="002060"/>
              </a:solidFill>
            </a:rPr>
            <a:t>величини</a:t>
          </a:r>
          <a:r>
            <a:rPr lang="ru-RU" sz="1600" kern="1200" dirty="0" smtClean="0">
              <a:solidFill>
                <a:srgbClr val="002060"/>
              </a:solidFill>
            </a:rPr>
            <a:t> того самого роду</a:t>
          </a:r>
          <a:endParaRPr lang="uk-UA" sz="1600" kern="1200" dirty="0">
            <a:solidFill>
              <a:srgbClr val="002060"/>
            </a:solidFill>
          </a:endParaRPr>
        </a:p>
      </dsp:txBody>
      <dsp:txXfrm>
        <a:off x="1123699" y="2382663"/>
        <a:ext cx="5334987" cy="937385"/>
      </dsp:txXfrm>
    </dsp:sp>
    <dsp:sp modelId="{7DE7E47A-D8D5-4D94-A3F9-B218864101CE}">
      <dsp:nvSpPr>
        <dsp:cNvPr id="0" name=""/>
        <dsp:cNvSpPr/>
      </dsp:nvSpPr>
      <dsp:spPr>
        <a:xfrm>
          <a:off x="1645920" y="3530251"/>
          <a:ext cx="6583680" cy="995711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44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lin ang="162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err="1" smtClean="0">
              <a:solidFill>
                <a:srgbClr val="002060"/>
              </a:solidFill>
            </a:rPr>
            <a:t>Робочий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еталон</a:t>
          </a:r>
          <a:r>
            <a:rPr lang="ru-RU" sz="1600" b="1" kern="1200" dirty="0" smtClean="0">
              <a:solidFill>
                <a:srgbClr val="002060"/>
              </a:solidFill>
            </a:rPr>
            <a:t> - </a:t>
          </a:r>
          <a:r>
            <a:rPr lang="ru-RU" sz="1600" b="1" kern="1200" dirty="0" err="1" smtClean="0">
              <a:solidFill>
                <a:srgbClr val="002060"/>
              </a:solidFill>
            </a:rPr>
            <a:t>еталон</a:t>
          </a:r>
          <a:r>
            <a:rPr lang="ru-RU" sz="1600" b="1" kern="1200" dirty="0" smtClean="0">
              <a:solidFill>
                <a:srgbClr val="002060"/>
              </a:solidFill>
            </a:rPr>
            <a:t>, </a:t>
          </a:r>
          <a:r>
            <a:rPr lang="ru-RU" sz="1600" b="1" kern="1200" dirty="0" err="1" smtClean="0">
              <a:solidFill>
                <a:srgbClr val="002060"/>
              </a:solidFill>
            </a:rPr>
            <a:t>який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використовується</a:t>
          </a:r>
          <a:r>
            <a:rPr lang="ru-RU" sz="1600" b="1" kern="1200" dirty="0" smtClean="0">
              <a:solidFill>
                <a:srgbClr val="002060"/>
              </a:solidFill>
            </a:rPr>
            <a:t> для </a:t>
          </a:r>
          <a:r>
            <a:rPr lang="ru-RU" sz="1600" b="1" kern="1200" dirty="0" err="1" smtClean="0">
              <a:solidFill>
                <a:srgbClr val="002060"/>
              </a:solidFill>
            </a:rPr>
            <a:t>регулярних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калібрувань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або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повірки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засобів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вимірювальної</a:t>
          </a:r>
          <a:r>
            <a:rPr lang="ru-RU" sz="1600" b="1" kern="1200" dirty="0" smtClean="0">
              <a:solidFill>
                <a:srgbClr val="002060"/>
              </a:solidFill>
            </a:rPr>
            <a:t> </a:t>
          </a:r>
          <a:r>
            <a:rPr lang="ru-RU" sz="1600" b="1" kern="1200" dirty="0" err="1" smtClean="0">
              <a:solidFill>
                <a:srgbClr val="002060"/>
              </a:solidFill>
            </a:rPr>
            <a:t>техніки</a:t>
          </a:r>
          <a:endParaRPr lang="ru-RU" sz="1600" b="1" kern="1200" dirty="0">
            <a:solidFill>
              <a:srgbClr val="002060"/>
            </a:solidFill>
          </a:endParaRPr>
        </a:p>
      </dsp:txBody>
      <dsp:txXfrm>
        <a:off x="1675083" y="3559414"/>
        <a:ext cx="5326758" cy="937385"/>
      </dsp:txXfrm>
    </dsp:sp>
    <dsp:sp modelId="{01DA8F51-51AD-4178-A2E3-2E289106D284}">
      <dsp:nvSpPr>
        <dsp:cNvPr id="0" name=""/>
        <dsp:cNvSpPr/>
      </dsp:nvSpPr>
      <dsp:spPr>
        <a:xfrm>
          <a:off x="5936467" y="762624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rgbClr val="0070C0"/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100" kern="1200"/>
        </a:p>
      </dsp:txBody>
      <dsp:txXfrm>
        <a:off x="6082090" y="762624"/>
        <a:ext cx="355966" cy="487027"/>
      </dsp:txXfrm>
    </dsp:sp>
    <dsp:sp modelId="{93356C67-838A-4EEB-91A9-720A5163CD2A}">
      <dsp:nvSpPr>
        <dsp:cNvPr id="0" name=""/>
        <dsp:cNvSpPr/>
      </dsp:nvSpPr>
      <dsp:spPr>
        <a:xfrm>
          <a:off x="6487850" y="1939375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rgbClr val="0672D4"/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100" kern="1200"/>
        </a:p>
      </dsp:txBody>
      <dsp:txXfrm>
        <a:off x="6633473" y="1939375"/>
        <a:ext cx="355966" cy="487027"/>
      </dsp:txXfrm>
    </dsp:sp>
    <dsp:sp modelId="{C9CEB703-EEEF-4478-91BB-002AB106499C}">
      <dsp:nvSpPr>
        <dsp:cNvPr id="0" name=""/>
        <dsp:cNvSpPr/>
      </dsp:nvSpPr>
      <dsp:spPr>
        <a:xfrm>
          <a:off x="7031004" y="3116125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rgbClr val="0672D4"/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100" kern="1200"/>
        </a:p>
      </dsp:txBody>
      <dsp:txXfrm>
        <a:off x="7176627" y="3116125"/>
        <a:ext cx="355966" cy="48702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062EFE-BAB0-4CAF-BD20-AA3ACA093AAA}">
      <dsp:nvSpPr>
        <dsp:cNvPr id="0" name=""/>
        <dsp:cNvSpPr/>
      </dsp:nvSpPr>
      <dsp:spPr>
        <a:xfrm>
          <a:off x="1092822" y="1965063"/>
          <a:ext cx="518429" cy="12497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9214" y="0"/>
              </a:lnTo>
              <a:lnTo>
                <a:pt x="259214" y="1249752"/>
              </a:lnTo>
              <a:lnTo>
                <a:pt x="518429" y="124975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1318212" y="2556114"/>
        <a:ext cx="67650" cy="67650"/>
      </dsp:txXfrm>
    </dsp:sp>
    <dsp:sp modelId="{C391B1D9-EA2F-4A5E-B77E-7EE2CDD4DE09}">
      <dsp:nvSpPr>
        <dsp:cNvPr id="0" name=""/>
        <dsp:cNvSpPr/>
      </dsp:nvSpPr>
      <dsp:spPr>
        <a:xfrm>
          <a:off x="1092822" y="1746655"/>
          <a:ext cx="539007" cy="218407"/>
        </a:xfrm>
        <a:custGeom>
          <a:avLst/>
          <a:gdLst/>
          <a:ahLst/>
          <a:cxnLst/>
          <a:rect l="0" t="0" r="0" b="0"/>
          <a:pathLst>
            <a:path>
              <a:moveTo>
                <a:pt x="0" y="218407"/>
              </a:moveTo>
              <a:lnTo>
                <a:pt x="269503" y="218407"/>
              </a:lnTo>
              <a:lnTo>
                <a:pt x="269503" y="0"/>
              </a:lnTo>
              <a:lnTo>
                <a:pt x="539007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500" kern="1200"/>
        </a:p>
      </dsp:txBody>
      <dsp:txXfrm>
        <a:off x="1347787" y="1841320"/>
        <a:ext cx="29078" cy="29078"/>
      </dsp:txXfrm>
    </dsp:sp>
    <dsp:sp modelId="{ABBCE72D-0E0B-4CF3-A387-20F504D37AA2}">
      <dsp:nvSpPr>
        <dsp:cNvPr id="0" name=""/>
        <dsp:cNvSpPr/>
      </dsp:nvSpPr>
      <dsp:spPr>
        <a:xfrm>
          <a:off x="1092822" y="429127"/>
          <a:ext cx="518457" cy="1535936"/>
        </a:xfrm>
        <a:custGeom>
          <a:avLst/>
          <a:gdLst/>
          <a:ahLst/>
          <a:cxnLst/>
          <a:rect l="0" t="0" r="0" b="0"/>
          <a:pathLst>
            <a:path>
              <a:moveTo>
                <a:pt x="0" y="1535936"/>
              </a:moveTo>
              <a:lnTo>
                <a:pt x="259228" y="1535936"/>
              </a:lnTo>
              <a:lnTo>
                <a:pt x="259228" y="0"/>
              </a:lnTo>
              <a:lnTo>
                <a:pt x="518457" y="0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00" kern="1200"/>
        </a:p>
      </dsp:txBody>
      <dsp:txXfrm>
        <a:off x="1311524" y="1156568"/>
        <a:ext cx="81053" cy="81053"/>
      </dsp:txXfrm>
    </dsp:sp>
    <dsp:sp modelId="{0B932B81-6C59-484B-82ED-13462EFDDF78}">
      <dsp:nvSpPr>
        <dsp:cNvPr id="0" name=""/>
        <dsp:cNvSpPr/>
      </dsp:nvSpPr>
      <dsp:spPr>
        <a:xfrm rot="16200000">
          <a:off x="-1338680" y="1498623"/>
          <a:ext cx="3930126" cy="932879"/>
        </a:xfrm>
        <a:prstGeom prst="rect">
          <a:avLst/>
        </a:prstGeom>
        <a:solidFill>
          <a:srgbClr val="0672D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 smtClean="0">
              <a:solidFill>
                <a:srgbClr val="FFFF00"/>
              </a:solidFill>
            </a:rPr>
            <a:t>80 категорій засобів вимірювальної техніки визначені Урядом України </a:t>
          </a:r>
          <a:endParaRPr lang="uk-UA" sz="2100" kern="1200" dirty="0"/>
        </a:p>
      </dsp:txBody>
      <dsp:txXfrm>
        <a:off x="-1338680" y="1498623"/>
        <a:ext cx="3930126" cy="932879"/>
      </dsp:txXfrm>
    </dsp:sp>
    <dsp:sp modelId="{ACD192E7-B9ED-4504-8F79-3667D1629A1E}">
      <dsp:nvSpPr>
        <dsp:cNvPr id="0" name=""/>
        <dsp:cNvSpPr/>
      </dsp:nvSpPr>
      <dsp:spPr>
        <a:xfrm>
          <a:off x="1611280" y="0"/>
          <a:ext cx="6480694" cy="858254"/>
        </a:xfrm>
        <a:prstGeom prst="rect">
          <a:avLst/>
        </a:prstGeom>
        <a:gradFill flip="none" rotWithShape="1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72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path path="circle">
            <a:fillToRect l="100000" t="100000"/>
          </a:path>
          <a:tileRect r="-100000" b="-10000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err="1" smtClean="0">
              <a:solidFill>
                <a:srgbClr val="002060"/>
              </a:solidFill>
            </a:rPr>
            <a:t>Обов</a:t>
          </a:r>
          <a:r>
            <a:rPr lang="en-US" sz="1400" kern="1200" dirty="0" smtClean="0">
              <a:solidFill>
                <a:srgbClr val="002060"/>
              </a:solidFill>
            </a:rPr>
            <a:t>’</a:t>
          </a:r>
          <a:r>
            <a:rPr lang="uk-UA" sz="1400" kern="1200" dirty="0" err="1" smtClean="0">
              <a:solidFill>
                <a:srgbClr val="002060"/>
              </a:solidFill>
            </a:rPr>
            <a:t>язкова</a:t>
          </a:r>
          <a:r>
            <a:rPr lang="uk-UA" sz="1400" kern="1200" dirty="0" smtClean="0">
              <a:solidFill>
                <a:srgbClr val="002060"/>
              </a:solidFill>
            </a:rPr>
            <a:t> періодична повірка засобів вимірювальної техніки, які застосовуються у сфері законодавчо регульованої метрології (стаття 3 Закону </a:t>
          </a:r>
          <a:r>
            <a:rPr lang="uk-UA" sz="1400" b="0" i="0" kern="1200" dirty="0" smtClean="0">
              <a:solidFill>
                <a:srgbClr val="002060"/>
              </a:solidFill>
            </a:rPr>
            <a:t>України «Про метрологію та метрологічну діяльність»</a:t>
          </a:r>
          <a:r>
            <a:rPr lang="uk-UA" sz="1400" kern="1200" dirty="0" smtClean="0">
              <a:solidFill>
                <a:srgbClr val="002060"/>
              </a:solidFill>
            </a:rPr>
            <a:t>) </a:t>
          </a:r>
          <a:endParaRPr lang="uk-UA" sz="1400" kern="1200" dirty="0"/>
        </a:p>
      </dsp:txBody>
      <dsp:txXfrm>
        <a:off x="1611280" y="0"/>
        <a:ext cx="6480694" cy="858254"/>
      </dsp:txXfrm>
    </dsp:sp>
    <dsp:sp modelId="{1633E410-3115-44C4-AC2B-B9A05E74C797}">
      <dsp:nvSpPr>
        <dsp:cNvPr id="0" name=""/>
        <dsp:cNvSpPr/>
      </dsp:nvSpPr>
      <dsp:spPr>
        <a:xfrm>
          <a:off x="1631830" y="1103973"/>
          <a:ext cx="6436187" cy="1285364"/>
        </a:xfrm>
        <a:prstGeom prst="rect">
          <a:avLst/>
        </a:prstGeom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72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path path="circle">
            <a:fillToRect l="100000" t="100000"/>
          </a:path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0" i="0" kern="1200" dirty="0" smtClean="0">
              <a:solidFill>
                <a:srgbClr val="002060"/>
              </a:solidFill>
            </a:rPr>
            <a:t>Делегування науковими метрологічними центрами, метрологічними центрами та </a:t>
          </a:r>
          <a:r>
            <a:rPr lang="uk-UA" sz="1400" b="0" i="0" kern="1200" dirty="0" err="1" smtClean="0">
              <a:solidFill>
                <a:srgbClr val="002060"/>
              </a:solidFill>
            </a:rPr>
            <a:t>повірочними</a:t>
          </a:r>
          <a:r>
            <a:rPr lang="uk-UA" sz="1400" b="0" i="0" kern="1200" dirty="0" smtClean="0">
              <a:solidFill>
                <a:srgbClr val="002060"/>
              </a:solidFill>
            </a:rPr>
            <a:t> лабораторіями, визначеними частиною п</a:t>
          </a:r>
          <a:r>
            <a:rPr lang="en-US" sz="1400" b="0" i="0" kern="1200" dirty="0" smtClean="0">
              <a:solidFill>
                <a:srgbClr val="002060"/>
              </a:solidFill>
            </a:rPr>
            <a:t>’</a:t>
          </a:r>
          <a:r>
            <a:rPr lang="uk-UA" sz="1400" b="0" i="0" kern="1200" dirty="0" err="1" smtClean="0">
              <a:solidFill>
                <a:srgbClr val="002060"/>
              </a:solidFill>
            </a:rPr>
            <a:t>ятою</a:t>
          </a:r>
          <a:r>
            <a:rPr lang="uk-UA" sz="1400" b="0" i="0" kern="1200" dirty="0" smtClean="0">
              <a:solidFill>
                <a:srgbClr val="002060"/>
              </a:solidFill>
            </a:rPr>
            <a:t> статі 17 Закону </a:t>
          </a:r>
          <a:r>
            <a:rPr lang="uk-UA" sz="1400" b="0" i="0" kern="1200" dirty="0" smtClean="0">
              <a:solidFill>
                <a:srgbClr val="002060"/>
              </a:solidFill>
            </a:rPr>
            <a:t>України «Про метрологію та метрологічну діяльність», </a:t>
          </a:r>
          <a:r>
            <a:rPr lang="uk-UA" sz="1400" b="0" i="0" kern="1200" dirty="0" smtClean="0">
              <a:solidFill>
                <a:srgbClr val="002060"/>
              </a:solidFill>
            </a:rPr>
            <a:t>своїх повноважень щодо проведення повірки законодавчо регульованих </a:t>
          </a:r>
          <a:r>
            <a:rPr lang="uk-UA" sz="1400" b="0" i="0" kern="1200" dirty="0" smtClean="0">
              <a:solidFill>
                <a:srgbClr val="002060"/>
              </a:solidFill>
            </a:rPr>
            <a:t>засобів вимірювальної техніки, </a:t>
          </a:r>
          <a:r>
            <a:rPr lang="uk-UA" sz="1400" b="0" i="0" kern="1200" dirty="0" smtClean="0">
              <a:solidFill>
                <a:srgbClr val="002060"/>
              </a:solidFill>
            </a:rPr>
            <a:t>що перебувають в експлуатації, іншим особам або залучення ними в будь-який спосіб до цієї діяльності осіб, які не мають відповідних на те повноважень, забороняється</a:t>
          </a:r>
          <a:endParaRPr lang="uk-UA" sz="1400" kern="1200" dirty="0"/>
        </a:p>
      </dsp:txBody>
      <dsp:txXfrm>
        <a:off x="1631830" y="1103973"/>
        <a:ext cx="6436187" cy="1285364"/>
      </dsp:txXfrm>
    </dsp:sp>
    <dsp:sp modelId="{B3A20B4C-55D2-48C9-9508-D1080C68539D}">
      <dsp:nvSpPr>
        <dsp:cNvPr id="0" name=""/>
        <dsp:cNvSpPr/>
      </dsp:nvSpPr>
      <dsp:spPr>
        <a:xfrm>
          <a:off x="1611252" y="2581020"/>
          <a:ext cx="6421014" cy="1267590"/>
        </a:xfrm>
        <a:prstGeom prst="rect">
          <a:avLst/>
        </a:prstGeom>
        <a:gradFill rotWithShape="0">
          <a:gsLst>
            <a:gs pos="0">
              <a:srgbClr val="FFFF00"/>
            </a:gs>
            <a:gs pos="53000">
              <a:schemeClr val="accent1">
                <a:lumMod val="45000"/>
                <a:lumOff val="55000"/>
              </a:schemeClr>
            </a:gs>
            <a:gs pos="72000">
              <a:schemeClr val="accent1">
                <a:lumMod val="45000"/>
                <a:lumOff val="55000"/>
              </a:schemeClr>
            </a:gs>
            <a:gs pos="100000">
              <a:srgbClr val="0672D4"/>
            </a:gs>
          </a:gsLst>
          <a:path path="circle">
            <a:fillToRect l="100000" t="100000"/>
          </a:path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>
              <a:solidFill>
                <a:srgbClr val="002060"/>
              </a:solidFill>
            </a:rPr>
            <a:t>Повірка законодавчо регульованих засобів вимірювальної техніки, що перебувають в експлуатації, проводиться за методиками повірки, які визначаються нормативно-правовими актами центрального органу виконавчої влади, що забезпечує формування державної політики у сфері метрології та метрологічної діяльності, або національними стандартами.</a:t>
          </a:r>
          <a:endParaRPr lang="uk-UA" sz="1400" kern="1200" dirty="0"/>
        </a:p>
      </dsp:txBody>
      <dsp:txXfrm>
        <a:off x="1611252" y="2581020"/>
        <a:ext cx="6421014" cy="126759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FFFBAA-8346-4769-986E-6868CE8E141B}">
      <dsp:nvSpPr>
        <dsp:cNvPr id="0" name=""/>
        <dsp:cNvSpPr/>
      </dsp:nvSpPr>
      <dsp:spPr>
        <a:xfrm>
          <a:off x="0" y="388978"/>
          <a:ext cx="8229600" cy="417375"/>
        </a:xfrm>
        <a:prstGeom prst="rect">
          <a:avLst/>
        </a:prstGeom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08280" rIns="638708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000" kern="1200" dirty="0" smtClean="0"/>
            <a:t> </a:t>
          </a:r>
          <a:r>
            <a:rPr lang="uk-UA" sz="1000" kern="1200" dirty="0" smtClean="0">
              <a:solidFill>
                <a:srgbClr val="002060"/>
              </a:solidFill>
            </a:rPr>
            <a:t>щодо позбавлення національних еталонів такого статусу</a:t>
          </a:r>
          <a:endParaRPr lang="uk-UA" sz="1000" kern="1200" dirty="0">
            <a:solidFill>
              <a:srgbClr val="002060"/>
            </a:solidFill>
          </a:endParaRPr>
        </a:p>
      </dsp:txBody>
      <dsp:txXfrm>
        <a:off x="0" y="388978"/>
        <a:ext cx="8229600" cy="417375"/>
      </dsp:txXfrm>
    </dsp:sp>
    <dsp:sp modelId="{5D1B8EA2-3B00-4996-8FE9-E7B690BC8EF3}">
      <dsp:nvSpPr>
        <dsp:cNvPr id="0" name=""/>
        <dsp:cNvSpPr/>
      </dsp:nvSpPr>
      <dsp:spPr>
        <a:xfrm>
          <a:off x="411480" y="68577"/>
          <a:ext cx="6120016" cy="468001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rgbClr val="FFFF00"/>
              </a:solidFill>
            </a:rPr>
            <a:t>Уточнення статті 6 Закону про метрологію </a:t>
          </a:r>
          <a:endParaRPr lang="uk-UA" sz="1300" kern="1200" dirty="0">
            <a:solidFill>
              <a:srgbClr val="FFFF00"/>
            </a:solidFill>
          </a:endParaRPr>
        </a:p>
      </dsp:txBody>
      <dsp:txXfrm>
        <a:off x="434326" y="91423"/>
        <a:ext cx="6074324" cy="422309"/>
      </dsp:txXfrm>
    </dsp:sp>
    <dsp:sp modelId="{55629A9B-1A86-4859-9E78-EFFA4038A069}">
      <dsp:nvSpPr>
        <dsp:cNvPr id="0" name=""/>
        <dsp:cNvSpPr/>
      </dsp:nvSpPr>
      <dsp:spPr>
        <a:xfrm>
          <a:off x="0" y="1180754"/>
          <a:ext cx="8229600" cy="417375"/>
        </a:xfrm>
        <a:prstGeom prst="rect">
          <a:avLst/>
        </a:prstGeom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08280" rIns="638708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000" kern="1200" dirty="0" smtClean="0">
              <a:solidFill>
                <a:srgbClr val="002060"/>
              </a:solidFill>
            </a:rPr>
            <a:t>заміна слів «метрологічне забезпечення діяльності» на слова «забезпечення єдності вимірювань»</a:t>
          </a:r>
          <a:endParaRPr lang="uk-UA" sz="1000" kern="1200" dirty="0">
            <a:solidFill>
              <a:srgbClr val="002060"/>
            </a:solidFill>
          </a:endParaRPr>
        </a:p>
      </dsp:txBody>
      <dsp:txXfrm>
        <a:off x="0" y="1180754"/>
        <a:ext cx="8229600" cy="417375"/>
      </dsp:txXfrm>
    </dsp:sp>
    <dsp:sp modelId="{72C34992-32E9-4A13-BB8D-E3F4B9D0202F}">
      <dsp:nvSpPr>
        <dsp:cNvPr id="0" name=""/>
        <dsp:cNvSpPr/>
      </dsp:nvSpPr>
      <dsp:spPr>
        <a:xfrm>
          <a:off x="411480" y="860353"/>
          <a:ext cx="6120016" cy="468001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rgbClr val="FFFF00"/>
              </a:solidFill>
            </a:rPr>
            <a:t>Щодо метрологічного забезпечення діяльності у сфері оборони (стаття 15 Закону про метрологію):</a:t>
          </a:r>
          <a:endParaRPr lang="uk-UA" sz="1300" kern="1200" dirty="0">
            <a:solidFill>
              <a:srgbClr val="FFFF00"/>
            </a:solidFill>
          </a:endParaRPr>
        </a:p>
      </dsp:txBody>
      <dsp:txXfrm>
        <a:off x="434326" y="883199"/>
        <a:ext cx="6074324" cy="422309"/>
      </dsp:txXfrm>
    </dsp:sp>
    <dsp:sp modelId="{974362BD-D0D6-4172-A467-146BFDAB1722}">
      <dsp:nvSpPr>
        <dsp:cNvPr id="0" name=""/>
        <dsp:cNvSpPr/>
      </dsp:nvSpPr>
      <dsp:spPr>
        <a:xfrm>
          <a:off x="0" y="2116529"/>
          <a:ext cx="8229600" cy="677250"/>
        </a:xfrm>
        <a:prstGeom prst="rect">
          <a:avLst/>
        </a:prstGeom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08280" rIns="638708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000" kern="1200" dirty="0" smtClean="0">
              <a:solidFill>
                <a:srgbClr val="002060"/>
              </a:solidFill>
            </a:rPr>
            <a:t>Ця стаття поєднує у собі деякі положення чинної статті 18 Закону про метрологію, постанови Кабінету Міністрів України від 24.02.2016 № 117 та наказу </a:t>
          </a:r>
          <a:r>
            <a:rPr lang="uk-UA" sz="1000" kern="1200" dirty="0" err="1" smtClean="0">
              <a:solidFill>
                <a:srgbClr val="002060"/>
              </a:solidFill>
            </a:rPr>
            <a:t>Мінекономрозвитку</a:t>
          </a:r>
          <a:r>
            <a:rPr lang="uk-UA" sz="1000" kern="1200" dirty="0" smtClean="0">
              <a:solidFill>
                <a:srgbClr val="002060"/>
              </a:solidFill>
            </a:rPr>
            <a:t> від 23.09.2015 № 1192, зареєстрованого у Мін’юсті 07.10.2015 за № 1213/27658 </a:t>
          </a:r>
          <a:endParaRPr lang="uk-UA" sz="1000" kern="1200" dirty="0">
            <a:solidFill>
              <a:srgbClr val="002060"/>
            </a:solidFill>
          </a:endParaRPr>
        </a:p>
      </dsp:txBody>
      <dsp:txXfrm>
        <a:off x="0" y="2116529"/>
        <a:ext cx="8229600" cy="677250"/>
      </dsp:txXfrm>
    </dsp:sp>
    <dsp:sp modelId="{E82A15B1-48CD-48FE-BA88-87A0F7331D91}">
      <dsp:nvSpPr>
        <dsp:cNvPr id="0" name=""/>
        <dsp:cNvSpPr/>
      </dsp:nvSpPr>
      <dsp:spPr>
        <a:xfrm>
          <a:off x="411480" y="1652129"/>
          <a:ext cx="6120016" cy="611999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rgbClr val="FFFF00"/>
              </a:solidFill>
            </a:rPr>
            <a:t>Щодо уповноваження на проведення повірки </a:t>
          </a:r>
          <a:r>
            <a:rPr lang="uk-UA" sz="1300" kern="1200" dirty="0" smtClean="0">
              <a:solidFill>
                <a:srgbClr val="FFFF00"/>
              </a:solidFill>
            </a:rPr>
            <a:t>засобів вимірювальної техніки, </a:t>
          </a:r>
          <a:r>
            <a:rPr lang="uk-UA" sz="1300" kern="1200" dirty="0" smtClean="0">
              <a:solidFill>
                <a:srgbClr val="FFFF00"/>
              </a:solidFill>
            </a:rPr>
            <a:t>що перебувають в експлуатації, та моніторинг уповноважених організацій (стаття 18 Закону про метрологію):</a:t>
          </a:r>
          <a:endParaRPr lang="uk-UA" sz="1300" kern="1200" dirty="0">
            <a:solidFill>
              <a:srgbClr val="FFFF00"/>
            </a:solidFill>
          </a:endParaRPr>
        </a:p>
      </dsp:txBody>
      <dsp:txXfrm>
        <a:off x="441355" y="1682004"/>
        <a:ext cx="6060266" cy="552249"/>
      </dsp:txXfrm>
    </dsp:sp>
    <dsp:sp modelId="{BC639253-7769-4010-B108-09529BCC4CF4}">
      <dsp:nvSpPr>
        <dsp:cNvPr id="0" name=""/>
        <dsp:cNvSpPr/>
      </dsp:nvSpPr>
      <dsp:spPr>
        <a:xfrm>
          <a:off x="0" y="3168181"/>
          <a:ext cx="8229600" cy="252000"/>
        </a:xfrm>
        <a:prstGeom prst="rect">
          <a:avLst/>
        </a:prstGeom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08280" rIns="638708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uk-UA" sz="1000" kern="1200" dirty="0"/>
        </a:p>
      </dsp:txBody>
      <dsp:txXfrm>
        <a:off x="0" y="3168181"/>
        <a:ext cx="8229600" cy="252000"/>
      </dsp:txXfrm>
    </dsp:sp>
    <dsp:sp modelId="{294C9741-F2BF-46CD-A30F-459B62BBBE96}">
      <dsp:nvSpPr>
        <dsp:cNvPr id="0" name=""/>
        <dsp:cNvSpPr/>
      </dsp:nvSpPr>
      <dsp:spPr>
        <a:xfrm>
          <a:off x="422631" y="2847779"/>
          <a:ext cx="6120016" cy="468001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rgbClr val="FFFF00"/>
              </a:solidFill>
              <a:latin typeface="+mn-lt"/>
            </a:rPr>
            <a:t>Доповнено статтею 18 </a:t>
          </a:r>
          <a:r>
            <a:rPr lang="uk-UA" sz="1300" kern="1200" dirty="0" smtClean="0">
              <a:solidFill>
                <a:srgbClr val="FFFF00"/>
              </a:solidFill>
              <a:latin typeface="+mn-lt"/>
              <a:cs typeface="Times New Roman" panose="02020603050405020304" pitchFamily="18" charset="0"/>
            </a:rPr>
            <a:t>¹ «Плата за видачу свідоцтва про уповноваження» </a:t>
          </a:r>
          <a:endParaRPr lang="uk-UA" sz="1300" kern="1200" dirty="0">
            <a:solidFill>
              <a:srgbClr val="FFFF00"/>
            </a:solidFill>
            <a:latin typeface="+mn-lt"/>
          </a:endParaRPr>
        </a:p>
      </dsp:txBody>
      <dsp:txXfrm>
        <a:off x="445477" y="2870625"/>
        <a:ext cx="6074324" cy="422309"/>
      </dsp:txXfrm>
    </dsp:sp>
    <dsp:sp modelId="{A90CB4CD-490E-4BA6-BAC4-91F4F8CCE473}">
      <dsp:nvSpPr>
        <dsp:cNvPr id="0" name=""/>
        <dsp:cNvSpPr/>
      </dsp:nvSpPr>
      <dsp:spPr>
        <a:xfrm>
          <a:off x="0" y="3794582"/>
          <a:ext cx="8229600" cy="417375"/>
        </a:xfrm>
        <a:prstGeom prst="rect">
          <a:avLst/>
        </a:prstGeom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08280" rIns="638708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000" kern="1200" dirty="0" smtClean="0">
              <a:solidFill>
                <a:srgbClr val="002060"/>
              </a:solidFill>
            </a:rPr>
            <a:t>стосовно калібрування не тільки засобів вимірювальної техніки, але і вторинних і робочих еталонів</a:t>
          </a:r>
          <a:endParaRPr lang="uk-UA" sz="1000" kern="1200" dirty="0">
            <a:solidFill>
              <a:srgbClr val="002060"/>
            </a:solidFill>
          </a:endParaRPr>
        </a:p>
      </dsp:txBody>
      <dsp:txXfrm>
        <a:off x="0" y="3794582"/>
        <a:ext cx="8229600" cy="417375"/>
      </dsp:txXfrm>
    </dsp:sp>
    <dsp:sp modelId="{8CF0A14E-9693-4DEE-9FD1-2D55D6DB2AB2}">
      <dsp:nvSpPr>
        <dsp:cNvPr id="0" name=""/>
        <dsp:cNvSpPr/>
      </dsp:nvSpPr>
      <dsp:spPr>
        <a:xfrm>
          <a:off x="411480" y="3474181"/>
          <a:ext cx="6120016" cy="468001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err="1" smtClean="0">
              <a:solidFill>
                <a:srgbClr val="FFFF00"/>
              </a:solidFill>
            </a:rPr>
            <a:t>Внесено</a:t>
          </a:r>
          <a:r>
            <a:rPr lang="uk-UA" sz="1300" kern="1200" dirty="0" smtClean="0">
              <a:solidFill>
                <a:srgbClr val="FFFF00"/>
              </a:solidFill>
            </a:rPr>
            <a:t> зміни до Розділу </a:t>
          </a:r>
          <a:r>
            <a:rPr lang="en-US" sz="1300" kern="1200" dirty="0" smtClean="0">
              <a:solidFill>
                <a:srgbClr val="FFFF00"/>
              </a:solidFill>
            </a:rPr>
            <a:t>V</a:t>
          </a:r>
          <a:r>
            <a:rPr lang="uk-UA" sz="1300" kern="1200" dirty="0" smtClean="0">
              <a:solidFill>
                <a:srgbClr val="FFFF00"/>
              </a:solidFill>
            </a:rPr>
            <a:t>І та статі 27 Закону про метрологію</a:t>
          </a:r>
          <a:endParaRPr lang="uk-UA" sz="1300" kern="1200" dirty="0">
            <a:solidFill>
              <a:srgbClr val="FFFF00"/>
            </a:solidFill>
          </a:endParaRPr>
        </a:p>
      </dsp:txBody>
      <dsp:txXfrm>
        <a:off x="434326" y="3497027"/>
        <a:ext cx="6074324" cy="422309"/>
      </dsp:txXfrm>
    </dsp:sp>
    <dsp:sp modelId="{E6B5CC50-CBDB-4661-9618-B845DDD3E7E3}">
      <dsp:nvSpPr>
        <dsp:cNvPr id="0" name=""/>
        <dsp:cNvSpPr/>
      </dsp:nvSpPr>
      <dsp:spPr>
        <a:xfrm>
          <a:off x="0" y="4586358"/>
          <a:ext cx="8229600" cy="551250"/>
        </a:xfrm>
        <a:prstGeom prst="rect">
          <a:avLst/>
        </a:prstGeom>
        <a:gradFill rotWithShape="0">
          <a:gsLst>
            <a:gs pos="0">
              <a:srgbClr val="FFFF00"/>
            </a:gs>
            <a:gs pos="100000">
              <a:schemeClr val="accent1">
                <a:tint val="50000"/>
                <a:shade val="100000"/>
                <a:satMod val="350000"/>
              </a:schemeClr>
            </a:gs>
          </a:gsLst>
          <a:lin ang="16200000" scaled="0"/>
        </a:gra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208280" rIns="638708" bIns="71120" numCol="1" spcCol="1270" anchor="t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000" kern="1200" dirty="0" smtClean="0">
              <a:solidFill>
                <a:srgbClr val="002060"/>
              </a:solidFill>
            </a:rPr>
            <a:t>стосовно оплати метрологічних робіт, та непоширення цієї статті на послуги з проведення оцінки відповідності засобів вимірювальної техніки</a:t>
          </a:r>
          <a:endParaRPr lang="uk-UA" sz="1000" kern="1200" dirty="0">
            <a:solidFill>
              <a:srgbClr val="002060"/>
            </a:solidFill>
          </a:endParaRPr>
        </a:p>
      </dsp:txBody>
      <dsp:txXfrm>
        <a:off x="0" y="4586358"/>
        <a:ext cx="8229600" cy="551250"/>
      </dsp:txXfrm>
    </dsp:sp>
    <dsp:sp modelId="{0BCEAF3F-1120-43EE-B803-8E846C24CC0D}">
      <dsp:nvSpPr>
        <dsp:cNvPr id="0" name=""/>
        <dsp:cNvSpPr/>
      </dsp:nvSpPr>
      <dsp:spPr>
        <a:xfrm>
          <a:off x="411480" y="4265957"/>
          <a:ext cx="6120016" cy="468001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kern="1200" dirty="0" smtClean="0">
              <a:solidFill>
                <a:srgbClr val="FFFF00"/>
              </a:solidFill>
            </a:rPr>
            <a:t>Уточнено статтю 29 Закону про метрологію</a:t>
          </a:r>
          <a:endParaRPr lang="uk-UA" sz="1300" kern="1200" dirty="0">
            <a:solidFill>
              <a:srgbClr val="FFFF00"/>
            </a:solidFill>
          </a:endParaRPr>
        </a:p>
      </dsp:txBody>
      <dsp:txXfrm>
        <a:off x="434326" y="4288803"/>
        <a:ext cx="6074324" cy="42230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FE7F88-7A1E-44F9-A0C1-3E556D69F89D}">
      <dsp:nvSpPr>
        <dsp:cNvPr id="0" name=""/>
        <dsp:cNvSpPr/>
      </dsp:nvSpPr>
      <dsp:spPr>
        <a:xfrm>
          <a:off x="0" y="2577"/>
          <a:ext cx="8229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75A3EF-CC6A-427D-84CC-90CAFD107A36}">
      <dsp:nvSpPr>
        <dsp:cNvPr id="0" name=""/>
        <dsp:cNvSpPr/>
      </dsp:nvSpPr>
      <dsp:spPr>
        <a:xfrm>
          <a:off x="0" y="2577"/>
          <a:ext cx="812628" cy="5273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lvl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6500" kern="1200" dirty="0"/>
        </a:p>
      </dsp:txBody>
      <dsp:txXfrm>
        <a:off x="0" y="2577"/>
        <a:ext cx="812628" cy="5273514"/>
      </dsp:txXfrm>
    </dsp:sp>
    <dsp:sp modelId="{E0835C0E-4B4A-4422-9D91-A2F98577D869}">
      <dsp:nvSpPr>
        <dsp:cNvPr id="0" name=""/>
        <dsp:cNvSpPr/>
      </dsp:nvSpPr>
      <dsp:spPr>
        <a:xfrm>
          <a:off x="933540" y="39785"/>
          <a:ext cx="6327750" cy="6802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Segoe UI Emoji" panose="020B0502040204020203" pitchFamily="34" charset="0"/>
              <a:cs typeface="Times New Roman" panose="02020603050405020304" pitchFamily="18" charset="0"/>
            </a:rPr>
            <a:t>скорочується перелік документів, які подаються заявником з метою його уповноваження на проведення повірки законодавчо регульованих </a:t>
          </a: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Segoe UI Emoji" panose="020B0502040204020203" pitchFamily="34" charset="0"/>
              <a:cs typeface="Times New Roman" panose="02020603050405020304" pitchFamily="18" charset="0"/>
            </a:rPr>
            <a:t>засобів вимірювальної техніки;</a:t>
          </a:r>
          <a:endParaRPr lang="uk-UA" sz="1400" b="0" kern="1200" dirty="0">
            <a:solidFill>
              <a:srgbClr val="002060"/>
            </a:solidFill>
            <a:latin typeface="+mn-lt"/>
            <a:ea typeface="Segoe UI Emoji" panose="020B0502040204020203" pitchFamily="34" charset="0"/>
          </a:endParaRPr>
        </a:p>
      </dsp:txBody>
      <dsp:txXfrm>
        <a:off x="933540" y="39785"/>
        <a:ext cx="6327750" cy="680261"/>
      </dsp:txXfrm>
    </dsp:sp>
    <dsp:sp modelId="{B76353D1-F1E7-4B3A-8EF8-CD50AF4136BB}">
      <dsp:nvSpPr>
        <dsp:cNvPr id="0" name=""/>
        <dsp:cNvSpPr/>
      </dsp:nvSpPr>
      <dsp:spPr>
        <a:xfrm>
          <a:off x="812628" y="720047"/>
          <a:ext cx="64486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0BD82C-AD07-4A55-AED2-DA4C804A65DA}">
      <dsp:nvSpPr>
        <dsp:cNvPr id="0" name=""/>
        <dsp:cNvSpPr/>
      </dsp:nvSpPr>
      <dsp:spPr>
        <a:xfrm>
          <a:off x="933540" y="757255"/>
          <a:ext cx="6327750" cy="3105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збільшується строк розгляду заяви до 80 робочих днів;</a:t>
          </a:r>
          <a:endParaRPr lang="uk-UA" sz="1400" b="0" kern="1200" dirty="0">
            <a:solidFill>
              <a:srgbClr val="002060"/>
            </a:solidFill>
            <a:latin typeface="+mn-lt"/>
          </a:endParaRPr>
        </a:p>
      </dsp:txBody>
      <dsp:txXfrm>
        <a:off x="933540" y="757255"/>
        <a:ext cx="6327750" cy="310568"/>
      </dsp:txXfrm>
    </dsp:sp>
    <dsp:sp modelId="{3A26A04C-5A89-46E4-96D9-81858EFCD3E7}">
      <dsp:nvSpPr>
        <dsp:cNvPr id="0" name=""/>
        <dsp:cNvSpPr/>
      </dsp:nvSpPr>
      <dsp:spPr>
        <a:xfrm>
          <a:off x="812628" y="1067824"/>
          <a:ext cx="64486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DADA09-A205-4037-A0FC-BC487271C03C}">
      <dsp:nvSpPr>
        <dsp:cNvPr id="0" name=""/>
        <dsp:cNvSpPr/>
      </dsp:nvSpPr>
      <dsp:spPr>
        <a:xfrm>
          <a:off x="933540" y="1105032"/>
          <a:ext cx="6327750" cy="4981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0" kern="1200" dirty="0" smtClean="0">
              <a:solidFill>
                <a:srgbClr val="002060"/>
              </a:solidFill>
              <a:latin typeface="+mn-lt"/>
            </a:rPr>
            <a:t>критерії,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яким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повинні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відповідати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уповноважені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організації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виписані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в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Законі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України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«Про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метрологію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та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метрологічну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діяльність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»; </a:t>
          </a:r>
          <a:endParaRPr lang="uk-UA" sz="1400" b="0" kern="1200" dirty="0">
            <a:solidFill>
              <a:srgbClr val="002060"/>
            </a:solidFill>
            <a:latin typeface="+mn-lt"/>
          </a:endParaRPr>
        </a:p>
      </dsp:txBody>
      <dsp:txXfrm>
        <a:off x="933540" y="1105032"/>
        <a:ext cx="6327750" cy="498164"/>
      </dsp:txXfrm>
    </dsp:sp>
    <dsp:sp modelId="{50B1412D-812C-496B-B7E1-91489CC57F7D}">
      <dsp:nvSpPr>
        <dsp:cNvPr id="0" name=""/>
        <dsp:cNvSpPr/>
      </dsp:nvSpPr>
      <dsp:spPr>
        <a:xfrm>
          <a:off x="812628" y="1603197"/>
          <a:ext cx="64486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7657F8-EB3A-49D3-A91B-730BDBD2936B}">
      <dsp:nvSpPr>
        <dsp:cNvPr id="0" name=""/>
        <dsp:cNvSpPr/>
      </dsp:nvSpPr>
      <dsp:spPr>
        <a:xfrm>
          <a:off x="933540" y="1640405"/>
          <a:ext cx="6327750" cy="12239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замість аудиторів з метрології до проведення перевірки заявника на відповідність встановленим критеріям </a:t>
          </a:r>
          <a:r>
            <a:rPr lang="uk-UA" altLang="uk-UA" sz="1400" b="0" kern="1200" dirty="0" err="1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Мінекономрозвитку</a:t>
          </a: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 залучає фахівців наукових метрологічних центрів, які мають досвід проведення повірки законодавчо регульованих </a:t>
          </a: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засобів вимірювальної техніки </a:t>
          </a: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відповідно до заявленої сфери уповноваження не менш ніж протягом </a:t>
          </a: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         5 </a:t>
          </a: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років;  </a:t>
          </a:r>
          <a:endParaRPr lang="uk-UA" sz="1400" b="0" kern="1200" dirty="0">
            <a:solidFill>
              <a:srgbClr val="002060"/>
            </a:solidFill>
            <a:latin typeface="+mn-lt"/>
          </a:endParaRPr>
        </a:p>
      </dsp:txBody>
      <dsp:txXfrm>
        <a:off x="933540" y="1640405"/>
        <a:ext cx="6327750" cy="1223999"/>
      </dsp:txXfrm>
    </dsp:sp>
    <dsp:sp modelId="{1008B60A-2C93-4429-9AF4-729CEABB3770}">
      <dsp:nvSpPr>
        <dsp:cNvPr id="0" name=""/>
        <dsp:cNvSpPr/>
      </dsp:nvSpPr>
      <dsp:spPr>
        <a:xfrm>
          <a:off x="812628" y="2864404"/>
          <a:ext cx="64486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6DEA20-8A9C-4CE9-A529-FD82F655A93B}">
      <dsp:nvSpPr>
        <dsp:cNvPr id="0" name=""/>
        <dsp:cNvSpPr/>
      </dsp:nvSpPr>
      <dsp:spPr>
        <a:xfrm>
          <a:off x="933540" y="2901612"/>
          <a:ext cx="6327750" cy="29051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уточнено п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ідстави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для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відмови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у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видачі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свідоцтва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про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уповноваження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;</a:t>
          </a:r>
          <a:endParaRPr lang="uk-UA" altLang="uk-UA" sz="1400" b="0" kern="1200" dirty="0" smtClean="0">
            <a:solidFill>
              <a:srgbClr val="002060"/>
            </a:solidFill>
            <a:latin typeface="+mn-lt"/>
            <a:ea typeface="MS PGothic" panose="020B0600070205080204" pitchFamily="34" charset="-128"/>
            <a:cs typeface="Times New Roman" panose="02020603050405020304" pitchFamily="18" charset="0"/>
          </a:endParaRPr>
        </a:p>
      </dsp:txBody>
      <dsp:txXfrm>
        <a:off x="933540" y="2901612"/>
        <a:ext cx="6327750" cy="290513"/>
      </dsp:txXfrm>
    </dsp:sp>
    <dsp:sp modelId="{2BA6F1EF-AD1F-49DF-97E8-64BE1302C521}">
      <dsp:nvSpPr>
        <dsp:cNvPr id="0" name=""/>
        <dsp:cNvSpPr/>
      </dsp:nvSpPr>
      <dsp:spPr>
        <a:xfrm>
          <a:off x="812628" y="3192126"/>
          <a:ext cx="64486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F70CAC-D6B9-4025-80A6-7DF6BDD7B525}">
      <dsp:nvSpPr>
        <dsp:cNvPr id="0" name=""/>
        <dsp:cNvSpPr/>
      </dsp:nvSpPr>
      <dsp:spPr>
        <a:xfrm>
          <a:off x="933540" y="3229334"/>
          <a:ext cx="6327750" cy="9913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just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орган з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уповноваження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здійснює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моніторинг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відповідності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уповноважених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організацій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вимогам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Закону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України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«Про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метрологію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та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метрологічну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діяльність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» та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встановленим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критеріям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,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згідно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з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вимогами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Законом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України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«Про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основні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засади державного нагляду (контролю) у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сфері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господарської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діяльності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»;</a:t>
          </a:r>
          <a:endParaRPr lang="uk-UA" altLang="uk-UA" sz="1400" b="0" kern="1200" dirty="0" smtClean="0">
            <a:solidFill>
              <a:srgbClr val="002060"/>
            </a:solidFill>
            <a:latin typeface="+mn-lt"/>
            <a:ea typeface="MS PGothic" panose="020B0600070205080204" pitchFamily="34" charset="-128"/>
            <a:cs typeface="Times New Roman" panose="02020603050405020304" pitchFamily="18" charset="0"/>
          </a:endParaRPr>
        </a:p>
      </dsp:txBody>
      <dsp:txXfrm>
        <a:off x="933540" y="3229334"/>
        <a:ext cx="6327750" cy="991351"/>
      </dsp:txXfrm>
    </dsp:sp>
    <dsp:sp modelId="{58469CA3-E320-4702-A630-2659A4A2A6AB}">
      <dsp:nvSpPr>
        <dsp:cNvPr id="0" name=""/>
        <dsp:cNvSpPr/>
      </dsp:nvSpPr>
      <dsp:spPr>
        <a:xfrm>
          <a:off x="812628" y="4220686"/>
          <a:ext cx="64486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AA7A5B-9883-47C5-BB42-59AED5E46BAC}">
      <dsp:nvSpPr>
        <dsp:cNvPr id="0" name=""/>
        <dsp:cNvSpPr/>
      </dsp:nvSpPr>
      <dsp:spPr>
        <a:xfrm>
          <a:off x="933540" y="4257894"/>
          <a:ext cx="7293365" cy="28601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altLang="uk-UA" sz="1400" b="0" kern="1200" dirty="0" smtClean="0">
              <a:solidFill>
                <a:srgbClr val="002060"/>
              </a:solidFill>
              <a:latin typeface="+mn-lt"/>
              <a:ea typeface="MS PGothic" panose="020B0600070205080204" pitchFamily="34" charset="-128"/>
              <a:cs typeface="Times New Roman" panose="02020603050405020304" pitchFamily="18" charset="0"/>
            </a:rPr>
            <a:t>уточнено положення про </a:t>
          </a:r>
          <a:r>
            <a:rPr lang="uk-UA" sz="1400" b="0" kern="1200" dirty="0" smtClean="0">
              <a:solidFill>
                <a:srgbClr val="002060"/>
              </a:solidFill>
              <a:latin typeface="+mn-lt"/>
            </a:rPr>
            <a:t>анулювання свідоцтва про уповноваження;</a:t>
          </a:r>
          <a:endParaRPr lang="uk-UA" altLang="uk-UA" sz="1400" b="0" kern="1200" dirty="0" smtClean="0">
            <a:solidFill>
              <a:srgbClr val="002060"/>
            </a:solidFill>
            <a:latin typeface="+mn-lt"/>
            <a:ea typeface="MS PGothic" panose="020B0600070205080204" pitchFamily="34" charset="-128"/>
            <a:cs typeface="Times New Roman" panose="02020603050405020304" pitchFamily="18" charset="0"/>
          </a:endParaRPr>
        </a:p>
      </dsp:txBody>
      <dsp:txXfrm>
        <a:off x="933540" y="4257894"/>
        <a:ext cx="7293365" cy="286018"/>
      </dsp:txXfrm>
    </dsp:sp>
    <dsp:sp modelId="{311D876B-E12D-4B1D-8846-2F89217A8701}">
      <dsp:nvSpPr>
        <dsp:cNvPr id="0" name=""/>
        <dsp:cNvSpPr/>
      </dsp:nvSpPr>
      <dsp:spPr>
        <a:xfrm>
          <a:off x="812628" y="4543913"/>
          <a:ext cx="64486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012120-66AC-4F8E-9B07-7F70BAAEB69B}">
      <dsp:nvSpPr>
        <dsp:cNvPr id="0" name=""/>
        <dsp:cNvSpPr/>
      </dsp:nvSpPr>
      <dsp:spPr>
        <a:xfrm>
          <a:off x="933540" y="4581121"/>
          <a:ext cx="6160002" cy="6519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спори з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питань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уповноваження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на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проведення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повірки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засобів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вимірювальної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техніки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,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що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перебувають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в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експлуатації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, </a:t>
          </a:r>
          <a:r>
            <a:rPr lang="ru-RU" sz="1400" b="0" kern="1200" dirty="0" err="1" smtClean="0">
              <a:solidFill>
                <a:srgbClr val="002060"/>
              </a:solidFill>
              <a:latin typeface="+mn-lt"/>
            </a:rPr>
            <a:t>вирішуються</a:t>
          </a:r>
          <a:r>
            <a:rPr lang="ru-RU" sz="1400" b="0" kern="1200" dirty="0" smtClean="0">
              <a:solidFill>
                <a:srgbClr val="002060"/>
              </a:solidFill>
              <a:latin typeface="+mn-lt"/>
            </a:rPr>
            <a:t> в судовому порядку</a:t>
          </a:r>
          <a:endParaRPr lang="uk-UA" sz="1400" b="0" kern="1200" dirty="0">
            <a:solidFill>
              <a:srgbClr val="002060"/>
            </a:solidFill>
            <a:latin typeface="+mn-lt"/>
          </a:endParaRPr>
        </a:p>
      </dsp:txBody>
      <dsp:txXfrm>
        <a:off x="933540" y="4581121"/>
        <a:ext cx="6160002" cy="651983"/>
      </dsp:txXfrm>
    </dsp:sp>
    <dsp:sp modelId="{7FBD7848-7C80-4DED-B9CC-842E3E3198C1}">
      <dsp:nvSpPr>
        <dsp:cNvPr id="0" name=""/>
        <dsp:cNvSpPr/>
      </dsp:nvSpPr>
      <dsp:spPr>
        <a:xfrm>
          <a:off x="812628" y="5233104"/>
          <a:ext cx="644866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C5D6E9-90D6-4908-A933-7684D6BCAEA2}">
      <dsp:nvSpPr>
        <dsp:cNvPr id="0" name=""/>
        <dsp:cNvSpPr/>
      </dsp:nvSpPr>
      <dsp:spPr>
        <a:xfrm>
          <a:off x="0" y="0"/>
          <a:ext cx="8229600" cy="1357788"/>
        </a:xfrm>
        <a:prstGeom prst="rect">
          <a:avLst/>
        </a:prstGeom>
        <a:solidFill>
          <a:srgbClr val="0070C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solidFill>
                <a:srgbClr val="FFFF00"/>
              </a:solidFill>
            </a:rPr>
            <a:t>Плата за </a:t>
          </a:r>
          <a:r>
            <a:rPr lang="ru-RU" sz="4000" kern="1200" dirty="0" err="1" smtClean="0">
              <a:solidFill>
                <a:srgbClr val="FFFF00"/>
              </a:solidFill>
            </a:rPr>
            <a:t>видачу</a:t>
          </a:r>
          <a:r>
            <a:rPr lang="ru-RU" sz="4000" kern="1200" dirty="0" smtClean="0">
              <a:solidFill>
                <a:srgbClr val="FFFF00"/>
              </a:solidFill>
            </a:rPr>
            <a:t> </a:t>
          </a:r>
          <a:r>
            <a:rPr lang="ru-RU" sz="4000" kern="1200" dirty="0" err="1" smtClean="0">
              <a:solidFill>
                <a:srgbClr val="FFFF00"/>
              </a:solidFill>
            </a:rPr>
            <a:t>свідоцтва</a:t>
          </a:r>
          <a:r>
            <a:rPr lang="ru-RU" sz="4000" kern="1200" dirty="0" smtClean="0">
              <a:solidFill>
                <a:srgbClr val="FFFF00"/>
              </a:solidFill>
            </a:rPr>
            <a:t> про </a:t>
          </a:r>
          <a:r>
            <a:rPr lang="ru-RU" sz="4000" kern="1200" dirty="0" err="1" smtClean="0">
              <a:solidFill>
                <a:srgbClr val="FFFF00"/>
              </a:solidFill>
            </a:rPr>
            <a:t>уповноваження</a:t>
          </a:r>
          <a:endParaRPr lang="uk-UA" sz="4000" kern="1200" dirty="0">
            <a:solidFill>
              <a:srgbClr val="FFFF00"/>
            </a:solidFill>
          </a:endParaRPr>
        </a:p>
      </dsp:txBody>
      <dsp:txXfrm>
        <a:off x="0" y="0"/>
        <a:ext cx="8229600" cy="1357788"/>
      </dsp:txXfrm>
    </dsp:sp>
    <dsp:sp modelId="{24A18DD5-3FC9-4BEF-9F65-2E734A14A717}">
      <dsp:nvSpPr>
        <dsp:cNvPr id="0" name=""/>
        <dsp:cNvSpPr/>
      </dsp:nvSpPr>
      <dsp:spPr>
        <a:xfrm>
          <a:off x="0" y="1357788"/>
          <a:ext cx="4114799" cy="2851356"/>
        </a:xfrm>
        <a:prstGeom prst="rect">
          <a:avLst/>
        </a:prstGeom>
        <a:gradFill rotWithShape="0">
          <a:gsLst>
            <a:gs pos="0">
              <a:srgbClr val="FFFF00"/>
            </a:gs>
            <a:gs pos="100000">
              <a:srgbClr val="0672D4"/>
            </a:gs>
          </a:gsLst>
          <a:lin ang="162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>
              <a:solidFill>
                <a:srgbClr val="002060"/>
              </a:solidFill>
            </a:rPr>
            <a:t>За видачу свідоцтва про уповноваження справляється плата у розмірах, які були визначені вже постановою Кабінету Міністрів України від 24.02.2016 № 117, але з урахуванням прожиткового мінімуму для працездатних осіб, що діє на день подання заяви про уповноваження</a:t>
          </a:r>
          <a:endParaRPr lang="uk-UA" sz="2000" kern="1200" dirty="0">
            <a:solidFill>
              <a:srgbClr val="002060"/>
            </a:solidFill>
          </a:endParaRPr>
        </a:p>
      </dsp:txBody>
      <dsp:txXfrm>
        <a:off x="0" y="1357788"/>
        <a:ext cx="4114799" cy="2851356"/>
      </dsp:txXfrm>
    </dsp:sp>
    <dsp:sp modelId="{17249BF1-DFD2-4080-A4AE-0B0AEA1C19C5}">
      <dsp:nvSpPr>
        <dsp:cNvPr id="0" name=""/>
        <dsp:cNvSpPr/>
      </dsp:nvSpPr>
      <dsp:spPr>
        <a:xfrm>
          <a:off x="4114800" y="1357788"/>
          <a:ext cx="4114799" cy="2851356"/>
        </a:xfrm>
        <a:prstGeom prst="rect">
          <a:avLst/>
        </a:prstGeom>
        <a:gradFill rotWithShape="0">
          <a:gsLst>
            <a:gs pos="0">
              <a:srgbClr val="FFFF00"/>
            </a:gs>
            <a:gs pos="100000">
              <a:srgbClr val="0672D4"/>
            </a:gs>
          </a:gsLst>
          <a:lin ang="162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 smtClean="0">
              <a:solidFill>
                <a:srgbClr val="002060"/>
              </a:solidFill>
            </a:rPr>
            <a:t>Анулювання</a:t>
          </a:r>
          <a:r>
            <a:rPr lang="ru-RU" sz="2000" kern="1200" dirty="0" smtClean="0">
              <a:solidFill>
                <a:srgbClr val="002060"/>
              </a:solidFill>
            </a:rPr>
            <a:t> </a:t>
          </a:r>
          <a:r>
            <a:rPr lang="ru-RU" sz="2000" kern="1200" dirty="0" err="1" smtClean="0">
              <a:solidFill>
                <a:srgbClr val="002060"/>
              </a:solidFill>
            </a:rPr>
            <a:t>свідоцтва</a:t>
          </a:r>
          <a:r>
            <a:rPr lang="ru-RU" sz="2000" kern="1200" dirty="0" smtClean="0">
              <a:solidFill>
                <a:srgbClr val="002060"/>
              </a:solidFill>
            </a:rPr>
            <a:t> про </a:t>
          </a:r>
          <a:r>
            <a:rPr lang="ru-RU" sz="2000" kern="1200" dirty="0" err="1" smtClean="0">
              <a:solidFill>
                <a:srgbClr val="002060"/>
              </a:solidFill>
            </a:rPr>
            <a:t>уповноваження</a:t>
          </a:r>
          <a:r>
            <a:rPr lang="ru-RU" sz="2000" kern="1200" dirty="0" smtClean="0">
              <a:solidFill>
                <a:srgbClr val="002060"/>
              </a:solidFill>
            </a:rPr>
            <a:t> є </a:t>
          </a:r>
          <a:r>
            <a:rPr lang="ru-RU" sz="2000" kern="1200" dirty="0" err="1" smtClean="0">
              <a:solidFill>
                <a:srgbClr val="002060"/>
              </a:solidFill>
            </a:rPr>
            <a:t>безоплатним</a:t>
          </a:r>
          <a:endParaRPr lang="uk-UA" sz="2000" kern="1200" dirty="0">
            <a:solidFill>
              <a:srgbClr val="002060"/>
            </a:solidFill>
          </a:endParaRPr>
        </a:p>
      </dsp:txBody>
      <dsp:txXfrm>
        <a:off x="4114800" y="1357788"/>
        <a:ext cx="4114799" cy="2851356"/>
      </dsp:txXfrm>
    </dsp:sp>
    <dsp:sp modelId="{1AD7E016-4050-48C7-AC23-BDB224F972CF}">
      <dsp:nvSpPr>
        <dsp:cNvPr id="0" name=""/>
        <dsp:cNvSpPr/>
      </dsp:nvSpPr>
      <dsp:spPr>
        <a:xfrm>
          <a:off x="0" y="4209145"/>
          <a:ext cx="8229600" cy="316817"/>
        </a:xfrm>
        <a:prstGeom prst="rect">
          <a:avLst/>
        </a:prstGeom>
        <a:solidFill>
          <a:srgbClr val="0070C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DF47DC-470A-4B29-9531-1DF2A9A3B9FB}">
      <dsp:nvSpPr>
        <dsp:cNvPr id="0" name=""/>
        <dsp:cNvSpPr/>
      </dsp:nvSpPr>
      <dsp:spPr>
        <a:xfrm>
          <a:off x="150116" y="0"/>
          <a:ext cx="6995160" cy="1357788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rgbClr val="0672D4"/>
            </a:gs>
            <a:gs pos="29000">
              <a:schemeClr val="accent1">
                <a:lumMod val="45000"/>
                <a:lumOff val="55000"/>
              </a:schemeClr>
            </a:gs>
            <a:gs pos="65000">
              <a:srgbClr val="D8E371"/>
            </a:gs>
            <a:gs pos="100000">
              <a:srgbClr val="FFFF00"/>
            </a:gs>
          </a:gsLst>
          <a:lin ang="54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rgbClr val="002060"/>
              </a:solidFill>
            </a:rPr>
            <a:t>Калібруванню в добровільному порядку можуть підлягати засоби вимірювальної техніки, які застосовуються у сфері та/або поза сферою законодавчо регульованої метрології. </a:t>
          </a:r>
          <a:r>
            <a:rPr lang="uk-UA" sz="1500" b="1" kern="1200" dirty="0" smtClean="0">
              <a:solidFill>
                <a:srgbClr val="002060"/>
              </a:solidFill>
            </a:rPr>
            <a:t>Калібруванню також підлягають вторинні та робочі еталони.</a:t>
          </a:r>
          <a:endParaRPr lang="uk-UA" sz="1500" b="1" kern="1200" dirty="0">
            <a:solidFill>
              <a:srgbClr val="002060"/>
            </a:solidFill>
          </a:endParaRPr>
        </a:p>
      </dsp:txBody>
      <dsp:txXfrm>
        <a:off x="189884" y="39768"/>
        <a:ext cx="5530000" cy="1278252"/>
      </dsp:txXfrm>
    </dsp:sp>
    <dsp:sp modelId="{5C493566-5693-44E5-82CA-52386ACB9970}">
      <dsp:nvSpPr>
        <dsp:cNvPr id="0" name=""/>
        <dsp:cNvSpPr/>
      </dsp:nvSpPr>
      <dsp:spPr>
        <a:xfrm>
          <a:off x="617219" y="1584087"/>
          <a:ext cx="6995160" cy="1357788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0672D4"/>
            </a:gs>
            <a:gs pos="29000">
              <a:schemeClr val="accent1">
                <a:lumMod val="45000"/>
                <a:lumOff val="55000"/>
              </a:schemeClr>
            </a:gs>
            <a:gs pos="65000">
              <a:srgbClr val="D8E371"/>
            </a:gs>
            <a:gs pos="100000">
              <a:srgbClr val="FFFF00"/>
            </a:gs>
          </a:gsLst>
          <a:lin ang="54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 smtClean="0">
              <a:solidFill>
                <a:srgbClr val="002060"/>
              </a:solidFill>
            </a:rPr>
            <a:t>Калібрування</a:t>
          </a:r>
          <a:r>
            <a:rPr lang="ru-RU" sz="1500" b="1" kern="1200" dirty="0" smtClean="0">
              <a:solidFill>
                <a:srgbClr val="002060"/>
              </a:solidFill>
            </a:rPr>
            <a:t> </a:t>
          </a:r>
          <a:r>
            <a:rPr lang="ru-RU" sz="1500" b="1" kern="1200" dirty="0" err="1" smtClean="0">
              <a:solidFill>
                <a:srgbClr val="002060"/>
              </a:solidFill>
            </a:rPr>
            <a:t>вторинних</a:t>
          </a:r>
          <a:r>
            <a:rPr lang="ru-RU" sz="1500" b="1" kern="1200" dirty="0" smtClean="0">
              <a:solidFill>
                <a:srgbClr val="002060"/>
              </a:solidFill>
            </a:rPr>
            <a:t> та </a:t>
          </a:r>
          <a:r>
            <a:rPr lang="ru-RU" sz="1500" b="1" kern="1200" dirty="0" err="1" smtClean="0">
              <a:solidFill>
                <a:srgbClr val="002060"/>
              </a:solidFill>
            </a:rPr>
            <a:t>робочих</a:t>
          </a:r>
          <a:r>
            <a:rPr lang="ru-RU" sz="1500" b="1" kern="1200" dirty="0" smtClean="0">
              <a:solidFill>
                <a:srgbClr val="002060"/>
              </a:solidFill>
            </a:rPr>
            <a:t> </a:t>
          </a:r>
          <a:r>
            <a:rPr lang="ru-RU" sz="1500" b="1" kern="1200" dirty="0" err="1" smtClean="0">
              <a:solidFill>
                <a:srgbClr val="002060"/>
              </a:solidFill>
            </a:rPr>
            <a:t>еталонів</a:t>
          </a:r>
          <a:r>
            <a:rPr lang="ru-RU" sz="1500" b="1" kern="1200" dirty="0" smtClean="0">
              <a:solidFill>
                <a:srgbClr val="002060"/>
              </a:solidFill>
            </a:rPr>
            <a:t> проводиться в порядку, </a:t>
          </a:r>
          <a:r>
            <a:rPr lang="ru-RU" sz="1500" b="1" kern="1200" dirty="0" err="1" smtClean="0">
              <a:solidFill>
                <a:srgbClr val="002060"/>
              </a:solidFill>
            </a:rPr>
            <a:t>встановленому</a:t>
          </a:r>
          <a:r>
            <a:rPr lang="ru-RU" sz="1500" b="1" kern="1200" dirty="0" smtClean="0">
              <a:solidFill>
                <a:srgbClr val="002060"/>
              </a:solidFill>
            </a:rPr>
            <a:t> нормативно-</a:t>
          </a:r>
          <a:r>
            <a:rPr lang="ru-RU" sz="1500" b="1" kern="1200" dirty="0" err="1" smtClean="0">
              <a:solidFill>
                <a:srgbClr val="002060"/>
              </a:solidFill>
            </a:rPr>
            <a:t>правовим</a:t>
          </a:r>
          <a:r>
            <a:rPr lang="ru-RU" sz="1500" b="1" kern="1200" dirty="0" smtClean="0">
              <a:solidFill>
                <a:srgbClr val="002060"/>
              </a:solidFill>
            </a:rPr>
            <a:t> актом центрального органу </a:t>
          </a:r>
          <a:r>
            <a:rPr lang="ru-RU" sz="1500" b="1" kern="1200" dirty="0" err="1" smtClean="0">
              <a:solidFill>
                <a:srgbClr val="002060"/>
              </a:solidFill>
            </a:rPr>
            <a:t>виконавчої</a:t>
          </a:r>
          <a:r>
            <a:rPr lang="ru-RU" sz="1500" b="1" kern="1200" dirty="0" smtClean="0">
              <a:solidFill>
                <a:srgbClr val="002060"/>
              </a:solidFill>
            </a:rPr>
            <a:t> </a:t>
          </a:r>
          <a:r>
            <a:rPr lang="ru-RU" sz="1500" b="1" kern="1200" dirty="0" err="1" smtClean="0">
              <a:solidFill>
                <a:srgbClr val="002060"/>
              </a:solidFill>
            </a:rPr>
            <a:t>влади</a:t>
          </a:r>
          <a:r>
            <a:rPr lang="ru-RU" sz="1500" b="1" kern="1200" dirty="0" smtClean="0">
              <a:solidFill>
                <a:srgbClr val="002060"/>
              </a:solidFill>
            </a:rPr>
            <a:t>, </a:t>
          </a:r>
          <a:r>
            <a:rPr lang="ru-RU" sz="1500" b="1" kern="1200" dirty="0" err="1" smtClean="0">
              <a:solidFill>
                <a:srgbClr val="002060"/>
              </a:solidFill>
            </a:rPr>
            <a:t>що</a:t>
          </a:r>
          <a:r>
            <a:rPr lang="ru-RU" sz="1500" b="1" kern="1200" dirty="0" smtClean="0">
              <a:solidFill>
                <a:srgbClr val="002060"/>
              </a:solidFill>
            </a:rPr>
            <a:t> </a:t>
          </a:r>
          <a:r>
            <a:rPr lang="ru-RU" sz="1500" b="1" kern="1200" dirty="0" err="1" smtClean="0">
              <a:solidFill>
                <a:srgbClr val="002060"/>
              </a:solidFill>
            </a:rPr>
            <a:t>забезпечує</a:t>
          </a:r>
          <a:r>
            <a:rPr lang="ru-RU" sz="1500" b="1" kern="1200" dirty="0" smtClean="0">
              <a:solidFill>
                <a:srgbClr val="002060"/>
              </a:solidFill>
            </a:rPr>
            <a:t> </a:t>
          </a:r>
          <a:r>
            <a:rPr lang="ru-RU" sz="1500" b="1" kern="1200" dirty="0" err="1" smtClean="0">
              <a:solidFill>
                <a:srgbClr val="002060"/>
              </a:solidFill>
            </a:rPr>
            <a:t>формування</a:t>
          </a:r>
          <a:r>
            <a:rPr lang="ru-RU" sz="1500" b="1" kern="1200" dirty="0" smtClean="0">
              <a:solidFill>
                <a:srgbClr val="002060"/>
              </a:solidFill>
            </a:rPr>
            <a:t> </a:t>
          </a:r>
          <a:r>
            <a:rPr lang="ru-RU" sz="1500" b="1" kern="1200" dirty="0" err="1" smtClean="0">
              <a:solidFill>
                <a:srgbClr val="002060"/>
              </a:solidFill>
            </a:rPr>
            <a:t>державної</a:t>
          </a:r>
          <a:r>
            <a:rPr lang="ru-RU" sz="1500" b="1" kern="1200" dirty="0" smtClean="0">
              <a:solidFill>
                <a:srgbClr val="002060"/>
              </a:solidFill>
            </a:rPr>
            <a:t> </a:t>
          </a:r>
          <a:r>
            <a:rPr lang="ru-RU" sz="1500" b="1" kern="1200" dirty="0" err="1" smtClean="0">
              <a:solidFill>
                <a:srgbClr val="002060"/>
              </a:solidFill>
            </a:rPr>
            <a:t>політики</a:t>
          </a:r>
          <a:r>
            <a:rPr lang="ru-RU" sz="1500" b="1" kern="1200" dirty="0" smtClean="0">
              <a:solidFill>
                <a:srgbClr val="002060"/>
              </a:solidFill>
            </a:rPr>
            <a:t> у </a:t>
          </a:r>
          <a:r>
            <a:rPr lang="ru-RU" sz="1500" b="1" kern="1200" dirty="0" err="1" smtClean="0">
              <a:solidFill>
                <a:srgbClr val="002060"/>
              </a:solidFill>
            </a:rPr>
            <a:t>сфері</a:t>
          </a:r>
          <a:r>
            <a:rPr lang="ru-RU" sz="1500" b="1" kern="1200" dirty="0" smtClean="0">
              <a:solidFill>
                <a:srgbClr val="002060"/>
              </a:solidFill>
            </a:rPr>
            <a:t> </a:t>
          </a:r>
          <a:r>
            <a:rPr lang="ru-RU" sz="1500" b="1" kern="1200" dirty="0" err="1" smtClean="0">
              <a:solidFill>
                <a:srgbClr val="002060"/>
              </a:solidFill>
            </a:rPr>
            <a:t>метрології</a:t>
          </a:r>
          <a:r>
            <a:rPr lang="ru-RU" sz="1500" b="1" kern="1200" dirty="0" smtClean="0">
              <a:solidFill>
                <a:srgbClr val="002060"/>
              </a:solidFill>
            </a:rPr>
            <a:t> та </a:t>
          </a:r>
          <a:r>
            <a:rPr lang="ru-RU" sz="1500" b="1" kern="1200" dirty="0" err="1" smtClean="0">
              <a:solidFill>
                <a:srgbClr val="002060"/>
              </a:solidFill>
            </a:rPr>
            <a:t>метрологічної</a:t>
          </a:r>
          <a:r>
            <a:rPr lang="ru-RU" sz="1500" b="1" kern="1200" dirty="0" smtClean="0">
              <a:solidFill>
                <a:srgbClr val="002060"/>
              </a:solidFill>
            </a:rPr>
            <a:t> </a:t>
          </a:r>
          <a:r>
            <a:rPr lang="ru-RU" sz="1500" b="1" kern="1200" dirty="0" err="1" smtClean="0">
              <a:solidFill>
                <a:srgbClr val="002060"/>
              </a:solidFill>
            </a:rPr>
            <a:t>діяльності</a:t>
          </a:r>
          <a:r>
            <a:rPr lang="ru-RU" sz="1500" b="1" kern="1200" dirty="0" smtClean="0">
              <a:solidFill>
                <a:srgbClr val="002060"/>
              </a:solidFill>
            </a:rPr>
            <a:t>.</a:t>
          </a:r>
          <a:endParaRPr lang="uk-UA" sz="1500" b="1" kern="1200" dirty="0">
            <a:solidFill>
              <a:srgbClr val="002060"/>
            </a:solidFill>
          </a:endParaRPr>
        </a:p>
      </dsp:txBody>
      <dsp:txXfrm>
        <a:off x="656987" y="1623855"/>
        <a:ext cx="5415841" cy="1278252"/>
      </dsp:txXfrm>
    </dsp:sp>
    <dsp:sp modelId="{2EE90804-CC29-4832-82C5-DDB9AAA7206E}">
      <dsp:nvSpPr>
        <dsp:cNvPr id="0" name=""/>
        <dsp:cNvSpPr/>
      </dsp:nvSpPr>
      <dsp:spPr>
        <a:xfrm>
          <a:off x="1234439" y="3168174"/>
          <a:ext cx="6995160" cy="1357788"/>
        </a:xfrm>
        <a:prstGeom prst="roundRect">
          <a:avLst>
            <a:gd name="adj" fmla="val 10000"/>
          </a:avLst>
        </a:prstGeom>
        <a:gradFill rotWithShape="0">
          <a:gsLst>
            <a:gs pos="0">
              <a:srgbClr val="0672D4"/>
            </a:gs>
            <a:gs pos="29000">
              <a:schemeClr val="accent1">
                <a:lumMod val="45000"/>
                <a:lumOff val="55000"/>
              </a:schemeClr>
            </a:gs>
            <a:gs pos="65000">
              <a:srgbClr val="D8E371"/>
            </a:gs>
            <a:gs pos="100000">
              <a:srgbClr val="FFFF00"/>
            </a:gs>
          </a:gsLst>
          <a:lin ang="5400000" scaled="1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just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b="1" kern="1200" dirty="0" smtClean="0">
              <a:solidFill>
                <a:srgbClr val="002060"/>
              </a:solidFill>
            </a:rPr>
            <a:t>Калібрування</a:t>
          </a:r>
          <a:r>
            <a:rPr lang="uk-UA" sz="1500" kern="1200" dirty="0" smtClean="0">
              <a:solidFill>
                <a:srgbClr val="002060"/>
              </a:solidFill>
            </a:rPr>
            <a:t> та оформлення його результатів проводяться відповідно до національних стандартів, гармонізованих з відповідними міжнародними та європейськими стандартами, та документів, прийнятих міжнародними та регіональними організаціями з метрології.</a:t>
          </a:r>
          <a:endParaRPr lang="uk-UA" sz="1500" kern="1200" dirty="0">
            <a:solidFill>
              <a:srgbClr val="002060"/>
            </a:solidFill>
          </a:endParaRPr>
        </a:p>
      </dsp:txBody>
      <dsp:txXfrm>
        <a:off x="1274207" y="3207942"/>
        <a:ext cx="5415841" cy="1278252"/>
      </dsp:txXfrm>
    </dsp:sp>
    <dsp:sp modelId="{088E29B2-A203-4A96-AA94-8957E10F7AF0}">
      <dsp:nvSpPr>
        <dsp:cNvPr id="0" name=""/>
        <dsp:cNvSpPr/>
      </dsp:nvSpPr>
      <dsp:spPr>
        <a:xfrm>
          <a:off x="6112597" y="1029656"/>
          <a:ext cx="882562" cy="882562"/>
        </a:xfrm>
        <a:prstGeom prst="downArrow">
          <a:avLst>
            <a:gd name="adj1" fmla="val 55000"/>
            <a:gd name="adj2" fmla="val 45000"/>
          </a:avLst>
        </a:prstGeom>
        <a:solidFill>
          <a:srgbClr val="0070C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600" kern="1200"/>
        </a:p>
      </dsp:txBody>
      <dsp:txXfrm>
        <a:off x="6311173" y="1029656"/>
        <a:ext cx="485410" cy="664128"/>
      </dsp:txXfrm>
    </dsp:sp>
    <dsp:sp modelId="{CEE6D335-6A12-418C-AD29-A54C0BE0DF2E}">
      <dsp:nvSpPr>
        <dsp:cNvPr id="0" name=""/>
        <dsp:cNvSpPr/>
      </dsp:nvSpPr>
      <dsp:spPr>
        <a:xfrm>
          <a:off x="6729817" y="2604691"/>
          <a:ext cx="882562" cy="882562"/>
        </a:xfrm>
        <a:prstGeom prst="downArrow">
          <a:avLst>
            <a:gd name="adj1" fmla="val 55000"/>
            <a:gd name="adj2" fmla="val 45000"/>
          </a:avLst>
        </a:prstGeom>
        <a:solidFill>
          <a:srgbClr val="0070C0">
            <a:alpha val="90000"/>
          </a:srgb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3600" kern="1200"/>
        </a:p>
      </dsp:txBody>
      <dsp:txXfrm>
        <a:off x="6928393" y="2604691"/>
        <a:ext cx="485410" cy="664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663" tIns="45331" rIns="90663" bIns="45331" numCol="1" anchor="t" anchorCtr="0" compatLnSpc="1">
            <a:prstTxWarp prst="textNoShape">
              <a:avLst/>
            </a:prstTxWarp>
          </a:bodyPr>
          <a:lstStyle>
            <a:lvl1pPr defTabSz="454025" eaLnBrk="1" hangingPunct="1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AU" altLang="uk-U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663" tIns="45331" rIns="90663" bIns="45331" numCol="1" anchor="t" anchorCtr="0" compatLnSpc="1">
            <a:prstTxWarp prst="textNoShape">
              <a:avLst/>
            </a:prstTxWarp>
          </a:bodyPr>
          <a:lstStyle>
            <a:lvl1pPr algn="r" defTabSz="454025" eaLnBrk="1" hangingPunct="1">
              <a:defRPr sz="1200"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FC76A1F2-D270-4AFA-8E17-B18BED7C9AD0}" type="datetimeFigureOut">
              <a:rPr lang="en-US" altLang="uk-UA"/>
              <a:pPr>
                <a:defRPr/>
              </a:pPr>
              <a:t>9/19/2019</a:t>
            </a:fld>
            <a:endParaRPr lang="en-AU" alt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663" tIns="45331" rIns="90663" bIns="45331" numCol="1" anchor="b" anchorCtr="0" compatLnSpc="1">
            <a:prstTxWarp prst="textNoShape">
              <a:avLst/>
            </a:prstTxWarp>
          </a:bodyPr>
          <a:lstStyle>
            <a:lvl1pPr defTabSz="454025" eaLnBrk="1" hangingPunct="1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en-AU" alt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663" tIns="45331" rIns="90663" bIns="45331" numCol="1" anchor="b" anchorCtr="0" compatLnSpc="1">
            <a:prstTxWarp prst="textNoShape">
              <a:avLst/>
            </a:prstTxWarp>
          </a:bodyPr>
          <a:lstStyle>
            <a:lvl1pPr algn="r" defTabSz="454025" eaLnBrk="1" hangingPunct="1">
              <a:defRPr sz="120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3509BB2E-DD14-43DD-A9EE-ED11DF04D245}" type="slidenum">
              <a:rPr lang="en-AU" altLang="uk-UA"/>
              <a:pPr>
                <a:defRPr/>
              </a:pPr>
              <a:t>‹№›</a:t>
            </a:fld>
            <a:endParaRPr lang="en-AU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663" tIns="45331" rIns="90663" bIns="45331" numCol="1" anchor="t" anchorCtr="0" compatLnSpc="1">
            <a:prstTxWarp prst="textNoShape">
              <a:avLst/>
            </a:prstTxWarp>
          </a:bodyPr>
          <a:lstStyle>
            <a:lvl1pPr defTabSz="454025" eaLnBrk="1" hangingPunct="1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51275" y="0"/>
            <a:ext cx="2944813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663" tIns="45331" rIns="90663" bIns="45331" numCol="1" anchor="t" anchorCtr="0" compatLnSpc="1">
            <a:prstTxWarp prst="textNoShape">
              <a:avLst/>
            </a:prstTxWarp>
          </a:bodyPr>
          <a:lstStyle>
            <a:lvl1pPr algn="r" defTabSz="454025" eaLnBrk="1" hangingPunct="1">
              <a:defRPr sz="1200"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DB27A6F7-B485-492D-87AC-4C85892C37FD}" type="datetimeFigureOut">
              <a:rPr lang="uk-UA" altLang="uk-UA"/>
              <a:pPr>
                <a:defRPr/>
              </a:pPr>
              <a:t>19.09.2019</a:t>
            </a:fld>
            <a:endParaRPr lang="uk-UA" alt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8400" y="1241425"/>
            <a:ext cx="4462463" cy="3348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uk-UA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81038" y="4776788"/>
            <a:ext cx="5437187" cy="390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663" tIns="45331" rIns="90663" bIns="45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noProof="0" smtClean="0"/>
              <a:t>Образец текста</a:t>
            </a:r>
          </a:p>
          <a:p>
            <a:pPr lvl="1"/>
            <a:r>
              <a:rPr lang="ru-RU" altLang="uk-UA" noProof="0" smtClean="0"/>
              <a:t>Второй уровень</a:t>
            </a:r>
          </a:p>
          <a:p>
            <a:pPr lvl="2"/>
            <a:r>
              <a:rPr lang="ru-RU" altLang="uk-UA" noProof="0" smtClean="0"/>
              <a:t>Третий уровень</a:t>
            </a:r>
          </a:p>
          <a:p>
            <a:pPr lvl="3"/>
            <a:r>
              <a:rPr lang="ru-RU" altLang="uk-UA" noProof="0" smtClean="0"/>
              <a:t>Четвертый уровень</a:t>
            </a:r>
          </a:p>
          <a:p>
            <a:pPr lvl="4"/>
            <a:r>
              <a:rPr lang="ru-RU" altLang="uk-UA" noProof="0" smtClean="0"/>
              <a:t>Пятый уровень</a:t>
            </a:r>
            <a:endParaRPr lang="uk-UA" altLang="uk-UA" noProof="0" smtClean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6400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663" tIns="45331" rIns="90663" bIns="45331" numCol="1" anchor="b" anchorCtr="0" compatLnSpc="1">
            <a:prstTxWarp prst="textNoShape">
              <a:avLst/>
            </a:prstTxWarp>
          </a:bodyPr>
          <a:lstStyle>
            <a:lvl1pPr defTabSz="454025" eaLnBrk="1" hangingPunct="1">
              <a:defRPr sz="1200">
                <a:latin typeface="Arial" pitchFamily="34" charset="0"/>
                <a:ea typeface="ＭＳ Ｐゴシック" pitchFamily="34" charset="-128"/>
                <a:cs typeface="+mn-cs"/>
              </a:defRPr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51275" y="9428163"/>
            <a:ext cx="2944813" cy="49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0663" tIns="45331" rIns="90663" bIns="45331" numCol="1" anchor="b" anchorCtr="0" compatLnSpc="1">
            <a:prstTxWarp prst="textNoShape">
              <a:avLst/>
            </a:prstTxWarp>
          </a:bodyPr>
          <a:lstStyle>
            <a:lvl1pPr algn="r" defTabSz="454025" eaLnBrk="1" hangingPunct="1">
              <a:defRPr sz="1200"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1ADF675E-DF1A-444B-B47F-3FE44FD9FBCE}" type="slidenum">
              <a:rPr lang="uk-UA" altLang="uk-UA"/>
              <a:pPr>
                <a:defRPr/>
              </a:pPr>
              <a:t>‹№›</a:t>
            </a:fld>
            <a:endParaRPr lang="uk-UA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D5CEE-0428-44B5-9412-96E90C25C8EB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A07C0-43CC-41E6-9BA1-A5B89D4EF93E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864581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15D6D-8E3F-4E06-AB63-E702FFE9D383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9717F-FDFE-4143-8DA0-19F45F741191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3288860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4B7B7-3E70-4BAA-B691-3F04FD49B020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4A6C5-6C53-4B40-9C00-8E249B3AF45F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1407027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FD13E-A355-4090-8760-874AD2CD347E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918315-7217-483E-A953-A5AC0989CA9A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094095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E4E47D-9452-40F8-8858-F2403E065DC1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58F47-77CB-4434-801E-47D1253DACF0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74993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46E81A-28F5-446A-ABED-9FB81B14BE8A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862F4-25ED-4011-A343-C92B29D8F66E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4010533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E3B9C8-5AF5-48E1-99ED-2E61269F47EA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6DD85-D093-4D0B-A7CB-8CD07CDEA503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2974192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AF740-833B-40F3-B5C3-1975A2D0B6DF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20C6DD-C6B3-426D-8B39-9C28F154B4A6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593302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147D3-D7E4-468C-B074-E79F2BE939F0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877A7-DE49-4835-A199-50232304D4A4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127482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16C0A-A0F1-4808-AB3A-80753C2B8EA9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57350-C39A-4F8A-A982-BA6A5E03EFA5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622363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91AFD-A5E8-4D85-A2E5-642E0387F422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C1042-8178-4A1A-9C9D-D2BCDC356CA4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37777947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uk-UA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D3ED5-E605-4EFB-A5D5-50F102E3469E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0CECCD-4DEA-4C70-B38B-E2E967393396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  <p:extLst>
      <p:ext uri="{BB962C8B-B14F-4D97-AF65-F5344CB8AC3E}">
        <p14:creationId xmlns:p14="http://schemas.microsoft.com/office/powerpoint/2010/main" val="5719786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799" y="4275489"/>
            <a:ext cx="5663715" cy="1670088"/>
          </a:xfrm>
        </p:spPr>
        <p:txBody>
          <a:bodyPr/>
          <a:lstStyle>
            <a:lvl1pPr>
              <a:defRPr b="0" i="0">
                <a:latin typeface="Helvetica Neue Light"/>
                <a:cs typeface="Helvetica Neue Ligh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5FBA8-D1B2-4038-9B2B-F449F59C68B1}" type="datetime1">
              <a:rPr lang="en-US"/>
              <a:pPr>
                <a:defRPr/>
              </a:pPr>
              <a:t>9/19/2019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0663A-A6A9-42D7-B694-4518153900E8}" type="slidenum">
              <a:rPr lang="en-US" altLang="ru-RU"/>
              <a:pPr>
                <a:defRPr/>
              </a:pPr>
              <a:t>‹№›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6244955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  <a:endParaRPr lang="en-US" altLang="uk-UA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  <a:endParaRPr lang="en-US" altLang="uk-U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CE5964D5-321E-4DFA-8347-509AE62E9867}" type="datetime1">
              <a:rPr lang="en-US" altLang="uk-UA"/>
              <a:pPr>
                <a:defRPr/>
              </a:pPr>
              <a:t>9/19/2019</a:t>
            </a:fld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E3294258-B026-411C-8B72-0367B9C130DD}" type="slidenum">
              <a:rPr lang="en-US" altLang="uk-UA"/>
              <a:pPr>
                <a:defRPr/>
              </a:pPr>
              <a:t>‹№›</a:t>
            </a:fld>
            <a:endParaRPr lang="en-US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  <p:sldLayoutId id="2147483963" r:id="rId12"/>
    <p:sldLayoutId id="2147483964" r:id="rId13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anose="020B0600070205080204" pitchFamily="34" charset="-128"/>
          <a:cs typeface="ＭＳ Ｐゴシック" pitchFamily="1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MS PGothic" panose="020B0600070205080204" pitchFamily="34" charset="-128"/>
          <a:cs typeface="ＭＳ Ｐゴシック" pitchFamily="1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MS PGothic" panose="020B0600070205080204" pitchFamily="34" charset="-128"/>
          <a:cs typeface="ＭＳ Ｐゴシック" pitchFamily="1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MS PGothic" panose="020B0600070205080204" pitchFamily="34" charset="-128"/>
          <a:cs typeface="ＭＳ Ｐゴシック" pitchFamily="1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MS PGothic" panose="020B0600070205080204" pitchFamily="34" charset="-128"/>
          <a:cs typeface="ＭＳ Ｐゴシック" pitchFamily="1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1" charset="0"/>
          <a:ea typeface="ＭＳ Ｐゴシック" pitchFamily="1" charset="-128"/>
          <a:cs typeface="ＭＳ Ｐゴシック" pitchFamily="1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ＭＳ Ｐゴシック" pitchFamily="1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Layout" Target="../diagrams/layout9.xml"/><Relationship Id="rId7" Type="http://schemas.openxmlformats.org/officeDocument/2006/relationships/image" Target="../media/image5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11" Type="http://schemas.openxmlformats.org/officeDocument/2006/relationships/image" Target="../media/image9.png"/><Relationship Id="rId5" Type="http://schemas.openxmlformats.org/officeDocument/2006/relationships/diagramColors" Target="../diagrams/colors9.xml"/><Relationship Id="rId10" Type="http://schemas.openxmlformats.org/officeDocument/2006/relationships/image" Target="../media/image8.png"/><Relationship Id="rId4" Type="http://schemas.openxmlformats.org/officeDocument/2006/relationships/diagramQuickStyle" Target="../diagrams/quickStyle9.xml"/><Relationship Id="rId9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62763" y="2822575"/>
            <a:ext cx="1900237" cy="6667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uk-UA" altLang="uk-UA" sz="1000" b="1" dirty="0" smtClean="0"/>
              <a:t>Міністерство </a:t>
            </a:r>
            <a:r>
              <a:rPr lang="uk-UA" altLang="uk-UA" sz="1000" b="1" dirty="0" smtClean="0"/>
              <a:t>розвитку економіки, торгівлі  та сільського господарства України </a:t>
            </a:r>
            <a:endParaRPr lang="uk-UA" altLang="uk-UA" sz="1000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445816" y="3489325"/>
            <a:ext cx="6240463" cy="2946644"/>
          </a:xfrm>
          <a:prstGeom prst="rect">
            <a:avLst/>
          </a:prstGeom>
          <a:gradFill>
            <a:gsLst>
              <a:gs pos="0">
                <a:srgbClr val="FFFF00"/>
              </a:gs>
              <a:gs pos="100000">
                <a:schemeClr val="tx2">
                  <a:lumMod val="40000"/>
                  <a:lumOff val="60000"/>
                </a:schemeClr>
              </a:gs>
            </a:gsLst>
            <a:lin ang="16200000" scaled="0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defRPr/>
            </a:pPr>
            <a:r>
              <a:rPr lang="uk-UA" altLang="uk-UA" sz="2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Щодо останніх змін </a:t>
            </a:r>
            <a:r>
              <a:rPr lang="uk-UA" altLang="uk-UA" sz="2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до Закону </a:t>
            </a:r>
            <a:r>
              <a:rPr lang="uk-UA" altLang="uk-UA" sz="2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України «Про метрологію та метрологічну діяльність» у зв'язку із прийняттям Закону України від 06.06.2019  № 2740-</a:t>
            </a:r>
            <a:r>
              <a:rPr lang="en-US" altLang="uk-UA" sz="2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VIII «</a:t>
            </a:r>
            <a:r>
              <a:rPr lang="uk-UA" altLang="uk-UA" sz="21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Про внесення змін до деяких законодавчих актів України щодо імплементації актів законодавства Європейського Союзу у сфері                       технічного регулювання»</a:t>
            </a:r>
            <a:endParaRPr lang="uk-UA" altLang="uk-UA" sz="21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defRPr/>
            </a:pPr>
            <a:r>
              <a:rPr lang="uk-UA" altLang="uk-UA" b="1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sz="2600" b="1" dirty="0">
                <a:solidFill>
                  <a:srgbClr val="002060"/>
                </a:solidFill>
              </a:rPr>
              <a:t>В Україні відносини, що виникають в процесі провадження метрологічної діяльності регулюються</a:t>
            </a:r>
            <a:r>
              <a:rPr lang="uk-UA" altLang="uk-UA" sz="2600" b="1" dirty="0" smtClean="0">
                <a:solidFill>
                  <a:srgbClr val="002060"/>
                </a:solidFill>
              </a:rPr>
              <a:t>:</a:t>
            </a:r>
            <a:endParaRPr lang="uk-UA" sz="2600" dirty="0"/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59679783"/>
              </p:ext>
            </p:extLst>
          </p:nvPr>
        </p:nvGraphicFramePr>
        <p:xfrm>
          <a:off x="457200" y="1583473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1944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5576129"/>
              </p:ext>
            </p:extLst>
          </p:nvPr>
        </p:nvGraphicFramePr>
        <p:xfrm>
          <a:off x="457200" y="678152"/>
          <a:ext cx="8229600" cy="51783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Стрілка вниз 1"/>
          <p:cNvSpPr/>
          <p:nvPr/>
        </p:nvSpPr>
        <p:spPr>
          <a:xfrm>
            <a:off x="2107580" y="3122341"/>
            <a:ext cx="535259" cy="635620"/>
          </a:xfrm>
          <a:prstGeom prst="downArrow">
            <a:avLst/>
          </a:prstGeom>
          <a:solidFill>
            <a:srgbClr val="0070C0"/>
          </a:solidFill>
          <a:ln>
            <a:solidFill>
              <a:srgbClr val="0672D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Стрілка вниз 4"/>
          <p:cNvSpPr/>
          <p:nvPr/>
        </p:nvSpPr>
        <p:spPr>
          <a:xfrm>
            <a:off x="6352477" y="3122340"/>
            <a:ext cx="535259" cy="635620"/>
          </a:xfrm>
          <a:prstGeom prst="downArrow">
            <a:avLst/>
          </a:prstGeom>
          <a:solidFill>
            <a:srgbClr val="0070C0"/>
          </a:solidFill>
          <a:ln>
            <a:solidFill>
              <a:srgbClr val="0672D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67616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sz="2400" b="1" dirty="0" smtClean="0">
                <a:solidFill>
                  <a:srgbClr val="002060"/>
                </a:solidFill>
              </a:rPr>
              <a:t>Зміни, які </a:t>
            </a:r>
            <a:r>
              <a:rPr lang="uk-UA" altLang="uk-UA" sz="2400" b="1" dirty="0" err="1" smtClean="0">
                <a:solidFill>
                  <a:srgbClr val="002060"/>
                </a:solidFill>
              </a:rPr>
              <a:t>внесено</a:t>
            </a:r>
            <a:r>
              <a:rPr lang="uk-UA" altLang="uk-UA" sz="2400" b="1" dirty="0" smtClean="0">
                <a:solidFill>
                  <a:srgbClr val="002060"/>
                </a:solidFill>
              </a:rPr>
              <a:t> до Закону України </a:t>
            </a:r>
            <a:br>
              <a:rPr lang="uk-UA" altLang="uk-UA" sz="2400" b="1" dirty="0" smtClean="0">
                <a:solidFill>
                  <a:srgbClr val="002060"/>
                </a:solidFill>
              </a:rPr>
            </a:br>
            <a:r>
              <a:rPr lang="uk-UA" altLang="uk-UA" sz="2400" b="1" dirty="0" smtClean="0">
                <a:solidFill>
                  <a:srgbClr val="002060"/>
                </a:solidFill>
              </a:rPr>
              <a:t>«Про метрологію та метрологічну діяльність» </a:t>
            </a:r>
            <a:br>
              <a:rPr lang="uk-UA" altLang="uk-UA" sz="2400" b="1" dirty="0" smtClean="0">
                <a:solidFill>
                  <a:srgbClr val="002060"/>
                </a:solidFill>
              </a:rPr>
            </a:br>
            <a:r>
              <a:rPr lang="uk-UA" altLang="uk-UA" sz="2400" b="1" dirty="0" smtClean="0">
                <a:solidFill>
                  <a:srgbClr val="002060"/>
                </a:solidFill>
              </a:rPr>
              <a:t>та набрали чинності 03.07.2019</a:t>
            </a: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408563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565" y="1417638"/>
            <a:ext cx="1878981" cy="209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FFFF00"/>
              </a:gs>
              <a:gs pos="42000">
                <a:srgbClr val="409490"/>
              </a:gs>
              <a:gs pos="24000">
                <a:srgbClr val="80B860"/>
              </a:gs>
              <a:gs pos="100000">
                <a:srgbClr val="0070C0"/>
              </a:gs>
            </a:gsLst>
            <a:path path="rect">
              <a:fillToRect l="100000" t="100000"/>
            </a:path>
            <a:tileRect r="-100000" b="-100000"/>
          </a:gradFill>
        </p:spPr>
        <p:txBody>
          <a:bodyPr/>
          <a:lstStyle/>
          <a:p>
            <a:pPr algn="just"/>
            <a:r>
              <a:rPr lang="uk-UA" sz="1800" b="1" dirty="0" smtClean="0">
                <a:solidFill>
                  <a:srgbClr val="FFFF00"/>
                </a:solidFill>
              </a:rPr>
              <a:t>Еталон</a:t>
            </a:r>
            <a:r>
              <a:rPr lang="en-US" sz="1800" dirty="0" smtClean="0">
                <a:solidFill>
                  <a:srgbClr val="FFFF00"/>
                </a:solidFill>
              </a:rPr>
              <a:t> - </a:t>
            </a:r>
            <a:r>
              <a:rPr lang="ru-RU" sz="1800" dirty="0" err="1">
                <a:solidFill>
                  <a:srgbClr val="FFFF00"/>
                </a:solidFill>
              </a:rPr>
              <a:t>реалізація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визначення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даної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величини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із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встановленим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значенням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величини</a:t>
            </a:r>
            <a:r>
              <a:rPr lang="ru-RU" sz="1800" dirty="0">
                <a:solidFill>
                  <a:srgbClr val="FFFF00"/>
                </a:solidFill>
              </a:rPr>
              <a:t> та </a:t>
            </a:r>
            <a:r>
              <a:rPr lang="ru-RU" sz="1800" dirty="0" err="1">
                <a:solidFill>
                  <a:srgbClr val="FFFF00"/>
                </a:solidFill>
              </a:rPr>
              <a:t>пов’язаною</a:t>
            </a:r>
            <a:r>
              <a:rPr lang="ru-RU" sz="1800" dirty="0">
                <a:solidFill>
                  <a:srgbClr val="FFFF00"/>
                </a:solidFill>
              </a:rPr>
              <a:t> з ним </a:t>
            </a:r>
            <a:r>
              <a:rPr lang="ru-RU" sz="1800" dirty="0" err="1">
                <a:solidFill>
                  <a:srgbClr val="FFFF00"/>
                </a:solidFill>
              </a:rPr>
              <a:t>невизначеністю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вимірювання</a:t>
            </a:r>
            <a:r>
              <a:rPr lang="ru-RU" sz="1800" dirty="0">
                <a:solidFill>
                  <a:srgbClr val="FFFF00"/>
                </a:solidFill>
              </a:rPr>
              <a:t>, </a:t>
            </a:r>
            <a:r>
              <a:rPr lang="ru-RU" sz="1800" dirty="0" err="1">
                <a:solidFill>
                  <a:srgbClr val="FFFF00"/>
                </a:solidFill>
              </a:rPr>
              <a:t>що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використовується</a:t>
            </a:r>
            <a:r>
              <a:rPr lang="ru-RU" sz="1800" dirty="0">
                <a:solidFill>
                  <a:srgbClr val="FFFF00"/>
                </a:solidFill>
              </a:rPr>
              <a:t> як основа для </a:t>
            </a:r>
            <a:r>
              <a:rPr lang="ru-RU" sz="1800" dirty="0" err="1">
                <a:solidFill>
                  <a:srgbClr val="FFFF00"/>
                </a:solidFill>
              </a:rPr>
              <a:t>порівняння</a:t>
            </a:r>
            <a:r>
              <a:rPr lang="ru-RU" sz="1800" dirty="0">
                <a:solidFill>
                  <a:srgbClr val="FFFF00"/>
                </a:solidFill>
              </a:rPr>
              <a:t>. </a:t>
            </a:r>
            <a:r>
              <a:rPr lang="ru-RU" sz="1800" dirty="0" err="1">
                <a:solidFill>
                  <a:srgbClr val="FFFF00"/>
                </a:solidFill>
              </a:rPr>
              <a:t>Еталони</a:t>
            </a:r>
            <a:r>
              <a:rPr lang="ru-RU" sz="1800" dirty="0">
                <a:solidFill>
                  <a:srgbClr val="FFFF00"/>
                </a:solidFill>
              </a:rPr>
              <a:t> </a:t>
            </a:r>
            <a:r>
              <a:rPr lang="ru-RU" sz="1800" dirty="0" err="1">
                <a:solidFill>
                  <a:srgbClr val="FFFF00"/>
                </a:solidFill>
              </a:rPr>
              <a:t>можуть</a:t>
            </a:r>
            <a:r>
              <a:rPr lang="ru-RU" sz="1800" dirty="0">
                <a:solidFill>
                  <a:srgbClr val="FFFF00"/>
                </a:solidFill>
              </a:rPr>
              <a:t> бути </a:t>
            </a:r>
            <a:r>
              <a:rPr lang="ru-RU" sz="1800" dirty="0" err="1">
                <a:solidFill>
                  <a:srgbClr val="FFFF00"/>
                </a:solidFill>
              </a:rPr>
              <a:t>первинними</a:t>
            </a:r>
            <a:r>
              <a:rPr lang="ru-RU" sz="1800" dirty="0">
                <a:solidFill>
                  <a:srgbClr val="FFFF00"/>
                </a:solidFill>
              </a:rPr>
              <a:t>, </a:t>
            </a:r>
            <a:r>
              <a:rPr lang="ru-RU" sz="1800" dirty="0" err="1">
                <a:solidFill>
                  <a:srgbClr val="FFFF00"/>
                </a:solidFill>
              </a:rPr>
              <a:t>вторинними</a:t>
            </a:r>
            <a:r>
              <a:rPr lang="ru-RU" sz="1800" dirty="0">
                <a:solidFill>
                  <a:srgbClr val="FFFF00"/>
                </a:solidFill>
              </a:rPr>
              <a:t> та </a:t>
            </a:r>
            <a:r>
              <a:rPr lang="ru-RU" sz="1800" dirty="0" err="1">
                <a:solidFill>
                  <a:srgbClr val="FFFF00"/>
                </a:solidFill>
              </a:rPr>
              <a:t>робочими</a:t>
            </a:r>
            <a:endParaRPr lang="uk-UA" sz="1800" dirty="0">
              <a:solidFill>
                <a:srgbClr val="FFFF00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5336430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1" descr="https://upload.wikimedia.org/wikipedia/commons/thumb/c/c8/SI_base_unit.svg/220px-SI_base_unit.sv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5" y="4842844"/>
            <a:ext cx="20955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трілка вниз 2"/>
          <p:cNvSpPr/>
          <p:nvPr/>
        </p:nvSpPr>
        <p:spPr>
          <a:xfrm>
            <a:off x="5687122" y="1326995"/>
            <a:ext cx="646771" cy="602166"/>
          </a:xfrm>
          <a:prstGeom prst="downArrow">
            <a:avLst/>
          </a:prstGeom>
          <a:solidFill>
            <a:srgbClr val="0672D4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61775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altLang="uk-UA" sz="3400" dirty="0">
                <a:solidFill>
                  <a:srgbClr val="002060"/>
                </a:solidFill>
              </a:rPr>
              <a:t>Вимоги до засобів вимірювальної техніки, що перебувають в експлуатації</a:t>
            </a:r>
            <a:endParaRPr lang="uk-UA" sz="3400" dirty="0"/>
          </a:p>
        </p:txBody>
      </p:sp>
      <p:graphicFrame>
        <p:nvGraphicFramePr>
          <p:cNvPr id="5" name="Місце для вмісту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969628"/>
              </p:ext>
            </p:extLst>
          </p:nvPr>
        </p:nvGraphicFramePr>
        <p:xfrm>
          <a:off x="457200" y="159462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57561" y="5854390"/>
            <a:ext cx="1438507" cy="412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7" name="Прямокутник 6"/>
          <p:cNvSpPr/>
          <p:nvPr/>
        </p:nvSpPr>
        <p:spPr>
          <a:xfrm>
            <a:off x="566303" y="5812915"/>
            <a:ext cx="1609932" cy="738664"/>
          </a:xfrm>
          <a:prstGeom prst="rect">
            <a:avLst/>
          </a:prstGeom>
          <a:solidFill>
            <a:srgbClr val="0672D4"/>
          </a:solidFill>
        </p:spPr>
        <p:txBody>
          <a:bodyPr wrap="square">
            <a:spAutoFit/>
          </a:bodyPr>
          <a:lstStyle/>
          <a:p>
            <a:pPr lvl="0"/>
            <a:r>
              <a:rPr lang="uk-UA" sz="1400" dirty="0" smtClean="0">
                <a:solidFill>
                  <a:srgbClr val="FFFF00"/>
                </a:solidFill>
              </a:rPr>
              <a:t>Інші засоби вимірювальної техніки</a:t>
            </a:r>
            <a:endParaRPr lang="uk-UA" sz="1400" dirty="0">
              <a:solidFill>
                <a:srgbClr val="FFFF00"/>
              </a:solidFill>
            </a:endParaRPr>
          </a:p>
        </p:txBody>
      </p:sp>
      <p:sp>
        <p:nvSpPr>
          <p:cNvPr id="9" name="Прямокутник 8"/>
          <p:cNvSpPr/>
          <p:nvPr/>
        </p:nvSpPr>
        <p:spPr>
          <a:xfrm>
            <a:off x="2902978" y="5859082"/>
            <a:ext cx="5168591" cy="6924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uk-UA" sz="1300" dirty="0" smtClean="0">
                <a:solidFill>
                  <a:srgbClr val="002060"/>
                </a:solidFill>
              </a:rPr>
              <a:t>Законом </a:t>
            </a:r>
            <a:r>
              <a:rPr lang="uk-UA" sz="1200" dirty="0">
                <a:solidFill>
                  <a:srgbClr val="002060"/>
                </a:solidFill>
              </a:rPr>
              <a:t>України «Про метрологію та метрологічну </a:t>
            </a:r>
            <a:r>
              <a:rPr lang="uk-UA" sz="1200" dirty="0" smtClean="0">
                <a:solidFill>
                  <a:srgbClr val="002060"/>
                </a:solidFill>
              </a:rPr>
              <a:t>діяльність» </a:t>
            </a:r>
            <a:r>
              <a:rPr lang="uk-UA" sz="1300" dirty="0" smtClean="0">
                <a:solidFill>
                  <a:srgbClr val="002060"/>
                </a:solidFill>
              </a:rPr>
              <a:t>не </a:t>
            </a:r>
            <a:r>
              <a:rPr lang="uk-UA" sz="1300" dirty="0" smtClean="0">
                <a:solidFill>
                  <a:srgbClr val="002060"/>
                </a:solidFill>
              </a:rPr>
              <a:t>встановлено вимог до засобів вимірювальної техніки, що не використовуються у сфері законодавчо регульованої метрології</a:t>
            </a:r>
            <a:endParaRPr lang="uk-UA" sz="1300" dirty="0">
              <a:solidFill>
                <a:srgbClr val="002060"/>
              </a:solidFill>
            </a:endParaRPr>
          </a:p>
        </p:txBody>
      </p:sp>
      <p:sp>
        <p:nvSpPr>
          <p:cNvPr id="10" name="Стрілка вправо 9"/>
          <p:cNvSpPr/>
          <p:nvPr/>
        </p:nvSpPr>
        <p:spPr>
          <a:xfrm>
            <a:off x="2351703" y="5990006"/>
            <a:ext cx="483657" cy="407561"/>
          </a:xfrm>
          <a:prstGeom prst="rightArrow">
            <a:avLst/>
          </a:prstGeom>
          <a:gradFill>
            <a:gsLst>
              <a:gs pos="0">
                <a:srgbClr val="FFFF00"/>
              </a:gs>
              <a:gs pos="100000">
                <a:srgbClr val="60D5FA"/>
              </a:gs>
            </a:gsLst>
            <a:lin ang="16200000" scaled="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77604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>
          <a:xfrm>
            <a:off x="557561" y="158985"/>
            <a:ext cx="8229600" cy="1143000"/>
          </a:xfrm>
        </p:spPr>
        <p:txBody>
          <a:bodyPr/>
          <a:lstStyle/>
          <a:p>
            <a:r>
              <a:rPr lang="uk-UA" altLang="uk-UA" sz="2200" b="1" dirty="0" smtClean="0">
                <a:solidFill>
                  <a:srgbClr val="002060"/>
                </a:solidFill>
              </a:rPr>
              <a:t>Зміни, які </a:t>
            </a:r>
            <a:r>
              <a:rPr lang="uk-UA" altLang="uk-UA" sz="2200" b="1" dirty="0" err="1" smtClean="0">
                <a:solidFill>
                  <a:srgbClr val="002060"/>
                </a:solidFill>
              </a:rPr>
              <a:t>внесено</a:t>
            </a:r>
            <a:r>
              <a:rPr lang="uk-UA" altLang="uk-UA" sz="2200" b="1" dirty="0" smtClean="0">
                <a:solidFill>
                  <a:srgbClr val="002060"/>
                </a:solidFill>
              </a:rPr>
              <a:t> до Закону </a:t>
            </a:r>
            <a:r>
              <a:rPr lang="ru-RU" altLang="uk-UA" sz="2200" b="1" dirty="0" err="1">
                <a:solidFill>
                  <a:srgbClr val="002060"/>
                </a:solidFill>
              </a:rPr>
              <a:t>України</a:t>
            </a:r>
            <a:r>
              <a:rPr lang="ru-RU" altLang="uk-UA" sz="2200" b="1" dirty="0">
                <a:solidFill>
                  <a:srgbClr val="002060"/>
                </a:solidFill>
              </a:rPr>
              <a:t> </a:t>
            </a:r>
            <a:r>
              <a:rPr lang="ru-RU" altLang="uk-UA" sz="2200" b="1" dirty="0" smtClean="0">
                <a:solidFill>
                  <a:srgbClr val="002060"/>
                </a:solidFill>
              </a:rPr>
              <a:t>«</a:t>
            </a:r>
            <a:r>
              <a:rPr lang="ru-RU" altLang="uk-UA" sz="2200" b="1" dirty="0">
                <a:solidFill>
                  <a:srgbClr val="002060"/>
                </a:solidFill>
              </a:rPr>
              <a:t>Про </a:t>
            </a:r>
            <a:r>
              <a:rPr lang="ru-RU" altLang="uk-UA" sz="2200" b="1" dirty="0" err="1">
                <a:solidFill>
                  <a:srgbClr val="002060"/>
                </a:solidFill>
              </a:rPr>
              <a:t>метрологію</a:t>
            </a:r>
            <a:r>
              <a:rPr lang="ru-RU" altLang="uk-UA" sz="2200" b="1" dirty="0">
                <a:solidFill>
                  <a:srgbClr val="002060"/>
                </a:solidFill>
              </a:rPr>
              <a:t> та </a:t>
            </a:r>
            <a:r>
              <a:rPr lang="ru-RU" altLang="uk-UA" sz="2200" b="1" dirty="0" err="1">
                <a:solidFill>
                  <a:srgbClr val="002060"/>
                </a:solidFill>
              </a:rPr>
              <a:t>метрологічну</a:t>
            </a:r>
            <a:r>
              <a:rPr lang="ru-RU" altLang="uk-UA" sz="2200" b="1" dirty="0">
                <a:solidFill>
                  <a:srgbClr val="002060"/>
                </a:solidFill>
              </a:rPr>
              <a:t> </a:t>
            </a:r>
            <a:r>
              <a:rPr lang="ru-RU" altLang="uk-UA" sz="2200" b="1" dirty="0" err="1">
                <a:solidFill>
                  <a:srgbClr val="002060"/>
                </a:solidFill>
              </a:rPr>
              <a:t>діяльність</a:t>
            </a:r>
            <a:r>
              <a:rPr lang="ru-RU" altLang="uk-UA" sz="2200" b="1" dirty="0" smtClean="0">
                <a:solidFill>
                  <a:srgbClr val="002060"/>
                </a:solidFill>
              </a:rPr>
              <a:t>» (</a:t>
            </a:r>
            <a:r>
              <a:rPr lang="ru-RU" altLang="uk-UA" sz="2200" b="1" dirty="0" err="1" smtClean="0">
                <a:solidFill>
                  <a:srgbClr val="002060"/>
                </a:solidFill>
              </a:rPr>
              <a:t>далі</a:t>
            </a:r>
            <a:r>
              <a:rPr lang="ru-RU" altLang="uk-UA" sz="2200" b="1" dirty="0" smtClean="0">
                <a:solidFill>
                  <a:srgbClr val="002060"/>
                </a:solidFill>
              </a:rPr>
              <a:t> – Закон про </a:t>
            </a:r>
            <a:r>
              <a:rPr lang="ru-RU" altLang="uk-UA" sz="2200" b="1" dirty="0" err="1" smtClean="0">
                <a:solidFill>
                  <a:srgbClr val="002060"/>
                </a:solidFill>
              </a:rPr>
              <a:t>метрологію</a:t>
            </a:r>
            <a:r>
              <a:rPr lang="ru-RU" altLang="uk-UA" sz="2200" b="1" dirty="0">
                <a:solidFill>
                  <a:srgbClr val="002060"/>
                </a:solidFill>
              </a:rPr>
              <a:t>)</a:t>
            </a:r>
            <a:r>
              <a:rPr lang="uk-UA" altLang="uk-UA" sz="2200" b="1" dirty="0" smtClean="0">
                <a:solidFill>
                  <a:srgbClr val="002060"/>
                </a:solidFill>
              </a:rPr>
              <a:t>,</a:t>
            </a:r>
            <a:br>
              <a:rPr lang="uk-UA" altLang="uk-UA" sz="2200" b="1" dirty="0" smtClean="0">
                <a:solidFill>
                  <a:srgbClr val="002060"/>
                </a:solidFill>
              </a:rPr>
            </a:br>
            <a:r>
              <a:rPr lang="uk-UA" altLang="uk-UA" sz="2200" b="1" dirty="0" smtClean="0">
                <a:solidFill>
                  <a:srgbClr val="002060"/>
                </a:solidFill>
              </a:rPr>
              <a:t>та які наберуть чинності 03.07.2020</a:t>
            </a:r>
            <a:endParaRPr lang="uk-UA" altLang="uk-UA" sz="2200" b="1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2318849"/>
              </p:ext>
            </p:extLst>
          </p:nvPr>
        </p:nvGraphicFramePr>
        <p:xfrm>
          <a:off x="457200" y="1328429"/>
          <a:ext cx="8229600" cy="52061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b="1" dirty="0" smtClean="0">
                <a:solidFill>
                  <a:srgbClr val="002060"/>
                </a:solidFill>
              </a:rPr>
              <a:t>Щодо уповноваження на проведення повірки </a:t>
            </a:r>
            <a:r>
              <a:rPr lang="uk-UA" sz="2000" b="1" dirty="0" smtClean="0">
                <a:solidFill>
                  <a:srgbClr val="002060"/>
                </a:solidFill>
              </a:rPr>
              <a:t>засобів вимірювальної техніки, </a:t>
            </a:r>
            <a:r>
              <a:rPr lang="uk-UA" sz="2000" b="1" dirty="0" smtClean="0">
                <a:solidFill>
                  <a:srgbClr val="002060"/>
                </a:solidFill>
              </a:rPr>
              <a:t>що перебувають в експлуатації, та моніторингу уповноважених організацій (стаття 18 Закону </a:t>
            </a:r>
            <a:r>
              <a:rPr lang="ru-RU" sz="2000" b="1" dirty="0" err="1">
                <a:solidFill>
                  <a:srgbClr val="002060"/>
                </a:solidFill>
              </a:rPr>
              <a:t>України</a:t>
            </a:r>
            <a:r>
              <a:rPr lang="ru-RU" sz="2000" b="1" dirty="0">
                <a:solidFill>
                  <a:srgbClr val="002060"/>
                </a:solidFill>
              </a:rPr>
              <a:t> «Про </a:t>
            </a:r>
            <a:r>
              <a:rPr lang="ru-RU" sz="2000" b="1" dirty="0" err="1">
                <a:solidFill>
                  <a:srgbClr val="002060"/>
                </a:solidFill>
              </a:rPr>
              <a:t>метрологію</a:t>
            </a:r>
            <a:r>
              <a:rPr lang="ru-RU" sz="2000" b="1" dirty="0">
                <a:solidFill>
                  <a:srgbClr val="002060"/>
                </a:solidFill>
              </a:rPr>
              <a:t> та </a:t>
            </a:r>
            <a:r>
              <a:rPr lang="ru-RU" sz="2000" b="1" dirty="0" err="1">
                <a:solidFill>
                  <a:srgbClr val="002060"/>
                </a:solidFill>
              </a:rPr>
              <a:t>метрологічну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діяльність</a:t>
            </a:r>
            <a:r>
              <a:rPr lang="ru-RU" sz="2000" b="1" dirty="0">
                <a:solidFill>
                  <a:srgbClr val="002060"/>
                </a:solidFill>
              </a:rPr>
              <a:t>»</a:t>
            </a:r>
            <a:r>
              <a:rPr lang="uk-UA" sz="2000" b="1" dirty="0" smtClean="0">
                <a:solidFill>
                  <a:srgbClr val="002060"/>
                </a:solidFill>
              </a:rPr>
              <a:t>):</a:t>
            </a:r>
            <a:endParaRPr lang="uk-UA" sz="20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0523676"/>
              </p:ext>
            </p:extLst>
          </p:nvPr>
        </p:nvGraphicFramePr>
        <p:xfrm>
          <a:off x="457200" y="1423213"/>
          <a:ext cx="8229600" cy="52786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Стрілка вправо 6"/>
          <p:cNvSpPr/>
          <p:nvPr/>
        </p:nvSpPr>
        <p:spPr>
          <a:xfrm>
            <a:off x="847493" y="1648462"/>
            <a:ext cx="345687" cy="301083"/>
          </a:xfrm>
          <a:prstGeom prst="rightArrow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Стрілка вправо 7"/>
          <p:cNvSpPr/>
          <p:nvPr/>
        </p:nvSpPr>
        <p:spPr>
          <a:xfrm>
            <a:off x="847489" y="2143230"/>
            <a:ext cx="345687" cy="301083"/>
          </a:xfrm>
          <a:prstGeom prst="rightArrow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Стрілка вправо 9"/>
          <p:cNvSpPr/>
          <p:nvPr/>
        </p:nvSpPr>
        <p:spPr>
          <a:xfrm>
            <a:off x="853066" y="2635546"/>
            <a:ext cx="345687" cy="301083"/>
          </a:xfrm>
          <a:prstGeom prst="rightArrow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трілка вправо 10"/>
          <p:cNvSpPr/>
          <p:nvPr/>
        </p:nvSpPr>
        <p:spPr>
          <a:xfrm>
            <a:off x="847491" y="3502610"/>
            <a:ext cx="345687" cy="301083"/>
          </a:xfrm>
          <a:prstGeom prst="rightArrow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Стрілка вправо 12"/>
          <p:cNvSpPr/>
          <p:nvPr/>
        </p:nvSpPr>
        <p:spPr>
          <a:xfrm>
            <a:off x="853066" y="4300077"/>
            <a:ext cx="345687" cy="301083"/>
          </a:xfrm>
          <a:prstGeom prst="rightArrow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Стрілка вправо 13"/>
          <p:cNvSpPr/>
          <p:nvPr/>
        </p:nvSpPr>
        <p:spPr>
          <a:xfrm>
            <a:off x="853066" y="4992480"/>
            <a:ext cx="345687" cy="301083"/>
          </a:xfrm>
          <a:prstGeom prst="rightArrow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ілка вправо 14"/>
          <p:cNvSpPr/>
          <p:nvPr/>
        </p:nvSpPr>
        <p:spPr>
          <a:xfrm>
            <a:off x="847490" y="5659708"/>
            <a:ext cx="345687" cy="301083"/>
          </a:xfrm>
          <a:prstGeom prst="rightArrow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6" name="Стрілка вправо 15"/>
          <p:cNvSpPr/>
          <p:nvPr/>
        </p:nvSpPr>
        <p:spPr>
          <a:xfrm>
            <a:off x="853066" y="6106495"/>
            <a:ext cx="345687" cy="301083"/>
          </a:xfrm>
          <a:prstGeom prst="rightArrow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884236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rgbClr val="0070C0"/>
              </a:gs>
              <a:gs pos="100000">
                <a:srgbClr val="FFFF00"/>
              </a:gs>
            </a:gsLst>
            <a:path path="rect">
              <a:fillToRect l="100000" b="100000"/>
            </a:path>
            <a:tileRect t="-100000" r="-100000"/>
          </a:gradFill>
        </p:spPr>
        <p:txBody>
          <a:bodyPr/>
          <a:lstStyle/>
          <a:p>
            <a:r>
              <a:rPr lang="ru-RU" sz="3000" dirty="0" err="1" smtClean="0">
                <a:solidFill>
                  <a:srgbClr val="002060"/>
                </a:solidFill>
              </a:rPr>
              <a:t>Стаття</a:t>
            </a:r>
            <a:r>
              <a:rPr lang="ru-RU" sz="3000" dirty="0" smtClean="0">
                <a:solidFill>
                  <a:srgbClr val="002060"/>
                </a:solidFill>
              </a:rPr>
              <a:t> 18¹ Закону </a:t>
            </a:r>
            <a:r>
              <a:rPr lang="ru-RU" sz="3000" dirty="0" err="1">
                <a:solidFill>
                  <a:srgbClr val="002060"/>
                </a:solidFill>
              </a:rPr>
              <a:t>України</a:t>
            </a:r>
            <a:r>
              <a:rPr lang="ru-RU" sz="3000" dirty="0">
                <a:solidFill>
                  <a:srgbClr val="002060"/>
                </a:solidFill>
              </a:rPr>
              <a:t> «Про </a:t>
            </a:r>
            <a:r>
              <a:rPr lang="ru-RU" sz="3000" dirty="0" err="1">
                <a:solidFill>
                  <a:srgbClr val="002060"/>
                </a:solidFill>
              </a:rPr>
              <a:t>метрологію</a:t>
            </a:r>
            <a:r>
              <a:rPr lang="ru-RU" sz="3000" dirty="0">
                <a:solidFill>
                  <a:srgbClr val="002060"/>
                </a:solidFill>
              </a:rPr>
              <a:t> та </a:t>
            </a:r>
            <a:r>
              <a:rPr lang="ru-RU" sz="3000" dirty="0" err="1">
                <a:solidFill>
                  <a:srgbClr val="002060"/>
                </a:solidFill>
              </a:rPr>
              <a:t>метрологічну</a:t>
            </a:r>
            <a:r>
              <a:rPr lang="ru-RU" sz="3000" dirty="0">
                <a:solidFill>
                  <a:srgbClr val="002060"/>
                </a:solidFill>
              </a:rPr>
              <a:t> </a:t>
            </a:r>
            <a:r>
              <a:rPr lang="ru-RU" sz="3000" dirty="0" err="1">
                <a:solidFill>
                  <a:srgbClr val="002060"/>
                </a:solidFill>
              </a:rPr>
              <a:t>діяльність</a:t>
            </a:r>
            <a:r>
              <a:rPr lang="ru-RU" sz="3000" dirty="0">
                <a:solidFill>
                  <a:srgbClr val="002060"/>
                </a:solidFill>
              </a:rPr>
              <a:t>»</a:t>
            </a:r>
            <a:endParaRPr lang="uk-UA" dirty="0">
              <a:solidFill>
                <a:srgbClr val="002060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874322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57108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7054"/>
            <a:ext cx="8229600" cy="1143000"/>
          </a:xfrm>
        </p:spPr>
        <p:txBody>
          <a:bodyPr/>
          <a:lstStyle/>
          <a:p>
            <a:r>
              <a:rPr lang="uk-UA" dirty="0" smtClean="0">
                <a:solidFill>
                  <a:srgbClr val="002060"/>
                </a:solidFill>
              </a:rPr>
              <a:t>Калібрування</a:t>
            </a:r>
            <a:endParaRPr lang="uk-UA" dirty="0">
              <a:solidFill>
                <a:srgbClr val="002060"/>
              </a:solidFill>
            </a:endParaRPr>
          </a:p>
        </p:txBody>
      </p:sp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0995224"/>
              </p:ext>
            </p:extLst>
          </p:nvPr>
        </p:nvGraphicFramePr>
        <p:xfrm>
          <a:off x="368621" y="1169377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09" y="5778084"/>
            <a:ext cx="11239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037" y="5695340"/>
            <a:ext cx="80962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8768" y="5766594"/>
            <a:ext cx="876300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835" y="5781675"/>
            <a:ext cx="1512888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1896" y="5922962"/>
            <a:ext cx="1199699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68102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Округлений прямокутник 3"/>
          <p:cNvSpPr/>
          <p:nvPr/>
        </p:nvSpPr>
        <p:spPr>
          <a:xfrm>
            <a:off x="1119116" y="2171757"/>
            <a:ext cx="6769289" cy="3098042"/>
          </a:xfrm>
          <a:prstGeom prst="roundRect">
            <a:avLst/>
          </a:prstGeom>
          <a:gradFill flip="none" rotWithShape="1">
            <a:gsLst>
              <a:gs pos="0">
                <a:srgbClr val="FFFF00"/>
              </a:gs>
              <a:gs pos="100000">
                <a:srgbClr val="0672D4"/>
              </a:gs>
            </a:gsLst>
            <a:path path="rect">
              <a:fillToRect l="100000" t="100000"/>
            </a:path>
            <a:tileRect r="-100000" b="-10000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5" name="TextBox 4"/>
          <p:cNvSpPr txBox="1"/>
          <p:nvPr/>
        </p:nvSpPr>
        <p:spPr>
          <a:xfrm>
            <a:off x="1965277" y="3366835"/>
            <a:ext cx="52134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Дякуємо за увагу!</a:t>
            </a:r>
            <a:endParaRPr lang="uk-UA" sz="48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94883012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26537</TotalTime>
  <Words>1206</Words>
  <Application>Microsoft Office PowerPoint</Application>
  <PresentationFormat>Екран (4:3)</PresentationFormat>
  <Paragraphs>68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9" baseType="lpstr">
      <vt:lpstr>MS PGothic</vt:lpstr>
      <vt:lpstr>MS PGothic</vt:lpstr>
      <vt:lpstr>Arial</vt:lpstr>
      <vt:lpstr>Calibri</vt:lpstr>
      <vt:lpstr>Helvetica Neue Light</vt:lpstr>
      <vt:lpstr>Segoe UI Emoji</vt:lpstr>
      <vt:lpstr>Times New Roman</vt:lpstr>
      <vt:lpstr>Presentation18</vt:lpstr>
      <vt:lpstr>Презентація PowerPoint</vt:lpstr>
      <vt:lpstr>В Україні відносини, що виникають в процесі провадження метрологічної діяльності регулюються:</vt:lpstr>
      <vt:lpstr>Презентація PowerPoint</vt:lpstr>
      <vt:lpstr>Зміни, які внесено до Закону України  «Про метрологію та метрологічну діяльність»  та набрали чинності 03.07.2019</vt:lpstr>
      <vt:lpstr>Еталон - реалізація визначення даної величини із встановленим значенням величини та пов’язаною з ним невизначеністю вимірювання, що використовується як основа для порівняння. Еталони можуть бути первинними, вторинними та робочими</vt:lpstr>
      <vt:lpstr>Вимоги до засобів вимірювальної техніки, що перебувають в експлуатації</vt:lpstr>
      <vt:lpstr>Зміни, які внесено до Закону України «Про метрологію та метрологічну діяльність» (далі – Закон про метрологію), та які наберуть чинності 03.07.2020</vt:lpstr>
      <vt:lpstr>Щодо уповноваження на проведення повірки засобів вимірювальної техніки, що перебувають в експлуатації, та моніторингу уповноважених організацій (стаття 18 Закону України «Про метрологію та метрологічну діяльність»):</vt:lpstr>
      <vt:lpstr>Стаття 18¹ Закону України «Про метрологію та метрологічну діяльність»</vt:lpstr>
      <vt:lpstr>Калібрування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Кудряшова Тетяна  Андріївна</cp:lastModifiedBy>
  <cp:revision>554</cp:revision>
  <cp:lastPrinted>2019-09-03T13:10:36Z</cp:lastPrinted>
  <dcterms:created xsi:type="dcterms:W3CDTF">2015-09-03T12:28:44Z</dcterms:created>
  <dcterms:modified xsi:type="dcterms:W3CDTF">2019-09-20T07:22:24Z</dcterms:modified>
</cp:coreProperties>
</file>