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5"/>
  </p:notesMasterIdLst>
  <p:sldIdLst>
    <p:sldId id="347" r:id="rId2"/>
    <p:sldId id="348" r:id="rId3"/>
    <p:sldId id="349" r:id="rId4"/>
    <p:sldId id="350" r:id="rId5"/>
    <p:sldId id="3492" r:id="rId6"/>
    <p:sldId id="3493" r:id="rId7"/>
    <p:sldId id="3494" r:id="rId8"/>
    <p:sldId id="3495" r:id="rId9"/>
    <p:sldId id="3496" r:id="rId10"/>
    <p:sldId id="3337" r:id="rId11"/>
    <p:sldId id="357" r:id="rId12"/>
    <p:sldId id="3338" r:id="rId13"/>
    <p:sldId id="3341" r:id="rId14"/>
  </p:sldIdLst>
  <p:sldSz cx="12192000" cy="6858000"/>
  <p:notesSz cx="6761163" cy="9942513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. Проблематика 2.1" id="{71863EDC-1402-4B06-B52A-A96ABF92A80D}">
          <p14:sldIdLst>
            <p14:sldId id="347"/>
            <p14:sldId id="348"/>
            <p14:sldId id="349"/>
            <p14:sldId id="350"/>
            <p14:sldId id="3492"/>
            <p14:sldId id="3493"/>
            <p14:sldId id="3494"/>
            <p14:sldId id="3495"/>
            <p14:sldId id="3496"/>
            <p14:sldId id="3337"/>
            <p14:sldId id="357"/>
            <p14:sldId id="3338"/>
            <p14:sldId id="334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48FF"/>
    <a:srgbClr val="FFBD00"/>
    <a:srgbClr val="297FD5"/>
    <a:srgbClr val="5AA2AE"/>
    <a:srgbClr val="4A66AC"/>
    <a:srgbClr val="7F8FA9"/>
    <a:srgbClr val="F77656"/>
    <a:srgbClr val="528BC4"/>
    <a:srgbClr val="FCBE00"/>
    <a:srgbClr val="CD65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31" autoAdjust="0"/>
    <p:restoredTop sz="81718" autoAdjust="0"/>
  </p:normalViewPr>
  <p:slideViewPr>
    <p:cSldViewPr snapToGrid="0" showGuides="1">
      <p:cViewPr varScale="1">
        <p:scale>
          <a:sx n="56" d="100"/>
          <a:sy n="56" d="100"/>
        </p:scale>
        <p:origin x="1352" y="48"/>
      </p:cViewPr>
      <p:guideLst/>
    </p:cSldViewPr>
  </p:slideViewPr>
  <p:outlineViewPr>
    <p:cViewPr>
      <p:scale>
        <a:sx n="33" d="100"/>
        <a:sy n="33" d="100"/>
      </p:scale>
      <p:origin x="0" y="-1842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75" d="100"/>
        <a:sy n="75" d="100"/>
      </p:scale>
      <p:origin x="0" y="-30300"/>
    </p:cViewPr>
  </p:sorterViewPr>
  <p:notesViewPr>
    <p:cSldViewPr snapToGrid="0" showGuides="1">
      <p:cViewPr varScale="1">
        <p:scale>
          <a:sx n="51" d="100"/>
          <a:sy n="51" d="100"/>
        </p:scale>
        <p:origin x="2976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err="1">
                <a:solidFill>
                  <a:schemeClr val="tx1"/>
                </a:solidFill>
              </a:rPr>
              <a:t>Кількість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шкіл</a:t>
            </a:r>
            <a:endParaRPr lang="ru-RU" b="1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Кількість учнів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0C-4249-8B3F-F490F808C45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70C-4249-8B3F-F490F808C45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Сільські (31%)</c:v>
                </c:pt>
                <c:pt idx="1">
                  <c:v>Міські (69%)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155</c:v>
                </c:pt>
                <c:pt idx="1">
                  <c:v>345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70C-4249-8B3F-F490F808C45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uk-UA" b="1"/>
              <a:t>Кількість учнів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Кількість учнів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0C-4249-8B3F-F490F808C45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70C-4249-8B3F-F490F808C459}"/>
              </c:ext>
            </c:extLst>
          </c:dPt>
          <c:dLbls>
            <c:dLbl>
              <c:idx val="1"/>
              <c:layout>
                <c:manualLayout>
                  <c:x val="4.8120300751879626E-2"/>
                  <c:y val="1.32846216592052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70C-4249-8B3F-F490F808C459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Сільські (15%)</c:v>
                </c:pt>
                <c:pt idx="1">
                  <c:v>Міські (85%)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47956</c:v>
                </c:pt>
                <c:pt idx="1">
                  <c:v>267625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70C-4249-8B3F-F490F808C45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Sheet1!$C$3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Sheet1!$B$4:$B$5</c:f>
              <c:strCache>
                <c:ptCount val="2"/>
                <c:pt idx="0">
                  <c:v>12% шкіл у селі</c:v>
                </c:pt>
                <c:pt idx="1">
                  <c:v>7% шкіл у місті</c:v>
                </c:pt>
              </c:strCache>
            </c:strRef>
          </c:cat>
          <c:val>
            <c:numRef>
              <c:f>Sheet1!$C$4:$C$5</c:f>
              <c:numCache>
                <c:formatCode>0%</c:formatCode>
                <c:ptCount val="2"/>
                <c:pt idx="0">
                  <c:v>0.12</c:v>
                </c:pt>
                <c:pt idx="1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61-4A29-AACD-EC37F8520B2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1181794384"/>
        <c:axId val="1181792720"/>
      </c:barChart>
      <c:catAx>
        <c:axId val="1181794384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181792720"/>
        <c:crosses val="autoZero"/>
        <c:auto val="1"/>
        <c:lblAlgn val="ctr"/>
        <c:lblOffset val="100"/>
        <c:noMultiLvlLbl val="0"/>
      </c:catAx>
      <c:valAx>
        <c:axId val="1181792720"/>
        <c:scaling>
          <c:orientation val="minMax"/>
          <c:max val="1"/>
        </c:scaling>
        <c:delete val="1"/>
        <c:axPos val="t"/>
        <c:numFmt formatCode="0%" sourceLinked="1"/>
        <c:majorTickMark val="out"/>
        <c:minorTickMark val="none"/>
        <c:tickLblPos val="nextTo"/>
        <c:crossAx val="1181794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Sheet1!$C$3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Sheet1!$B$6:$B$7</c:f>
              <c:strCache>
                <c:ptCount val="2"/>
                <c:pt idx="0">
                  <c:v>73% шкіл у селі</c:v>
                </c:pt>
                <c:pt idx="1">
                  <c:v>65% шкіл у місті </c:v>
                </c:pt>
              </c:strCache>
            </c:strRef>
          </c:cat>
          <c:val>
            <c:numRef>
              <c:f>Sheet1!$C$6:$C$7</c:f>
              <c:numCache>
                <c:formatCode>0%</c:formatCode>
                <c:ptCount val="2"/>
                <c:pt idx="0">
                  <c:v>0.73</c:v>
                </c:pt>
                <c:pt idx="1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61-4A29-AACD-EC37F8520B2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1181794384"/>
        <c:axId val="1181792720"/>
      </c:barChart>
      <c:catAx>
        <c:axId val="1181794384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181792720"/>
        <c:crosses val="autoZero"/>
        <c:auto val="1"/>
        <c:lblAlgn val="ctr"/>
        <c:lblOffset val="100"/>
        <c:noMultiLvlLbl val="0"/>
      </c:catAx>
      <c:valAx>
        <c:axId val="1181792720"/>
        <c:scaling>
          <c:orientation val="minMax"/>
          <c:max val="1"/>
        </c:scaling>
        <c:delete val="1"/>
        <c:axPos val="t"/>
        <c:numFmt formatCode="0%" sourceLinked="1"/>
        <c:majorTickMark val="out"/>
        <c:minorTickMark val="none"/>
        <c:tickLblPos val="nextTo"/>
        <c:crossAx val="1181794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Sheet1!$C$3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Sheet1!$B$8:$B$9</c:f>
              <c:strCache>
                <c:ptCount val="2"/>
                <c:pt idx="0">
                  <c:v>15% шкіл у селі</c:v>
                </c:pt>
                <c:pt idx="1">
                  <c:v>28% шкіл у місті </c:v>
                </c:pt>
              </c:strCache>
            </c:strRef>
          </c:cat>
          <c:val>
            <c:numRef>
              <c:f>Sheet1!$C$8:$C$9</c:f>
              <c:numCache>
                <c:formatCode>0%</c:formatCode>
                <c:ptCount val="2"/>
                <c:pt idx="0">
                  <c:v>0.15</c:v>
                </c:pt>
                <c:pt idx="1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61-4A29-AACD-EC37F8520B2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1181794384"/>
        <c:axId val="1181792720"/>
      </c:barChart>
      <c:catAx>
        <c:axId val="1181794384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181792720"/>
        <c:crosses val="autoZero"/>
        <c:auto val="1"/>
        <c:lblAlgn val="ctr"/>
        <c:lblOffset val="100"/>
        <c:noMultiLvlLbl val="0"/>
      </c:catAx>
      <c:valAx>
        <c:axId val="1181792720"/>
        <c:scaling>
          <c:orientation val="minMax"/>
          <c:max val="1"/>
        </c:scaling>
        <c:delete val="1"/>
        <c:axPos val="t"/>
        <c:numFmt formatCode="0%" sourceLinked="1"/>
        <c:majorTickMark val="out"/>
        <c:minorTickMark val="none"/>
        <c:tickLblPos val="nextTo"/>
        <c:crossAx val="1181794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FBE661-63F6-4F19-9275-179A03E9C9BA}" type="doc">
      <dgm:prSet loTypeId="urn:microsoft.com/office/officeart/2008/layout/HexagonCluster" loCatId="relationship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F18B1E3-C955-41A1-A344-8B31B02283F3}">
      <dgm:prSet phldrT="[Текст]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err="1">
              <a:solidFill>
                <a:schemeClr val="bg1"/>
              </a:solidFill>
            </a:rPr>
            <a:t>Ресурсне</a:t>
          </a:r>
          <a:r>
            <a:rPr lang="ru-RU" b="1" dirty="0">
              <a:solidFill>
                <a:schemeClr val="bg1"/>
              </a:solidFill>
            </a:rPr>
            <a:t> </a:t>
          </a:r>
          <a:r>
            <a:rPr lang="ru-RU" b="1" dirty="0" err="1">
              <a:solidFill>
                <a:schemeClr val="bg1"/>
              </a:solidFill>
            </a:rPr>
            <a:t>забезпечення</a:t>
          </a:r>
          <a:endParaRPr lang="ru-RU" b="1" dirty="0">
            <a:solidFill>
              <a:schemeClr val="bg1"/>
            </a:solidFill>
          </a:endParaRPr>
        </a:p>
      </dgm:t>
    </dgm:pt>
    <dgm:pt modelId="{5BCD87C7-9E2D-42A9-99F2-C2A5EDFFA05D}" type="parTrans" cxnId="{82469CD0-4FA3-41F0-ACC3-92752B0221DB}">
      <dgm:prSet/>
      <dgm:spPr/>
      <dgm:t>
        <a:bodyPr/>
        <a:lstStyle/>
        <a:p>
          <a:endParaRPr lang="ru-RU"/>
        </a:p>
      </dgm:t>
    </dgm:pt>
    <dgm:pt modelId="{652BF0E2-9840-4E64-A2A8-F887F197C9C5}" type="sibTrans" cxnId="{82469CD0-4FA3-41F0-ACC3-92752B0221DB}">
      <dgm:prSet/>
      <dgm:spPr/>
      <dgm:t>
        <a:bodyPr/>
        <a:lstStyle/>
        <a:p>
          <a:endParaRPr lang="ru-RU"/>
        </a:p>
      </dgm:t>
    </dgm:pt>
    <dgm:pt modelId="{46A12809-A334-4109-8127-3A8F40D8D67C}">
      <dgm:prSet phldrT="[Текст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err="1">
              <a:solidFill>
                <a:schemeClr val="bg1"/>
              </a:solidFill>
            </a:rPr>
            <a:t>Дотримання</a:t>
          </a:r>
          <a:r>
            <a:rPr lang="ru-RU" b="1" dirty="0">
              <a:solidFill>
                <a:schemeClr val="bg1"/>
              </a:solidFill>
            </a:rPr>
            <a:t> </a:t>
          </a:r>
          <a:r>
            <a:rPr lang="ru-RU" b="1" dirty="0" err="1">
              <a:solidFill>
                <a:schemeClr val="bg1"/>
              </a:solidFill>
            </a:rPr>
            <a:t>вимог</a:t>
          </a:r>
          <a:r>
            <a:rPr lang="ru-RU" b="1" dirty="0">
              <a:solidFill>
                <a:schemeClr val="bg1"/>
              </a:solidFill>
            </a:rPr>
            <a:t> до </a:t>
          </a:r>
          <a:r>
            <a:rPr lang="ru-RU" b="1" dirty="0" err="1">
              <a:solidFill>
                <a:schemeClr val="bg1"/>
              </a:solidFill>
            </a:rPr>
            <a:t>безпечності</a:t>
          </a:r>
          <a:r>
            <a:rPr lang="ru-RU" b="1" dirty="0">
              <a:solidFill>
                <a:schemeClr val="bg1"/>
              </a:solidFill>
            </a:rPr>
            <a:t> </a:t>
          </a:r>
        </a:p>
      </dgm:t>
    </dgm:pt>
    <dgm:pt modelId="{00901E41-3EA9-47BE-A764-8775B1DE3928}" type="parTrans" cxnId="{08316E98-1F52-4F58-8E34-000E25B0BF3C}">
      <dgm:prSet/>
      <dgm:spPr/>
      <dgm:t>
        <a:bodyPr/>
        <a:lstStyle/>
        <a:p>
          <a:endParaRPr lang="ru-RU"/>
        </a:p>
      </dgm:t>
    </dgm:pt>
    <dgm:pt modelId="{6048330A-C301-42FA-AFD9-69082B65C063}" type="sibTrans" cxnId="{08316E98-1F52-4F58-8E34-000E25B0BF3C}">
      <dgm:prSet/>
      <dgm:spPr/>
      <dgm:t>
        <a:bodyPr/>
        <a:lstStyle/>
        <a:p>
          <a:endParaRPr lang="ru-RU"/>
        </a:p>
      </dgm:t>
    </dgm:pt>
    <dgm:pt modelId="{F27054E1-3A06-40CD-B5FD-984471CAFE6A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err="1">
              <a:solidFill>
                <a:schemeClr val="bg1"/>
              </a:solidFill>
            </a:rPr>
            <a:t>Організація</a:t>
          </a:r>
          <a:r>
            <a:rPr lang="ru-RU" b="1" dirty="0">
              <a:solidFill>
                <a:schemeClr val="bg1"/>
              </a:solidFill>
            </a:rPr>
            <a:t> </a:t>
          </a:r>
          <a:r>
            <a:rPr lang="ru-RU" b="1" dirty="0" err="1">
              <a:solidFill>
                <a:schemeClr val="bg1"/>
              </a:solidFill>
            </a:rPr>
            <a:t>харчування</a:t>
          </a:r>
          <a:endParaRPr lang="ru-RU" b="1" dirty="0">
            <a:solidFill>
              <a:schemeClr val="bg1"/>
            </a:solidFill>
          </a:endParaRPr>
        </a:p>
      </dgm:t>
    </dgm:pt>
    <dgm:pt modelId="{3612DF69-8D4C-4B46-AA90-B5068868D04B}" type="parTrans" cxnId="{8B4B8C4E-B086-4D57-A4A9-3E996300ECC3}">
      <dgm:prSet/>
      <dgm:spPr/>
      <dgm:t>
        <a:bodyPr/>
        <a:lstStyle/>
        <a:p>
          <a:endParaRPr lang="ru-RU"/>
        </a:p>
      </dgm:t>
    </dgm:pt>
    <dgm:pt modelId="{2D0A64CA-139D-42B7-A021-499731FFA5FC}" type="sibTrans" cxnId="{8B4B8C4E-B086-4D57-A4A9-3E996300ECC3}">
      <dgm:prSet/>
      <dgm:spPr/>
      <dgm:t>
        <a:bodyPr/>
        <a:lstStyle/>
        <a:p>
          <a:endParaRPr lang="ru-RU"/>
        </a:p>
      </dgm:t>
    </dgm:pt>
    <dgm:pt modelId="{FE07BB18-2FC9-41AE-A144-27EDDB882FC9}" type="pres">
      <dgm:prSet presAssocID="{BEFBE661-63F6-4F19-9275-179A03E9C9BA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ru-RU"/>
        </a:p>
      </dgm:t>
    </dgm:pt>
    <dgm:pt modelId="{97D57BE2-A935-48E8-8678-087B911A81C3}" type="pres">
      <dgm:prSet presAssocID="{EF18B1E3-C955-41A1-A344-8B31B02283F3}" presName="text1" presStyleCnt="0"/>
      <dgm:spPr/>
    </dgm:pt>
    <dgm:pt modelId="{DC069333-7F47-4679-B3C2-065DA6EF626E}" type="pres">
      <dgm:prSet presAssocID="{EF18B1E3-C955-41A1-A344-8B31B02283F3}" presName="textRepeatNode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E31D1-AFF0-4E76-AD1E-D4437D53FACD}" type="pres">
      <dgm:prSet presAssocID="{EF18B1E3-C955-41A1-A344-8B31B02283F3}" presName="textaccent1" presStyleCnt="0"/>
      <dgm:spPr/>
    </dgm:pt>
    <dgm:pt modelId="{E88B4A72-C7E6-4AE6-93FC-2112D7805B19}" type="pres">
      <dgm:prSet presAssocID="{EF18B1E3-C955-41A1-A344-8B31B02283F3}" presName="accentRepeatNode" presStyleLbl="solidAlignAcc1" presStyleIdx="0" presStyleCnt="6"/>
      <dgm:spPr/>
    </dgm:pt>
    <dgm:pt modelId="{0227B542-A1EF-43EB-B82E-574D54730483}" type="pres">
      <dgm:prSet presAssocID="{652BF0E2-9840-4E64-A2A8-F887F197C9C5}" presName="image1" presStyleCnt="0"/>
      <dgm:spPr/>
    </dgm:pt>
    <dgm:pt modelId="{229D230B-D833-42B8-B56F-6D6A527B7148}" type="pres">
      <dgm:prSet presAssocID="{652BF0E2-9840-4E64-A2A8-F887F197C9C5}" presName="imageRepeatNode" presStyleLbl="alignAcc1" presStyleIdx="0" presStyleCnt="3"/>
      <dgm:spPr/>
      <dgm:t>
        <a:bodyPr/>
        <a:lstStyle/>
        <a:p>
          <a:endParaRPr lang="ru-RU"/>
        </a:p>
      </dgm:t>
    </dgm:pt>
    <dgm:pt modelId="{B25FD20E-53A1-4E09-BADF-547C6BE7A188}" type="pres">
      <dgm:prSet presAssocID="{652BF0E2-9840-4E64-A2A8-F887F197C9C5}" presName="imageaccent1" presStyleCnt="0"/>
      <dgm:spPr/>
    </dgm:pt>
    <dgm:pt modelId="{9591781D-3938-4A8C-A7B7-0C275BD5AE94}" type="pres">
      <dgm:prSet presAssocID="{652BF0E2-9840-4E64-A2A8-F887F197C9C5}" presName="accentRepeatNode" presStyleLbl="solidAlignAcc1" presStyleIdx="1" presStyleCnt="6"/>
      <dgm:spPr/>
    </dgm:pt>
    <dgm:pt modelId="{BEA86257-AACC-4479-B593-72C50F8C6F79}" type="pres">
      <dgm:prSet presAssocID="{46A12809-A334-4109-8127-3A8F40D8D67C}" presName="text2" presStyleCnt="0"/>
      <dgm:spPr/>
    </dgm:pt>
    <dgm:pt modelId="{6DD49A53-E596-458E-82CD-4C69820658FE}" type="pres">
      <dgm:prSet presAssocID="{46A12809-A334-4109-8127-3A8F40D8D67C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C4D19-6B3E-44A9-B390-FA43E7496F2E}" type="pres">
      <dgm:prSet presAssocID="{46A12809-A334-4109-8127-3A8F40D8D67C}" presName="textaccent2" presStyleCnt="0"/>
      <dgm:spPr/>
    </dgm:pt>
    <dgm:pt modelId="{A98C22AC-B5CE-4EAC-A6ED-91A129946D9C}" type="pres">
      <dgm:prSet presAssocID="{46A12809-A334-4109-8127-3A8F40D8D67C}" presName="accentRepeatNode" presStyleLbl="solidAlignAcc1" presStyleIdx="2" presStyleCnt="6"/>
      <dgm:spPr/>
    </dgm:pt>
    <dgm:pt modelId="{8FCCE446-992F-488F-B4FE-ABE28419CAE4}" type="pres">
      <dgm:prSet presAssocID="{6048330A-C301-42FA-AFD9-69082B65C063}" presName="image2" presStyleCnt="0"/>
      <dgm:spPr/>
    </dgm:pt>
    <dgm:pt modelId="{9B2B8D22-1CB9-4A41-9DB2-99EC21DDB621}" type="pres">
      <dgm:prSet presAssocID="{6048330A-C301-42FA-AFD9-69082B65C063}" presName="imageRepeatNode" presStyleLbl="alignAcc1" presStyleIdx="1" presStyleCnt="3"/>
      <dgm:spPr/>
      <dgm:t>
        <a:bodyPr/>
        <a:lstStyle/>
        <a:p>
          <a:endParaRPr lang="ru-RU"/>
        </a:p>
      </dgm:t>
    </dgm:pt>
    <dgm:pt modelId="{787CEF56-08F8-488C-A6A4-B1369E20B6F8}" type="pres">
      <dgm:prSet presAssocID="{6048330A-C301-42FA-AFD9-69082B65C063}" presName="imageaccent2" presStyleCnt="0"/>
      <dgm:spPr/>
    </dgm:pt>
    <dgm:pt modelId="{281F1C51-12B3-4540-A2EB-73B8DF4CA152}" type="pres">
      <dgm:prSet presAssocID="{6048330A-C301-42FA-AFD9-69082B65C063}" presName="accentRepeatNode" presStyleLbl="solidAlignAcc1" presStyleIdx="3" presStyleCnt="6"/>
      <dgm:spPr/>
    </dgm:pt>
    <dgm:pt modelId="{5C008821-894D-4679-8CF4-5F8DEEE07C4A}" type="pres">
      <dgm:prSet presAssocID="{F27054E1-3A06-40CD-B5FD-984471CAFE6A}" presName="text3" presStyleCnt="0"/>
      <dgm:spPr/>
    </dgm:pt>
    <dgm:pt modelId="{DD6E4F2B-B184-41DE-935C-DDF9A9E4148C}" type="pres">
      <dgm:prSet presAssocID="{F27054E1-3A06-40CD-B5FD-984471CAFE6A}" presName="textRepeatNode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C1ABB-17F9-4BDF-84E6-89AE058FE189}" type="pres">
      <dgm:prSet presAssocID="{F27054E1-3A06-40CD-B5FD-984471CAFE6A}" presName="textaccent3" presStyleCnt="0"/>
      <dgm:spPr/>
    </dgm:pt>
    <dgm:pt modelId="{0436B4B0-121C-42F6-80A9-95F2AF751FCB}" type="pres">
      <dgm:prSet presAssocID="{F27054E1-3A06-40CD-B5FD-984471CAFE6A}" presName="accentRepeatNode" presStyleLbl="solidAlignAcc1" presStyleIdx="4" presStyleCnt="6"/>
      <dgm:spPr/>
    </dgm:pt>
    <dgm:pt modelId="{EAA0D56C-E321-40DA-87B7-896F873C288E}" type="pres">
      <dgm:prSet presAssocID="{2D0A64CA-139D-42B7-A021-499731FFA5FC}" presName="image3" presStyleCnt="0"/>
      <dgm:spPr/>
    </dgm:pt>
    <dgm:pt modelId="{20F1002F-71C1-4728-86E4-125DCC747C46}" type="pres">
      <dgm:prSet presAssocID="{2D0A64CA-139D-42B7-A021-499731FFA5FC}" presName="imageRepeatNode" presStyleLbl="alignAcc1" presStyleIdx="2" presStyleCnt="3"/>
      <dgm:spPr/>
      <dgm:t>
        <a:bodyPr/>
        <a:lstStyle/>
        <a:p>
          <a:endParaRPr lang="ru-RU"/>
        </a:p>
      </dgm:t>
    </dgm:pt>
    <dgm:pt modelId="{9E81F016-D9C1-48FD-B5FE-E0B545BDB23A}" type="pres">
      <dgm:prSet presAssocID="{2D0A64CA-139D-42B7-A021-499731FFA5FC}" presName="imageaccent3" presStyleCnt="0"/>
      <dgm:spPr/>
    </dgm:pt>
    <dgm:pt modelId="{807A295C-87C2-43B3-B524-BAE87D4E19DB}" type="pres">
      <dgm:prSet presAssocID="{2D0A64CA-139D-42B7-A021-499731FFA5FC}" presName="accentRepeatNode" presStyleLbl="solidAlignAcc1" presStyleIdx="5" presStyleCnt="6"/>
      <dgm:spPr/>
    </dgm:pt>
  </dgm:ptLst>
  <dgm:cxnLst>
    <dgm:cxn modelId="{33BE3506-2794-4F53-88B7-9FF713ADCE0C}" type="presOf" srcId="{EF18B1E3-C955-41A1-A344-8B31B02283F3}" destId="{DC069333-7F47-4679-B3C2-065DA6EF626E}" srcOrd="0" destOrd="0" presId="urn:microsoft.com/office/officeart/2008/layout/HexagonCluster"/>
    <dgm:cxn modelId="{08316E98-1F52-4F58-8E34-000E25B0BF3C}" srcId="{BEFBE661-63F6-4F19-9275-179A03E9C9BA}" destId="{46A12809-A334-4109-8127-3A8F40D8D67C}" srcOrd="1" destOrd="0" parTransId="{00901E41-3EA9-47BE-A764-8775B1DE3928}" sibTransId="{6048330A-C301-42FA-AFD9-69082B65C063}"/>
    <dgm:cxn modelId="{7A9686C9-8F88-4108-9FB6-B40D6D76C171}" type="presOf" srcId="{F27054E1-3A06-40CD-B5FD-984471CAFE6A}" destId="{DD6E4F2B-B184-41DE-935C-DDF9A9E4148C}" srcOrd="0" destOrd="0" presId="urn:microsoft.com/office/officeart/2008/layout/HexagonCluster"/>
    <dgm:cxn modelId="{03A59AF0-D468-4670-B521-AF6635E436B4}" type="presOf" srcId="{BEFBE661-63F6-4F19-9275-179A03E9C9BA}" destId="{FE07BB18-2FC9-41AE-A144-27EDDB882FC9}" srcOrd="0" destOrd="0" presId="urn:microsoft.com/office/officeart/2008/layout/HexagonCluster"/>
    <dgm:cxn modelId="{82469CD0-4FA3-41F0-ACC3-92752B0221DB}" srcId="{BEFBE661-63F6-4F19-9275-179A03E9C9BA}" destId="{EF18B1E3-C955-41A1-A344-8B31B02283F3}" srcOrd="0" destOrd="0" parTransId="{5BCD87C7-9E2D-42A9-99F2-C2A5EDFFA05D}" sibTransId="{652BF0E2-9840-4E64-A2A8-F887F197C9C5}"/>
    <dgm:cxn modelId="{8B4B8C4E-B086-4D57-A4A9-3E996300ECC3}" srcId="{BEFBE661-63F6-4F19-9275-179A03E9C9BA}" destId="{F27054E1-3A06-40CD-B5FD-984471CAFE6A}" srcOrd="2" destOrd="0" parTransId="{3612DF69-8D4C-4B46-AA90-B5068868D04B}" sibTransId="{2D0A64CA-139D-42B7-A021-499731FFA5FC}"/>
    <dgm:cxn modelId="{10571509-0ED7-4503-960D-155078DB5074}" type="presOf" srcId="{46A12809-A334-4109-8127-3A8F40D8D67C}" destId="{6DD49A53-E596-458E-82CD-4C69820658FE}" srcOrd="0" destOrd="0" presId="urn:microsoft.com/office/officeart/2008/layout/HexagonCluster"/>
    <dgm:cxn modelId="{1D145E96-A909-4968-9378-3DA345C50551}" type="presOf" srcId="{652BF0E2-9840-4E64-A2A8-F887F197C9C5}" destId="{229D230B-D833-42B8-B56F-6D6A527B7148}" srcOrd="0" destOrd="0" presId="urn:microsoft.com/office/officeart/2008/layout/HexagonCluster"/>
    <dgm:cxn modelId="{7E21D37D-F7AE-4330-B8EE-397BE0DB3B52}" type="presOf" srcId="{6048330A-C301-42FA-AFD9-69082B65C063}" destId="{9B2B8D22-1CB9-4A41-9DB2-99EC21DDB621}" srcOrd="0" destOrd="0" presId="urn:microsoft.com/office/officeart/2008/layout/HexagonCluster"/>
    <dgm:cxn modelId="{95E0CCF9-A6BF-4F62-BAAA-09324CF18DB8}" type="presOf" srcId="{2D0A64CA-139D-42B7-A021-499731FFA5FC}" destId="{20F1002F-71C1-4728-86E4-125DCC747C46}" srcOrd="0" destOrd="0" presId="urn:microsoft.com/office/officeart/2008/layout/HexagonCluster"/>
    <dgm:cxn modelId="{F35BF43A-8A21-4DAE-822C-78A05CCB379D}" type="presParOf" srcId="{FE07BB18-2FC9-41AE-A144-27EDDB882FC9}" destId="{97D57BE2-A935-48E8-8678-087B911A81C3}" srcOrd="0" destOrd="0" presId="urn:microsoft.com/office/officeart/2008/layout/HexagonCluster"/>
    <dgm:cxn modelId="{FF7AF31B-8C3D-4A5B-812A-764F11B2BAD0}" type="presParOf" srcId="{97D57BE2-A935-48E8-8678-087B911A81C3}" destId="{DC069333-7F47-4679-B3C2-065DA6EF626E}" srcOrd="0" destOrd="0" presId="urn:microsoft.com/office/officeart/2008/layout/HexagonCluster"/>
    <dgm:cxn modelId="{98D4FBBE-B3C5-4CD6-98A7-8C993E10ACAE}" type="presParOf" srcId="{FE07BB18-2FC9-41AE-A144-27EDDB882FC9}" destId="{101E31D1-AFF0-4E76-AD1E-D4437D53FACD}" srcOrd="1" destOrd="0" presId="urn:microsoft.com/office/officeart/2008/layout/HexagonCluster"/>
    <dgm:cxn modelId="{BFCED13B-0058-442E-9421-D616DA43D2B4}" type="presParOf" srcId="{101E31D1-AFF0-4E76-AD1E-D4437D53FACD}" destId="{E88B4A72-C7E6-4AE6-93FC-2112D7805B19}" srcOrd="0" destOrd="0" presId="urn:microsoft.com/office/officeart/2008/layout/HexagonCluster"/>
    <dgm:cxn modelId="{0D4253A3-F6B0-4D79-B40D-37CCEF19319D}" type="presParOf" srcId="{FE07BB18-2FC9-41AE-A144-27EDDB882FC9}" destId="{0227B542-A1EF-43EB-B82E-574D54730483}" srcOrd="2" destOrd="0" presId="urn:microsoft.com/office/officeart/2008/layout/HexagonCluster"/>
    <dgm:cxn modelId="{DD636D1B-2BC6-40BE-B950-FF32F5E3F159}" type="presParOf" srcId="{0227B542-A1EF-43EB-B82E-574D54730483}" destId="{229D230B-D833-42B8-B56F-6D6A527B7148}" srcOrd="0" destOrd="0" presId="urn:microsoft.com/office/officeart/2008/layout/HexagonCluster"/>
    <dgm:cxn modelId="{64486960-E3A6-4486-81B9-6D513BEC0BB1}" type="presParOf" srcId="{FE07BB18-2FC9-41AE-A144-27EDDB882FC9}" destId="{B25FD20E-53A1-4E09-BADF-547C6BE7A188}" srcOrd="3" destOrd="0" presId="urn:microsoft.com/office/officeart/2008/layout/HexagonCluster"/>
    <dgm:cxn modelId="{5D1AE723-5685-460C-927D-989A42957C5D}" type="presParOf" srcId="{B25FD20E-53A1-4E09-BADF-547C6BE7A188}" destId="{9591781D-3938-4A8C-A7B7-0C275BD5AE94}" srcOrd="0" destOrd="0" presId="urn:microsoft.com/office/officeart/2008/layout/HexagonCluster"/>
    <dgm:cxn modelId="{2280E3D6-598E-42FE-BF99-F3E662F56579}" type="presParOf" srcId="{FE07BB18-2FC9-41AE-A144-27EDDB882FC9}" destId="{BEA86257-AACC-4479-B593-72C50F8C6F79}" srcOrd="4" destOrd="0" presId="urn:microsoft.com/office/officeart/2008/layout/HexagonCluster"/>
    <dgm:cxn modelId="{49361D6F-27D8-42CA-B1C0-9629BAA98C8A}" type="presParOf" srcId="{BEA86257-AACC-4479-B593-72C50F8C6F79}" destId="{6DD49A53-E596-458E-82CD-4C69820658FE}" srcOrd="0" destOrd="0" presId="urn:microsoft.com/office/officeart/2008/layout/HexagonCluster"/>
    <dgm:cxn modelId="{15A761D3-F495-4156-A8FC-EAE6ACDFBD3A}" type="presParOf" srcId="{FE07BB18-2FC9-41AE-A144-27EDDB882FC9}" destId="{C8DC4D19-6B3E-44A9-B390-FA43E7496F2E}" srcOrd="5" destOrd="0" presId="urn:microsoft.com/office/officeart/2008/layout/HexagonCluster"/>
    <dgm:cxn modelId="{1C2FEABB-D108-4461-A7A4-FA980514CA6E}" type="presParOf" srcId="{C8DC4D19-6B3E-44A9-B390-FA43E7496F2E}" destId="{A98C22AC-B5CE-4EAC-A6ED-91A129946D9C}" srcOrd="0" destOrd="0" presId="urn:microsoft.com/office/officeart/2008/layout/HexagonCluster"/>
    <dgm:cxn modelId="{A76504EF-93D2-41E9-80FA-C5CFDE14336B}" type="presParOf" srcId="{FE07BB18-2FC9-41AE-A144-27EDDB882FC9}" destId="{8FCCE446-992F-488F-B4FE-ABE28419CAE4}" srcOrd="6" destOrd="0" presId="urn:microsoft.com/office/officeart/2008/layout/HexagonCluster"/>
    <dgm:cxn modelId="{F26184AC-6505-4EA5-8D66-D8102257DC07}" type="presParOf" srcId="{8FCCE446-992F-488F-B4FE-ABE28419CAE4}" destId="{9B2B8D22-1CB9-4A41-9DB2-99EC21DDB621}" srcOrd="0" destOrd="0" presId="urn:microsoft.com/office/officeart/2008/layout/HexagonCluster"/>
    <dgm:cxn modelId="{007C5091-B47F-4E7E-B8FE-E25F7CA3D7C4}" type="presParOf" srcId="{FE07BB18-2FC9-41AE-A144-27EDDB882FC9}" destId="{787CEF56-08F8-488C-A6A4-B1369E20B6F8}" srcOrd="7" destOrd="0" presId="urn:microsoft.com/office/officeart/2008/layout/HexagonCluster"/>
    <dgm:cxn modelId="{F69CA0DE-F197-4ED5-9C36-9F6802831E46}" type="presParOf" srcId="{787CEF56-08F8-488C-A6A4-B1369E20B6F8}" destId="{281F1C51-12B3-4540-A2EB-73B8DF4CA152}" srcOrd="0" destOrd="0" presId="urn:microsoft.com/office/officeart/2008/layout/HexagonCluster"/>
    <dgm:cxn modelId="{F71CE1E2-F093-4CE1-855E-33DE633CBD3D}" type="presParOf" srcId="{FE07BB18-2FC9-41AE-A144-27EDDB882FC9}" destId="{5C008821-894D-4679-8CF4-5F8DEEE07C4A}" srcOrd="8" destOrd="0" presId="urn:microsoft.com/office/officeart/2008/layout/HexagonCluster"/>
    <dgm:cxn modelId="{C0D859D5-2796-46BA-9124-0EB8FD58DED0}" type="presParOf" srcId="{5C008821-894D-4679-8CF4-5F8DEEE07C4A}" destId="{DD6E4F2B-B184-41DE-935C-DDF9A9E4148C}" srcOrd="0" destOrd="0" presId="urn:microsoft.com/office/officeart/2008/layout/HexagonCluster"/>
    <dgm:cxn modelId="{D3C90D08-1C9B-4B0A-98B1-B05CD9C8D1E2}" type="presParOf" srcId="{FE07BB18-2FC9-41AE-A144-27EDDB882FC9}" destId="{347C1ABB-17F9-4BDF-84E6-89AE058FE189}" srcOrd="9" destOrd="0" presId="urn:microsoft.com/office/officeart/2008/layout/HexagonCluster"/>
    <dgm:cxn modelId="{E808FB20-A82E-4B36-B552-7567BC6E6C2F}" type="presParOf" srcId="{347C1ABB-17F9-4BDF-84E6-89AE058FE189}" destId="{0436B4B0-121C-42F6-80A9-95F2AF751FCB}" srcOrd="0" destOrd="0" presId="urn:microsoft.com/office/officeart/2008/layout/HexagonCluster"/>
    <dgm:cxn modelId="{08F5B1B9-BF1E-4E7E-ACAA-FEB0732A98FF}" type="presParOf" srcId="{FE07BB18-2FC9-41AE-A144-27EDDB882FC9}" destId="{EAA0D56C-E321-40DA-87B7-896F873C288E}" srcOrd="10" destOrd="0" presId="urn:microsoft.com/office/officeart/2008/layout/HexagonCluster"/>
    <dgm:cxn modelId="{298CC545-4CB4-4862-B7F1-794D302C17AF}" type="presParOf" srcId="{EAA0D56C-E321-40DA-87B7-896F873C288E}" destId="{20F1002F-71C1-4728-86E4-125DCC747C46}" srcOrd="0" destOrd="0" presId="urn:microsoft.com/office/officeart/2008/layout/HexagonCluster"/>
    <dgm:cxn modelId="{F216E810-2E71-4866-9E8F-A782CBA438C4}" type="presParOf" srcId="{FE07BB18-2FC9-41AE-A144-27EDDB882FC9}" destId="{9E81F016-D9C1-48FD-B5FE-E0B545BDB23A}" srcOrd="11" destOrd="0" presId="urn:microsoft.com/office/officeart/2008/layout/HexagonCluster"/>
    <dgm:cxn modelId="{73D81BFF-768F-425E-B971-EAD5F9C5C2E1}" type="presParOf" srcId="{9E81F016-D9C1-48FD-B5FE-E0B545BDB23A}" destId="{807A295C-87C2-43B3-B524-BAE87D4E19DB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27F0AB-A01D-4AB0-9AE7-A3A442BF0BD7}" type="doc">
      <dgm:prSet loTypeId="urn:microsoft.com/office/officeart/2005/8/layout/pList2" loCatId="list" qsTypeId="urn:microsoft.com/office/officeart/2005/8/quickstyle/simple1" qsCatId="simple" csTypeId="urn:microsoft.com/office/officeart/2005/8/colors/accent5_1" csCatId="accent5" phldr="1"/>
      <dgm:spPr/>
    </dgm:pt>
    <dgm:pt modelId="{01304EA1-8975-48FB-BEAE-3CF9A4403063}">
      <dgm:prSet phldrT="[Текст]" custT="1"/>
      <dgm:spPr/>
      <dgm:t>
        <a:bodyPr anchor="ctr"/>
        <a:lstStyle/>
        <a:p>
          <a:pPr algn="ctr"/>
          <a:endParaRPr lang="ru-RU" sz="1600" dirty="0"/>
        </a:p>
      </dgm:t>
    </dgm:pt>
    <dgm:pt modelId="{8115C391-A07D-4770-AD1E-170EF1EFE5C5}" type="parTrans" cxnId="{EDD2BB59-3F8F-4F22-A11A-D84551896268}">
      <dgm:prSet/>
      <dgm:spPr/>
      <dgm:t>
        <a:bodyPr/>
        <a:lstStyle/>
        <a:p>
          <a:endParaRPr lang="ru-RU"/>
        </a:p>
      </dgm:t>
    </dgm:pt>
    <dgm:pt modelId="{1055A987-667E-43CC-ABA5-DBB78AC929D0}" type="sibTrans" cxnId="{EDD2BB59-3F8F-4F22-A11A-D84551896268}">
      <dgm:prSet/>
      <dgm:spPr/>
      <dgm:t>
        <a:bodyPr/>
        <a:lstStyle/>
        <a:p>
          <a:endParaRPr lang="ru-RU"/>
        </a:p>
      </dgm:t>
    </dgm:pt>
    <dgm:pt modelId="{7D242144-4C5E-4282-BA80-1669161B0198}">
      <dgm:prSet phldrT="[Текст]" custT="1"/>
      <dgm:spPr/>
      <dgm:t>
        <a:bodyPr anchor="ctr"/>
        <a:lstStyle/>
        <a:p>
          <a:pPr algn="ctr"/>
          <a:endParaRPr lang="ru-RU" sz="1600" dirty="0"/>
        </a:p>
      </dgm:t>
    </dgm:pt>
    <dgm:pt modelId="{B5A76677-44B5-44E6-9FA2-59E7335E0DDA}" type="parTrans" cxnId="{8B2C36A7-E322-4F0A-A63F-3B87E3108A48}">
      <dgm:prSet/>
      <dgm:spPr/>
      <dgm:t>
        <a:bodyPr/>
        <a:lstStyle/>
        <a:p>
          <a:endParaRPr lang="ru-RU"/>
        </a:p>
      </dgm:t>
    </dgm:pt>
    <dgm:pt modelId="{6F0190CE-DB7E-49C3-9C2E-225665724D22}" type="sibTrans" cxnId="{8B2C36A7-E322-4F0A-A63F-3B87E3108A48}">
      <dgm:prSet/>
      <dgm:spPr/>
      <dgm:t>
        <a:bodyPr/>
        <a:lstStyle/>
        <a:p>
          <a:endParaRPr lang="ru-RU"/>
        </a:p>
      </dgm:t>
    </dgm:pt>
    <dgm:pt modelId="{45DA4D37-75CE-4927-8D2A-1D419AE3A381}">
      <dgm:prSet phldrT="[Текст]" custT="1"/>
      <dgm:spPr/>
      <dgm:t>
        <a:bodyPr anchor="ctr"/>
        <a:lstStyle/>
        <a:p>
          <a:pPr algn="ctr"/>
          <a:endParaRPr lang="ru-RU" sz="1600" dirty="0"/>
        </a:p>
      </dgm:t>
    </dgm:pt>
    <dgm:pt modelId="{6946B5AA-1758-4A29-8F64-676714F21008}" type="parTrans" cxnId="{ED6D52CB-DC3F-4097-BED5-AC6DE6B2CEDC}">
      <dgm:prSet/>
      <dgm:spPr/>
      <dgm:t>
        <a:bodyPr/>
        <a:lstStyle/>
        <a:p>
          <a:endParaRPr lang="ru-RU"/>
        </a:p>
      </dgm:t>
    </dgm:pt>
    <dgm:pt modelId="{9DBFB704-6275-4D23-B750-83FAF9441E5D}" type="sibTrans" cxnId="{ED6D52CB-DC3F-4097-BED5-AC6DE6B2CEDC}">
      <dgm:prSet/>
      <dgm:spPr/>
      <dgm:t>
        <a:bodyPr/>
        <a:lstStyle/>
        <a:p>
          <a:endParaRPr lang="ru-RU"/>
        </a:p>
      </dgm:t>
    </dgm:pt>
    <dgm:pt modelId="{B584D397-A61A-427F-B546-E4577AB092F5}">
      <dgm:prSet phldrT="[Текст]" custT="1"/>
      <dgm:spPr/>
      <dgm:t>
        <a:bodyPr anchor="ctr"/>
        <a:lstStyle/>
        <a:p>
          <a:pPr algn="ctr"/>
          <a:endParaRPr lang="ru-RU" sz="1800" b="1" dirty="0"/>
        </a:p>
      </dgm:t>
    </dgm:pt>
    <dgm:pt modelId="{E6320CB6-3A2B-42C0-9150-028E98EB2BAD}" type="parTrans" cxnId="{C7D42C99-F7EF-4B21-A992-A1ADDFA7D92E}">
      <dgm:prSet/>
      <dgm:spPr/>
      <dgm:t>
        <a:bodyPr/>
        <a:lstStyle/>
        <a:p>
          <a:endParaRPr lang="ru-RU"/>
        </a:p>
      </dgm:t>
    </dgm:pt>
    <dgm:pt modelId="{E8A5E668-3720-49BA-ACD2-9D92EE2A2D09}" type="sibTrans" cxnId="{C7D42C99-F7EF-4B21-A992-A1ADDFA7D92E}">
      <dgm:prSet/>
      <dgm:spPr/>
      <dgm:t>
        <a:bodyPr/>
        <a:lstStyle/>
        <a:p>
          <a:endParaRPr lang="ru-RU"/>
        </a:p>
      </dgm:t>
    </dgm:pt>
    <dgm:pt modelId="{AAB4C974-AB09-4D96-B7D3-AA54D7898771}">
      <dgm:prSet phldrT="[Текст]" custT="1"/>
      <dgm:spPr/>
      <dgm:t>
        <a:bodyPr anchor="ctr"/>
        <a:lstStyle/>
        <a:p>
          <a:pPr algn="ctr"/>
          <a:endParaRPr lang="ru-RU" sz="1600" b="1" dirty="0"/>
        </a:p>
      </dgm:t>
    </dgm:pt>
    <dgm:pt modelId="{9448351B-47AB-4B48-BCEC-91FE2EAE40DD}" type="parTrans" cxnId="{7607A775-8535-4472-9DD0-9FB110D3424B}">
      <dgm:prSet/>
      <dgm:spPr/>
      <dgm:t>
        <a:bodyPr/>
        <a:lstStyle/>
        <a:p>
          <a:endParaRPr lang="ru-RU"/>
        </a:p>
      </dgm:t>
    </dgm:pt>
    <dgm:pt modelId="{BCBB8D2A-9AE6-4CB8-8182-9874C8670BA3}" type="sibTrans" cxnId="{7607A775-8535-4472-9DD0-9FB110D3424B}">
      <dgm:prSet/>
      <dgm:spPr/>
      <dgm:t>
        <a:bodyPr/>
        <a:lstStyle/>
        <a:p>
          <a:endParaRPr lang="ru-RU"/>
        </a:p>
      </dgm:t>
    </dgm:pt>
    <dgm:pt modelId="{19BE49BC-F2FF-4FC4-965F-BA294E93A24B}" type="pres">
      <dgm:prSet presAssocID="{5D27F0AB-A01D-4AB0-9AE7-A3A442BF0BD7}" presName="Name0" presStyleCnt="0">
        <dgm:presLayoutVars>
          <dgm:dir/>
          <dgm:resizeHandles val="exact"/>
        </dgm:presLayoutVars>
      </dgm:prSet>
      <dgm:spPr/>
    </dgm:pt>
    <dgm:pt modelId="{A515F37B-666D-4F51-9F68-F4507BC2D89C}" type="pres">
      <dgm:prSet presAssocID="{5D27F0AB-A01D-4AB0-9AE7-A3A442BF0BD7}" presName="bkgdShp" presStyleLbl="alignAccFollowNode1" presStyleIdx="0" presStyleCnt="1"/>
      <dgm:spPr/>
    </dgm:pt>
    <dgm:pt modelId="{8760F2B0-5740-4F58-A3A8-0E74A146A1A1}" type="pres">
      <dgm:prSet presAssocID="{5D27F0AB-A01D-4AB0-9AE7-A3A442BF0BD7}" presName="linComp" presStyleCnt="0"/>
      <dgm:spPr/>
    </dgm:pt>
    <dgm:pt modelId="{30F5E92E-E9C3-4760-8CAD-4C2B4604A2BE}" type="pres">
      <dgm:prSet presAssocID="{B584D397-A61A-427F-B546-E4577AB092F5}" presName="compNode" presStyleCnt="0"/>
      <dgm:spPr/>
    </dgm:pt>
    <dgm:pt modelId="{FFE6AF80-3B9E-4B41-930D-8C12EC12CD13}" type="pres">
      <dgm:prSet presAssocID="{B584D397-A61A-427F-B546-E4577AB092F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54545D-8605-442B-BFFD-BBA3711630B4}" type="pres">
      <dgm:prSet presAssocID="{B584D397-A61A-427F-B546-E4577AB092F5}" presName="invisiNode" presStyleLbl="node1" presStyleIdx="0" presStyleCnt="5"/>
      <dgm:spPr/>
    </dgm:pt>
    <dgm:pt modelId="{56C19823-5543-4C41-9F9C-1F2102C9C042}" type="pres">
      <dgm:prSet presAssocID="{B584D397-A61A-427F-B546-E4577AB092F5}" presName="imagNode" presStyleLbl="fgImgPlace1" presStyleIdx="0" presStyleCnt="5"/>
      <dgm:spPr/>
    </dgm:pt>
    <dgm:pt modelId="{ED52EF4A-06ED-4C57-8776-CC104695764A}" type="pres">
      <dgm:prSet presAssocID="{E8A5E668-3720-49BA-ACD2-9D92EE2A2D0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DDF3EAB-D1FB-4DF1-9F7A-14F5C4A0B446}" type="pres">
      <dgm:prSet presAssocID="{01304EA1-8975-48FB-BEAE-3CF9A4403063}" presName="compNode" presStyleCnt="0"/>
      <dgm:spPr/>
    </dgm:pt>
    <dgm:pt modelId="{703CEFBC-D267-4799-8133-8D60DE117A14}" type="pres">
      <dgm:prSet presAssocID="{01304EA1-8975-48FB-BEAE-3CF9A440306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73ACF-FBEF-4223-B0C6-08964C1A84B1}" type="pres">
      <dgm:prSet presAssocID="{01304EA1-8975-48FB-BEAE-3CF9A4403063}" presName="invisiNode" presStyleLbl="node1" presStyleIdx="1" presStyleCnt="5"/>
      <dgm:spPr/>
    </dgm:pt>
    <dgm:pt modelId="{A29931A1-2E6D-4374-A9A3-B26D713C8CCE}" type="pres">
      <dgm:prSet presAssocID="{01304EA1-8975-48FB-BEAE-3CF9A4403063}" presName="imagNode" presStyleLbl="fgImgPlace1" presStyleIdx="1" presStyleCnt="5"/>
      <dgm:spPr/>
    </dgm:pt>
    <dgm:pt modelId="{D7164058-48F9-497B-AB6D-E5B5FB58352F}" type="pres">
      <dgm:prSet presAssocID="{1055A987-667E-43CC-ABA5-DBB78AC929D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6F96BD5-1525-4C8F-8A29-AD9F563E89D2}" type="pres">
      <dgm:prSet presAssocID="{AAB4C974-AB09-4D96-B7D3-AA54D7898771}" presName="compNode" presStyleCnt="0"/>
      <dgm:spPr/>
    </dgm:pt>
    <dgm:pt modelId="{DE270B3C-62A6-46DD-8432-95581F4AF5B5}" type="pres">
      <dgm:prSet presAssocID="{AAB4C974-AB09-4D96-B7D3-AA54D789877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4E2DB-EE45-4726-B794-12AD90A8E8E4}" type="pres">
      <dgm:prSet presAssocID="{AAB4C974-AB09-4D96-B7D3-AA54D7898771}" presName="invisiNode" presStyleLbl="node1" presStyleIdx="2" presStyleCnt="5"/>
      <dgm:spPr/>
    </dgm:pt>
    <dgm:pt modelId="{813A94A0-A9B0-434F-A6C0-6BA0B0C1F1B4}" type="pres">
      <dgm:prSet presAssocID="{AAB4C974-AB09-4D96-B7D3-AA54D7898771}" presName="imagNode" presStyleLbl="fgImgPlace1" presStyleIdx="2" presStyleCnt="5"/>
      <dgm:spPr/>
    </dgm:pt>
    <dgm:pt modelId="{D7A4E42F-3087-4768-AA62-0AA10C0F78E5}" type="pres">
      <dgm:prSet presAssocID="{BCBB8D2A-9AE6-4CB8-8182-9874C8670BA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8CF715D-DC3E-4CA7-9A0A-02F3529211B5}" type="pres">
      <dgm:prSet presAssocID="{7D242144-4C5E-4282-BA80-1669161B0198}" presName="compNode" presStyleCnt="0"/>
      <dgm:spPr/>
    </dgm:pt>
    <dgm:pt modelId="{4C3AB0EC-7C17-4803-8EF8-970383102C1B}" type="pres">
      <dgm:prSet presAssocID="{7D242144-4C5E-4282-BA80-1669161B019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4CC132-F840-43E7-8BB3-BCC9EA9CC052}" type="pres">
      <dgm:prSet presAssocID="{7D242144-4C5E-4282-BA80-1669161B0198}" presName="invisiNode" presStyleLbl="node1" presStyleIdx="3" presStyleCnt="5"/>
      <dgm:spPr/>
    </dgm:pt>
    <dgm:pt modelId="{9CEA20F8-1A8F-456F-9055-84A3CF4C8396}" type="pres">
      <dgm:prSet presAssocID="{7D242144-4C5E-4282-BA80-1669161B0198}" presName="imagNode" presStyleLbl="fgImgPlace1" presStyleIdx="3" presStyleCnt="5"/>
      <dgm:spPr/>
    </dgm:pt>
    <dgm:pt modelId="{E9FDB833-98B0-440B-9AEA-42BE4DB538B1}" type="pres">
      <dgm:prSet presAssocID="{6F0190CE-DB7E-49C3-9C2E-225665724D2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6EBC5E8-F03E-4A33-BFE3-07C4873AE93E}" type="pres">
      <dgm:prSet presAssocID="{45DA4D37-75CE-4927-8D2A-1D419AE3A381}" presName="compNode" presStyleCnt="0"/>
      <dgm:spPr/>
    </dgm:pt>
    <dgm:pt modelId="{56A53936-0A09-4F1A-96F1-BD79615C2FD5}" type="pres">
      <dgm:prSet presAssocID="{45DA4D37-75CE-4927-8D2A-1D419AE3A38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555D1B-1F13-4B83-99FD-A74CF5BD2784}" type="pres">
      <dgm:prSet presAssocID="{45DA4D37-75CE-4927-8D2A-1D419AE3A381}" presName="invisiNode" presStyleLbl="node1" presStyleIdx="4" presStyleCnt="5"/>
      <dgm:spPr/>
    </dgm:pt>
    <dgm:pt modelId="{2C5BECDD-0E84-411F-988F-DAFC0E4D91EB}" type="pres">
      <dgm:prSet presAssocID="{45DA4D37-75CE-4927-8D2A-1D419AE3A381}" presName="imagNode" presStyleLbl="fgImgPlace1" presStyleIdx="4" presStyleCnt="5"/>
      <dgm:spPr/>
    </dgm:pt>
  </dgm:ptLst>
  <dgm:cxnLst>
    <dgm:cxn modelId="{B7CFC47D-3FDA-4585-84D5-6222593A12A4}" type="presOf" srcId="{B584D397-A61A-427F-B546-E4577AB092F5}" destId="{FFE6AF80-3B9E-4B41-930D-8C12EC12CD13}" srcOrd="0" destOrd="0" presId="urn:microsoft.com/office/officeart/2005/8/layout/pList2"/>
    <dgm:cxn modelId="{C7D42C99-F7EF-4B21-A992-A1ADDFA7D92E}" srcId="{5D27F0AB-A01D-4AB0-9AE7-A3A442BF0BD7}" destId="{B584D397-A61A-427F-B546-E4577AB092F5}" srcOrd="0" destOrd="0" parTransId="{E6320CB6-3A2B-42C0-9150-028E98EB2BAD}" sibTransId="{E8A5E668-3720-49BA-ACD2-9D92EE2A2D09}"/>
    <dgm:cxn modelId="{4A8DBDF3-CE33-4524-88CC-BB8B48753D11}" type="presOf" srcId="{AAB4C974-AB09-4D96-B7D3-AA54D7898771}" destId="{DE270B3C-62A6-46DD-8432-95581F4AF5B5}" srcOrd="0" destOrd="0" presId="urn:microsoft.com/office/officeart/2005/8/layout/pList2"/>
    <dgm:cxn modelId="{29BA638E-513C-472C-ACDB-307FC487BE69}" type="presOf" srcId="{45DA4D37-75CE-4927-8D2A-1D419AE3A381}" destId="{56A53936-0A09-4F1A-96F1-BD79615C2FD5}" srcOrd="0" destOrd="0" presId="urn:microsoft.com/office/officeart/2005/8/layout/pList2"/>
    <dgm:cxn modelId="{2E541991-D2F7-4940-83E0-9879F46EE869}" type="presOf" srcId="{BCBB8D2A-9AE6-4CB8-8182-9874C8670BA3}" destId="{D7A4E42F-3087-4768-AA62-0AA10C0F78E5}" srcOrd="0" destOrd="0" presId="urn:microsoft.com/office/officeart/2005/8/layout/pList2"/>
    <dgm:cxn modelId="{8B2C36A7-E322-4F0A-A63F-3B87E3108A48}" srcId="{5D27F0AB-A01D-4AB0-9AE7-A3A442BF0BD7}" destId="{7D242144-4C5E-4282-BA80-1669161B0198}" srcOrd="3" destOrd="0" parTransId="{B5A76677-44B5-44E6-9FA2-59E7335E0DDA}" sibTransId="{6F0190CE-DB7E-49C3-9C2E-225665724D22}"/>
    <dgm:cxn modelId="{7607A775-8535-4472-9DD0-9FB110D3424B}" srcId="{5D27F0AB-A01D-4AB0-9AE7-A3A442BF0BD7}" destId="{AAB4C974-AB09-4D96-B7D3-AA54D7898771}" srcOrd="2" destOrd="0" parTransId="{9448351B-47AB-4B48-BCEC-91FE2EAE40DD}" sibTransId="{BCBB8D2A-9AE6-4CB8-8182-9874C8670BA3}"/>
    <dgm:cxn modelId="{7FFA6042-4C27-4EAB-8F51-A865A7C06AB5}" type="presOf" srcId="{6F0190CE-DB7E-49C3-9C2E-225665724D22}" destId="{E9FDB833-98B0-440B-9AEA-42BE4DB538B1}" srcOrd="0" destOrd="0" presId="urn:microsoft.com/office/officeart/2005/8/layout/pList2"/>
    <dgm:cxn modelId="{066DB608-9D43-45B6-8E0B-4E85E7CC3D21}" type="presOf" srcId="{01304EA1-8975-48FB-BEAE-3CF9A4403063}" destId="{703CEFBC-D267-4799-8133-8D60DE117A14}" srcOrd="0" destOrd="0" presId="urn:microsoft.com/office/officeart/2005/8/layout/pList2"/>
    <dgm:cxn modelId="{D44CAF0B-6291-4B76-8D25-29A6417C43BB}" type="presOf" srcId="{5D27F0AB-A01D-4AB0-9AE7-A3A442BF0BD7}" destId="{19BE49BC-F2FF-4FC4-965F-BA294E93A24B}" srcOrd="0" destOrd="0" presId="urn:microsoft.com/office/officeart/2005/8/layout/pList2"/>
    <dgm:cxn modelId="{893FF980-E062-4852-AAF6-2061101AA3AD}" type="presOf" srcId="{E8A5E668-3720-49BA-ACD2-9D92EE2A2D09}" destId="{ED52EF4A-06ED-4C57-8776-CC104695764A}" srcOrd="0" destOrd="0" presId="urn:microsoft.com/office/officeart/2005/8/layout/pList2"/>
    <dgm:cxn modelId="{28B6272F-F299-412A-AFB2-C128A10F2057}" type="presOf" srcId="{7D242144-4C5E-4282-BA80-1669161B0198}" destId="{4C3AB0EC-7C17-4803-8EF8-970383102C1B}" srcOrd="0" destOrd="0" presId="urn:microsoft.com/office/officeart/2005/8/layout/pList2"/>
    <dgm:cxn modelId="{EDD2BB59-3F8F-4F22-A11A-D84551896268}" srcId="{5D27F0AB-A01D-4AB0-9AE7-A3A442BF0BD7}" destId="{01304EA1-8975-48FB-BEAE-3CF9A4403063}" srcOrd="1" destOrd="0" parTransId="{8115C391-A07D-4770-AD1E-170EF1EFE5C5}" sibTransId="{1055A987-667E-43CC-ABA5-DBB78AC929D0}"/>
    <dgm:cxn modelId="{EA76530D-7857-4653-833C-916A03CC82DC}" type="presOf" srcId="{1055A987-667E-43CC-ABA5-DBB78AC929D0}" destId="{D7164058-48F9-497B-AB6D-E5B5FB58352F}" srcOrd="0" destOrd="0" presId="urn:microsoft.com/office/officeart/2005/8/layout/pList2"/>
    <dgm:cxn modelId="{ED6D52CB-DC3F-4097-BED5-AC6DE6B2CEDC}" srcId="{5D27F0AB-A01D-4AB0-9AE7-A3A442BF0BD7}" destId="{45DA4D37-75CE-4927-8D2A-1D419AE3A381}" srcOrd="4" destOrd="0" parTransId="{6946B5AA-1758-4A29-8F64-676714F21008}" sibTransId="{9DBFB704-6275-4D23-B750-83FAF9441E5D}"/>
    <dgm:cxn modelId="{82AD2106-B0B4-4CF5-9CAA-DE76EB4BA163}" type="presParOf" srcId="{19BE49BC-F2FF-4FC4-965F-BA294E93A24B}" destId="{A515F37B-666D-4F51-9F68-F4507BC2D89C}" srcOrd="0" destOrd="0" presId="urn:microsoft.com/office/officeart/2005/8/layout/pList2"/>
    <dgm:cxn modelId="{A77F9833-6A7B-4C81-867C-0E3317DFC364}" type="presParOf" srcId="{19BE49BC-F2FF-4FC4-965F-BA294E93A24B}" destId="{8760F2B0-5740-4F58-A3A8-0E74A146A1A1}" srcOrd="1" destOrd="0" presId="urn:microsoft.com/office/officeart/2005/8/layout/pList2"/>
    <dgm:cxn modelId="{13909B98-9BFB-49E3-B901-A9BED2120C9B}" type="presParOf" srcId="{8760F2B0-5740-4F58-A3A8-0E74A146A1A1}" destId="{30F5E92E-E9C3-4760-8CAD-4C2B4604A2BE}" srcOrd="0" destOrd="0" presId="urn:microsoft.com/office/officeart/2005/8/layout/pList2"/>
    <dgm:cxn modelId="{83AA9F44-A6EF-44A6-9D40-769846CEF38D}" type="presParOf" srcId="{30F5E92E-E9C3-4760-8CAD-4C2B4604A2BE}" destId="{FFE6AF80-3B9E-4B41-930D-8C12EC12CD13}" srcOrd="0" destOrd="0" presId="urn:microsoft.com/office/officeart/2005/8/layout/pList2"/>
    <dgm:cxn modelId="{60AF1B94-1BAB-48AD-B080-FE7C8A091700}" type="presParOf" srcId="{30F5E92E-E9C3-4760-8CAD-4C2B4604A2BE}" destId="{9554545D-8605-442B-BFFD-BBA3711630B4}" srcOrd="1" destOrd="0" presId="urn:microsoft.com/office/officeart/2005/8/layout/pList2"/>
    <dgm:cxn modelId="{100A9C8F-7388-4216-8F60-CC9A04655AFD}" type="presParOf" srcId="{30F5E92E-E9C3-4760-8CAD-4C2B4604A2BE}" destId="{56C19823-5543-4C41-9F9C-1F2102C9C042}" srcOrd="2" destOrd="0" presId="urn:microsoft.com/office/officeart/2005/8/layout/pList2"/>
    <dgm:cxn modelId="{B211F821-ED3A-4B92-9077-B7ED160ADA7A}" type="presParOf" srcId="{8760F2B0-5740-4F58-A3A8-0E74A146A1A1}" destId="{ED52EF4A-06ED-4C57-8776-CC104695764A}" srcOrd="1" destOrd="0" presId="urn:microsoft.com/office/officeart/2005/8/layout/pList2"/>
    <dgm:cxn modelId="{7333E30F-D6C8-4E6E-BF9F-E1A439BA4A20}" type="presParOf" srcId="{8760F2B0-5740-4F58-A3A8-0E74A146A1A1}" destId="{0DDF3EAB-D1FB-4DF1-9F7A-14F5C4A0B446}" srcOrd="2" destOrd="0" presId="urn:microsoft.com/office/officeart/2005/8/layout/pList2"/>
    <dgm:cxn modelId="{F0BA2B1B-6144-4C43-863D-24F8E9515728}" type="presParOf" srcId="{0DDF3EAB-D1FB-4DF1-9F7A-14F5C4A0B446}" destId="{703CEFBC-D267-4799-8133-8D60DE117A14}" srcOrd="0" destOrd="0" presId="urn:microsoft.com/office/officeart/2005/8/layout/pList2"/>
    <dgm:cxn modelId="{F08B0B87-55C4-4248-A0BA-897FE0C18348}" type="presParOf" srcId="{0DDF3EAB-D1FB-4DF1-9F7A-14F5C4A0B446}" destId="{FF673ACF-FBEF-4223-B0C6-08964C1A84B1}" srcOrd="1" destOrd="0" presId="urn:microsoft.com/office/officeart/2005/8/layout/pList2"/>
    <dgm:cxn modelId="{3CEB7166-35FD-4CFA-BB57-12C171342C0A}" type="presParOf" srcId="{0DDF3EAB-D1FB-4DF1-9F7A-14F5C4A0B446}" destId="{A29931A1-2E6D-4374-A9A3-B26D713C8CCE}" srcOrd="2" destOrd="0" presId="urn:microsoft.com/office/officeart/2005/8/layout/pList2"/>
    <dgm:cxn modelId="{C4B1E76E-892E-4A64-BECE-0A727308FDBE}" type="presParOf" srcId="{8760F2B0-5740-4F58-A3A8-0E74A146A1A1}" destId="{D7164058-48F9-497B-AB6D-E5B5FB58352F}" srcOrd="3" destOrd="0" presId="urn:microsoft.com/office/officeart/2005/8/layout/pList2"/>
    <dgm:cxn modelId="{2F2A29DF-6421-4797-9910-4FE7932115FB}" type="presParOf" srcId="{8760F2B0-5740-4F58-A3A8-0E74A146A1A1}" destId="{86F96BD5-1525-4C8F-8A29-AD9F563E89D2}" srcOrd="4" destOrd="0" presId="urn:microsoft.com/office/officeart/2005/8/layout/pList2"/>
    <dgm:cxn modelId="{74140C49-7CE9-4AD6-91B1-97A0012C48F6}" type="presParOf" srcId="{86F96BD5-1525-4C8F-8A29-AD9F563E89D2}" destId="{DE270B3C-62A6-46DD-8432-95581F4AF5B5}" srcOrd="0" destOrd="0" presId="urn:microsoft.com/office/officeart/2005/8/layout/pList2"/>
    <dgm:cxn modelId="{CECA2661-73C8-474F-ACD9-BAC27FFDCED9}" type="presParOf" srcId="{86F96BD5-1525-4C8F-8A29-AD9F563E89D2}" destId="{2204E2DB-EE45-4726-B794-12AD90A8E8E4}" srcOrd="1" destOrd="0" presId="urn:microsoft.com/office/officeart/2005/8/layout/pList2"/>
    <dgm:cxn modelId="{A784A776-04E3-487D-982D-09BBAA9751A0}" type="presParOf" srcId="{86F96BD5-1525-4C8F-8A29-AD9F563E89D2}" destId="{813A94A0-A9B0-434F-A6C0-6BA0B0C1F1B4}" srcOrd="2" destOrd="0" presId="urn:microsoft.com/office/officeart/2005/8/layout/pList2"/>
    <dgm:cxn modelId="{921BB9E5-B574-42EB-BB68-96F67C599F1E}" type="presParOf" srcId="{8760F2B0-5740-4F58-A3A8-0E74A146A1A1}" destId="{D7A4E42F-3087-4768-AA62-0AA10C0F78E5}" srcOrd="5" destOrd="0" presId="urn:microsoft.com/office/officeart/2005/8/layout/pList2"/>
    <dgm:cxn modelId="{D231518C-9079-42D3-8D36-A2CA4EA53A26}" type="presParOf" srcId="{8760F2B0-5740-4F58-A3A8-0E74A146A1A1}" destId="{78CF715D-DC3E-4CA7-9A0A-02F3529211B5}" srcOrd="6" destOrd="0" presId="urn:microsoft.com/office/officeart/2005/8/layout/pList2"/>
    <dgm:cxn modelId="{A0659297-3AB7-4BCD-8B12-1BB3ACBC42B5}" type="presParOf" srcId="{78CF715D-DC3E-4CA7-9A0A-02F3529211B5}" destId="{4C3AB0EC-7C17-4803-8EF8-970383102C1B}" srcOrd="0" destOrd="0" presId="urn:microsoft.com/office/officeart/2005/8/layout/pList2"/>
    <dgm:cxn modelId="{7B9B4445-09D2-4E76-A069-D042ABB6E896}" type="presParOf" srcId="{78CF715D-DC3E-4CA7-9A0A-02F3529211B5}" destId="{024CC132-F840-43E7-8BB3-BCC9EA9CC052}" srcOrd="1" destOrd="0" presId="urn:microsoft.com/office/officeart/2005/8/layout/pList2"/>
    <dgm:cxn modelId="{F479F6CF-0455-488E-AE55-8C21CCE11D69}" type="presParOf" srcId="{78CF715D-DC3E-4CA7-9A0A-02F3529211B5}" destId="{9CEA20F8-1A8F-456F-9055-84A3CF4C8396}" srcOrd="2" destOrd="0" presId="urn:microsoft.com/office/officeart/2005/8/layout/pList2"/>
    <dgm:cxn modelId="{4867188F-86A5-43A2-B73D-54216DA25AD3}" type="presParOf" srcId="{8760F2B0-5740-4F58-A3A8-0E74A146A1A1}" destId="{E9FDB833-98B0-440B-9AEA-42BE4DB538B1}" srcOrd="7" destOrd="0" presId="urn:microsoft.com/office/officeart/2005/8/layout/pList2"/>
    <dgm:cxn modelId="{01022D36-E34D-43A2-9427-06BF7592F8A6}" type="presParOf" srcId="{8760F2B0-5740-4F58-A3A8-0E74A146A1A1}" destId="{56EBC5E8-F03E-4A33-BFE3-07C4873AE93E}" srcOrd="8" destOrd="0" presId="urn:microsoft.com/office/officeart/2005/8/layout/pList2"/>
    <dgm:cxn modelId="{EDB5DDD4-D183-4F0A-A390-A7FA23CE0BE9}" type="presParOf" srcId="{56EBC5E8-F03E-4A33-BFE3-07C4873AE93E}" destId="{56A53936-0A09-4F1A-96F1-BD79615C2FD5}" srcOrd="0" destOrd="0" presId="urn:microsoft.com/office/officeart/2005/8/layout/pList2"/>
    <dgm:cxn modelId="{3972B628-6849-4521-8EF3-ADC5E2CC73E2}" type="presParOf" srcId="{56EBC5E8-F03E-4A33-BFE3-07C4873AE93E}" destId="{00555D1B-1F13-4B83-99FD-A74CF5BD2784}" srcOrd="1" destOrd="0" presId="urn:microsoft.com/office/officeart/2005/8/layout/pList2"/>
    <dgm:cxn modelId="{ECDAA134-B327-4A39-94B8-4280DEB424E9}" type="presParOf" srcId="{56EBC5E8-F03E-4A33-BFE3-07C4873AE93E}" destId="{2C5BECDD-0E84-411F-988F-DAFC0E4D91EB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27F0AB-A01D-4AB0-9AE7-A3A442BF0BD7}" type="doc">
      <dgm:prSet loTypeId="urn:microsoft.com/office/officeart/2005/8/layout/pList2" loCatId="list" qsTypeId="urn:microsoft.com/office/officeart/2005/8/quickstyle/simple1" qsCatId="simple" csTypeId="urn:microsoft.com/office/officeart/2005/8/colors/accent5_1" csCatId="accent5" phldr="1"/>
      <dgm:spPr/>
    </dgm:pt>
    <dgm:pt modelId="{01304EA1-8975-48FB-BEAE-3CF9A4403063}">
      <dgm:prSet phldrT="[Текст]" custT="1"/>
      <dgm:spPr/>
      <dgm:t>
        <a:bodyPr anchor="ctr"/>
        <a:lstStyle/>
        <a:p>
          <a:pPr algn="ctr"/>
          <a:endParaRPr lang="uk-UA" sz="2000" b="0" cap="all" baseline="0" dirty="0"/>
        </a:p>
      </dgm:t>
    </dgm:pt>
    <dgm:pt modelId="{8115C391-A07D-4770-AD1E-170EF1EFE5C5}" type="parTrans" cxnId="{EDD2BB59-3F8F-4F22-A11A-D84551896268}">
      <dgm:prSet/>
      <dgm:spPr/>
      <dgm:t>
        <a:bodyPr/>
        <a:lstStyle/>
        <a:p>
          <a:endParaRPr lang="ru-RU"/>
        </a:p>
      </dgm:t>
    </dgm:pt>
    <dgm:pt modelId="{1055A987-667E-43CC-ABA5-DBB78AC929D0}" type="sibTrans" cxnId="{EDD2BB59-3F8F-4F22-A11A-D84551896268}">
      <dgm:prSet/>
      <dgm:spPr/>
      <dgm:t>
        <a:bodyPr/>
        <a:lstStyle/>
        <a:p>
          <a:endParaRPr lang="ru-RU"/>
        </a:p>
      </dgm:t>
    </dgm:pt>
    <dgm:pt modelId="{7D242144-4C5E-4282-BA80-1669161B0198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B5A76677-44B5-44E6-9FA2-59E7335E0DDA}" type="parTrans" cxnId="{8B2C36A7-E322-4F0A-A63F-3B87E3108A48}">
      <dgm:prSet/>
      <dgm:spPr/>
      <dgm:t>
        <a:bodyPr/>
        <a:lstStyle/>
        <a:p>
          <a:endParaRPr lang="ru-RU"/>
        </a:p>
      </dgm:t>
    </dgm:pt>
    <dgm:pt modelId="{6F0190CE-DB7E-49C3-9C2E-225665724D22}" type="sibTrans" cxnId="{8B2C36A7-E322-4F0A-A63F-3B87E3108A48}">
      <dgm:prSet/>
      <dgm:spPr/>
      <dgm:t>
        <a:bodyPr/>
        <a:lstStyle/>
        <a:p>
          <a:endParaRPr lang="ru-RU"/>
        </a:p>
      </dgm:t>
    </dgm:pt>
    <dgm:pt modelId="{45DA4D37-75CE-4927-8D2A-1D419AE3A381}">
      <dgm:prSet phldrT="[Текст]" custT="1"/>
      <dgm:spPr/>
      <dgm:t>
        <a:bodyPr anchor="ctr"/>
        <a:lstStyle/>
        <a:p>
          <a:pPr algn="ctr"/>
          <a:endParaRPr lang="ru-RU" sz="2000" dirty="0"/>
        </a:p>
      </dgm:t>
    </dgm:pt>
    <dgm:pt modelId="{6946B5AA-1758-4A29-8F64-676714F21008}" type="parTrans" cxnId="{ED6D52CB-DC3F-4097-BED5-AC6DE6B2CEDC}">
      <dgm:prSet/>
      <dgm:spPr/>
      <dgm:t>
        <a:bodyPr/>
        <a:lstStyle/>
        <a:p>
          <a:endParaRPr lang="ru-RU"/>
        </a:p>
      </dgm:t>
    </dgm:pt>
    <dgm:pt modelId="{9DBFB704-6275-4D23-B750-83FAF9441E5D}" type="sibTrans" cxnId="{ED6D52CB-DC3F-4097-BED5-AC6DE6B2CEDC}">
      <dgm:prSet/>
      <dgm:spPr/>
      <dgm:t>
        <a:bodyPr/>
        <a:lstStyle/>
        <a:p>
          <a:endParaRPr lang="ru-RU"/>
        </a:p>
      </dgm:t>
    </dgm:pt>
    <dgm:pt modelId="{686D4A80-0455-494A-8EBC-D594086A80A1}">
      <dgm:prSet phldrT="[Текст]" custT="1"/>
      <dgm:spPr/>
      <dgm:t>
        <a:bodyPr anchor="ctr"/>
        <a:lstStyle/>
        <a:p>
          <a:pPr algn="ctr"/>
          <a:endParaRPr lang="uk-UA" sz="2000" b="0" cap="all" baseline="0" dirty="0">
            <a:solidFill>
              <a:schemeClr val="tx1"/>
            </a:solidFill>
          </a:endParaRPr>
        </a:p>
      </dgm:t>
    </dgm:pt>
    <dgm:pt modelId="{7F078783-7074-409C-A65F-1866F939FBF6}" type="parTrans" cxnId="{9D9443AE-F63B-4EE2-87EF-1FDBAE763C9F}">
      <dgm:prSet/>
      <dgm:spPr/>
      <dgm:t>
        <a:bodyPr/>
        <a:lstStyle/>
        <a:p>
          <a:endParaRPr lang="ru-RU"/>
        </a:p>
      </dgm:t>
    </dgm:pt>
    <dgm:pt modelId="{DC3B1A11-778B-41DB-98C7-B7A753D8935E}" type="sibTrans" cxnId="{9D9443AE-F63B-4EE2-87EF-1FDBAE763C9F}">
      <dgm:prSet/>
      <dgm:spPr/>
      <dgm:t>
        <a:bodyPr/>
        <a:lstStyle/>
        <a:p>
          <a:endParaRPr lang="ru-RU"/>
        </a:p>
      </dgm:t>
    </dgm:pt>
    <dgm:pt modelId="{FEB9522F-DDC3-42C5-80D6-D9AB77F1D11F}" type="pres">
      <dgm:prSet presAssocID="{5D27F0AB-A01D-4AB0-9AE7-A3A442BF0BD7}" presName="Name0" presStyleCnt="0">
        <dgm:presLayoutVars>
          <dgm:dir/>
          <dgm:resizeHandles val="exact"/>
        </dgm:presLayoutVars>
      </dgm:prSet>
      <dgm:spPr/>
    </dgm:pt>
    <dgm:pt modelId="{156B568A-3BC2-4FC7-B418-5F73BEE9C4C2}" type="pres">
      <dgm:prSet presAssocID="{5D27F0AB-A01D-4AB0-9AE7-A3A442BF0BD7}" presName="bkgdShp" presStyleLbl="alignAccFollowNode1" presStyleIdx="0" presStyleCnt="1"/>
      <dgm:spPr/>
    </dgm:pt>
    <dgm:pt modelId="{B7AF8A84-A002-49F2-B4AC-66EC1BB81F8B}" type="pres">
      <dgm:prSet presAssocID="{5D27F0AB-A01D-4AB0-9AE7-A3A442BF0BD7}" presName="linComp" presStyleCnt="0"/>
      <dgm:spPr/>
    </dgm:pt>
    <dgm:pt modelId="{C8CBC603-B654-4A78-A4D0-BC46BD855800}" type="pres">
      <dgm:prSet presAssocID="{01304EA1-8975-48FB-BEAE-3CF9A4403063}" presName="compNode" presStyleCnt="0"/>
      <dgm:spPr/>
    </dgm:pt>
    <dgm:pt modelId="{6D6690AC-5874-4020-B450-66FBF83F929F}" type="pres">
      <dgm:prSet presAssocID="{01304EA1-8975-48FB-BEAE-3CF9A440306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6678C-600E-41DA-8B16-FC4DE6DAB516}" type="pres">
      <dgm:prSet presAssocID="{01304EA1-8975-48FB-BEAE-3CF9A4403063}" presName="invisiNode" presStyleLbl="node1" presStyleIdx="0" presStyleCnt="4"/>
      <dgm:spPr/>
    </dgm:pt>
    <dgm:pt modelId="{0D4085AF-653A-490A-B103-F298FAD0CCF5}" type="pres">
      <dgm:prSet presAssocID="{01304EA1-8975-48FB-BEAE-3CF9A4403063}" presName="imagNode" presStyleLbl="fgImgPlace1" presStyleIdx="0" presStyleCnt="4"/>
      <dgm:spPr/>
    </dgm:pt>
    <dgm:pt modelId="{F0D82A30-71CC-46B2-91FF-0A6346EBAC3E}" type="pres">
      <dgm:prSet presAssocID="{1055A987-667E-43CC-ABA5-DBB78AC929D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06F74E6-3FF2-4D4F-8050-FD862F43B437}" type="pres">
      <dgm:prSet presAssocID="{686D4A80-0455-494A-8EBC-D594086A80A1}" presName="compNode" presStyleCnt="0"/>
      <dgm:spPr/>
    </dgm:pt>
    <dgm:pt modelId="{1DD3B32D-5C12-468D-9465-0CB1F8743EF2}" type="pres">
      <dgm:prSet presAssocID="{686D4A80-0455-494A-8EBC-D594086A80A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A060F-5614-464B-8EE0-C394E815D3FF}" type="pres">
      <dgm:prSet presAssocID="{686D4A80-0455-494A-8EBC-D594086A80A1}" presName="invisiNode" presStyleLbl="node1" presStyleIdx="1" presStyleCnt="4"/>
      <dgm:spPr/>
    </dgm:pt>
    <dgm:pt modelId="{0D53D1B3-F2FE-45D3-8E28-8052A1CD5FF4}" type="pres">
      <dgm:prSet presAssocID="{686D4A80-0455-494A-8EBC-D594086A80A1}" presName="imagNode" presStyleLbl="fgImgPlace1" presStyleIdx="1" presStyleCnt="4"/>
      <dgm:spPr/>
    </dgm:pt>
    <dgm:pt modelId="{889CE844-7983-40C3-8E57-D3E66A2FB30E}" type="pres">
      <dgm:prSet presAssocID="{DC3B1A11-778B-41DB-98C7-B7A753D8935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F2FF9B9-5B58-4777-A4C9-0441F903C8BE}" type="pres">
      <dgm:prSet presAssocID="{7D242144-4C5E-4282-BA80-1669161B0198}" presName="compNode" presStyleCnt="0"/>
      <dgm:spPr/>
    </dgm:pt>
    <dgm:pt modelId="{5210E53D-8DF1-4C14-A68A-F0C1BBAB12BF}" type="pres">
      <dgm:prSet presAssocID="{7D242144-4C5E-4282-BA80-1669161B019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1C953-9C57-4DE1-82D2-3D62B13E0A97}" type="pres">
      <dgm:prSet presAssocID="{7D242144-4C5E-4282-BA80-1669161B0198}" presName="invisiNode" presStyleLbl="node1" presStyleIdx="2" presStyleCnt="4"/>
      <dgm:spPr/>
    </dgm:pt>
    <dgm:pt modelId="{3E2C8144-B48D-4877-8591-03C7C77EEC74}" type="pres">
      <dgm:prSet presAssocID="{7D242144-4C5E-4282-BA80-1669161B0198}" presName="imagNode" presStyleLbl="fgImgPlace1" presStyleIdx="2" presStyleCnt="4"/>
      <dgm:spPr/>
    </dgm:pt>
    <dgm:pt modelId="{B4031CAE-6677-48C1-9AED-0AEF1FD8A402}" type="pres">
      <dgm:prSet presAssocID="{6F0190CE-DB7E-49C3-9C2E-225665724D2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ACF33BE-14D0-432B-A9EE-9F5F7EC4CE01}" type="pres">
      <dgm:prSet presAssocID="{45DA4D37-75CE-4927-8D2A-1D419AE3A381}" presName="compNode" presStyleCnt="0"/>
      <dgm:spPr/>
    </dgm:pt>
    <dgm:pt modelId="{FDDAC7D1-3731-466D-BA5B-A9011C656263}" type="pres">
      <dgm:prSet presAssocID="{45DA4D37-75CE-4927-8D2A-1D419AE3A38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E31E75-AB41-4568-848F-107C1C6A13AB}" type="pres">
      <dgm:prSet presAssocID="{45DA4D37-75CE-4927-8D2A-1D419AE3A381}" presName="invisiNode" presStyleLbl="node1" presStyleIdx="3" presStyleCnt="4"/>
      <dgm:spPr/>
    </dgm:pt>
    <dgm:pt modelId="{D3CC790D-1E24-4F9B-AB1D-A0D799DBCB0C}" type="pres">
      <dgm:prSet presAssocID="{45DA4D37-75CE-4927-8D2A-1D419AE3A381}" presName="imagNode" presStyleLbl="fgImgPlace1" presStyleIdx="3" presStyleCnt="4"/>
      <dgm:spPr/>
    </dgm:pt>
  </dgm:ptLst>
  <dgm:cxnLst>
    <dgm:cxn modelId="{602C2C24-8202-4792-8DBE-EE8B0A8C43C7}" type="presOf" srcId="{7D242144-4C5E-4282-BA80-1669161B0198}" destId="{5210E53D-8DF1-4C14-A68A-F0C1BBAB12BF}" srcOrd="0" destOrd="0" presId="urn:microsoft.com/office/officeart/2005/8/layout/pList2"/>
    <dgm:cxn modelId="{4CD85C3B-1AA4-466E-A5D8-A83B2C20EF2C}" type="presOf" srcId="{01304EA1-8975-48FB-BEAE-3CF9A4403063}" destId="{6D6690AC-5874-4020-B450-66FBF83F929F}" srcOrd="0" destOrd="0" presId="urn:microsoft.com/office/officeart/2005/8/layout/pList2"/>
    <dgm:cxn modelId="{D21AB463-DB8B-4D87-9513-0B052BE6F52E}" type="presOf" srcId="{DC3B1A11-778B-41DB-98C7-B7A753D8935E}" destId="{889CE844-7983-40C3-8E57-D3E66A2FB30E}" srcOrd="0" destOrd="0" presId="urn:microsoft.com/office/officeart/2005/8/layout/pList2"/>
    <dgm:cxn modelId="{19864AD6-7B54-495F-A9C5-16673599D0D3}" type="presOf" srcId="{45DA4D37-75CE-4927-8D2A-1D419AE3A381}" destId="{FDDAC7D1-3731-466D-BA5B-A9011C656263}" srcOrd="0" destOrd="0" presId="urn:microsoft.com/office/officeart/2005/8/layout/pList2"/>
    <dgm:cxn modelId="{E5683A82-4C44-4125-9811-0740E5C12630}" type="presOf" srcId="{5D27F0AB-A01D-4AB0-9AE7-A3A442BF0BD7}" destId="{FEB9522F-DDC3-42C5-80D6-D9AB77F1D11F}" srcOrd="0" destOrd="0" presId="urn:microsoft.com/office/officeart/2005/8/layout/pList2"/>
    <dgm:cxn modelId="{9D9443AE-F63B-4EE2-87EF-1FDBAE763C9F}" srcId="{5D27F0AB-A01D-4AB0-9AE7-A3A442BF0BD7}" destId="{686D4A80-0455-494A-8EBC-D594086A80A1}" srcOrd="1" destOrd="0" parTransId="{7F078783-7074-409C-A65F-1866F939FBF6}" sibTransId="{DC3B1A11-778B-41DB-98C7-B7A753D8935E}"/>
    <dgm:cxn modelId="{36D33DA2-3E0C-457A-876D-06BCB4E31469}" type="presOf" srcId="{6F0190CE-DB7E-49C3-9C2E-225665724D22}" destId="{B4031CAE-6677-48C1-9AED-0AEF1FD8A402}" srcOrd="0" destOrd="0" presId="urn:microsoft.com/office/officeart/2005/8/layout/pList2"/>
    <dgm:cxn modelId="{AA8D50A2-0040-4985-B4C8-40BF6348B75E}" type="presOf" srcId="{1055A987-667E-43CC-ABA5-DBB78AC929D0}" destId="{F0D82A30-71CC-46B2-91FF-0A6346EBAC3E}" srcOrd="0" destOrd="0" presId="urn:microsoft.com/office/officeart/2005/8/layout/pList2"/>
    <dgm:cxn modelId="{8B2C36A7-E322-4F0A-A63F-3B87E3108A48}" srcId="{5D27F0AB-A01D-4AB0-9AE7-A3A442BF0BD7}" destId="{7D242144-4C5E-4282-BA80-1669161B0198}" srcOrd="2" destOrd="0" parTransId="{B5A76677-44B5-44E6-9FA2-59E7335E0DDA}" sibTransId="{6F0190CE-DB7E-49C3-9C2E-225665724D22}"/>
    <dgm:cxn modelId="{08EBEAE3-71ED-496E-BA8A-018D58E1F2A7}" type="presOf" srcId="{686D4A80-0455-494A-8EBC-D594086A80A1}" destId="{1DD3B32D-5C12-468D-9465-0CB1F8743EF2}" srcOrd="0" destOrd="0" presId="urn:microsoft.com/office/officeart/2005/8/layout/pList2"/>
    <dgm:cxn modelId="{EDD2BB59-3F8F-4F22-A11A-D84551896268}" srcId="{5D27F0AB-A01D-4AB0-9AE7-A3A442BF0BD7}" destId="{01304EA1-8975-48FB-BEAE-3CF9A4403063}" srcOrd="0" destOrd="0" parTransId="{8115C391-A07D-4770-AD1E-170EF1EFE5C5}" sibTransId="{1055A987-667E-43CC-ABA5-DBB78AC929D0}"/>
    <dgm:cxn modelId="{ED6D52CB-DC3F-4097-BED5-AC6DE6B2CEDC}" srcId="{5D27F0AB-A01D-4AB0-9AE7-A3A442BF0BD7}" destId="{45DA4D37-75CE-4927-8D2A-1D419AE3A381}" srcOrd="3" destOrd="0" parTransId="{6946B5AA-1758-4A29-8F64-676714F21008}" sibTransId="{9DBFB704-6275-4D23-B750-83FAF9441E5D}"/>
    <dgm:cxn modelId="{8C9E0696-1A8A-4D2D-B06E-13D9A3CEB7B1}" type="presParOf" srcId="{FEB9522F-DDC3-42C5-80D6-D9AB77F1D11F}" destId="{156B568A-3BC2-4FC7-B418-5F73BEE9C4C2}" srcOrd="0" destOrd="0" presId="urn:microsoft.com/office/officeart/2005/8/layout/pList2"/>
    <dgm:cxn modelId="{5F238193-A5DB-4740-AA22-F8285A29B8EF}" type="presParOf" srcId="{FEB9522F-DDC3-42C5-80D6-D9AB77F1D11F}" destId="{B7AF8A84-A002-49F2-B4AC-66EC1BB81F8B}" srcOrd="1" destOrd="0" presId="urn:microsoft.com/office/officeart/2005/8/layout/pList2"/>
    <dgm:cxn modelId="{506458A0-E64C-467E-9C74-2AD6E0770A78}" type="presParOf" srcId="{B7AF8A84-A002-49F2-B4AC-66EC1BB81F8B}" destId="{C8CBC603-B654-4A78-A4D0-BC46BD855800}" srcOrd="0" destOrd="0" presId="urn:microsoft.com/office/officeart/2005/8/layout/pList2"/>
    <dgm:cxn modelId="{7C690F22-27AC-461F-9905-DB2550A14488}" type="presParOf" srcId="{C8CBC603-B654-4A78-A4D0-BC46BD855800}" destId="{6D6690AC-5874-4020-B450-66FBF83F929F}" srcOrd="0" destOrd="0" presId="urn:microsoft.com/office/officeart/2005/8/layout/pList2"/>
    <dgm:cxn modelId="{38E10505-0436-4BAF-9460-EEFA3585804C}" type="presParOf" srcId="{C8CBC603-B654-4A78-A4D0-BC46BD855800}" destId="{D476678C-600E-41DA-8B16-FC4DE6DAB516}" srcOrd="1" destOrd="0" presId="urn:microsoft.com/office/officeart/2005/8/layout/pList2"/>
    <dgm:cxn modelId="{7D0FC34A-759C-4796-BC6D-5213EA004C53}" type="presParOf" srcId="{C8CBC603-B654-4A78-A4D0-BC46BD855800}" destId="{0D4085AF-653A-490A-B103-F298FAD0CCF5}" srcOrd="2" destOrd="0" presId="urn:microsoft.com/office/officeart/2005/8/layout/pList2"/>
    <dgm:cxn modelId="{4C06CAE8-E1BE-49E8-805B-5CA93B019BB4}" type="presParOf" srcId="{B7AF8A84-A002-49F2-B4AC-66EC1BB81F8B}" destId="{F0D82A30-71CC-46B2-91FF-0A6346EBAC3E}" srcOrd="1" destOrd="0" presId="urn:microsoft.com/office/officeart/2005/8/layout/pList2"/>
    <dgm:cxn modelId="{015FF98F-B9FE-4856-A224-9F97C6E5F1B3}" type="presParOf" srcId="{B7AF8A84-A002-49F2-B4AC-66EC1BB81F8B}" destId="{806F74E6-3FF2-4D4F-8050-FD862F43B437}" srcOrd="2" destOrd="0" presId="urn:microsoft.com/office/officeart/2005/8/layout/pList2"/>
    <dgm:cxn modelId="{1B1E67BC-8E01-45F3-A0B8-3A94787CFBA4}" type="presParOf" srcId="{806F74E6-3FF2-4D4F-8050-FD862F43B437}" destId="{1DD3B32D-5C12-468D-9465-0CB1F8743EF2}" srcOrd="0" destOrd="0" presId="urn:microsoft.com/office/officeart/2005/8/layout/pList2"/>
    <dgm:cxn modelId="{FC1B485E-315E-45CB-9AEE-0DBAC6FB78F2}" type="presParOf" srcId="{806F74E6-3FF2-4D4F-8050-FD862F43B437}" destId="{9D0A060F-5614-464B-8EE0-C394E815D3FF}" srcOrd="1" destOrd="0" presId="urn:microsoft.com/office/officeart/2005/8/layout/pList2"/>
    <dgm:cxn modelId="{72F69106-B5B1-4AF1-B164-AB271A25E368}" type="presParOf" srcId="{806F74E6-3FF2-4D4F-8050-FD862F43B437}" destId="{0D53D1B3-F2FE-45D3-8E28-8052A1CD5FF4}" srcOrd="2" destOrd="0" presId="urn:microsoft.com/office/officeart/2005/8/layout/pList2"/>
    <dgm:cxn modelId="{AE98C865-462B-4F4D-8975-A7A867BF5B59}" type="presParOf" srcId="{B7AF8A84-A002-49F2-B4AC-66EC1BB81F8B}" destId="{889CE844-7983-40C3-8E57-D3E66A2FB30E}" srcOrd="3" destOrd="0" presId="urn:microsoft.com/office/officeart/2005/8/layout/pList2"/>
    <dgm:cxn modelId="{48A7BEC0-40E6-4770-A25B-AE35F8D0CCC8}" type="presParOf" srcId="{B7AF8A84-A002-49F2-B4AC-66EC1BB81F8B}" destId="{BF2FF9B9-5B58-4777-A4C9-0441F903C8BE}" srcOrd="4" destOrd="0" presId="urn:microsoft.com/office/officeart/2005/8/layout/pList2"/>
    <dgm:cxn modelId="{48031F05-B1BD-4332-8361-22B544FC95D3}" type="presParOf" srcId="{BF2FF9B9-5B58-4777-A4C9-0441F903C8BE}" destId="{5210E53D-8DF1-4C14-A68A-F0C1BBAB12BF}" srcOrd="0" destOrd="0" presId="urn:microsoft.com/office/officeart/2005/8/layout/pList2"/>
    <dgm:cxn modelId="{F4EC3CE4-36DC-49E2-A679-8C1146DDF5BB}" type="presParOf" srcId="{BF2FF9B9-5B58-4777-A4C9-0441F903C8BE}" destId="{EC01C953-9C57-4DE1-82D2-3D62B13E0A97}" srcOrd="1" destOrd="0" presId="urn:microsoft.com/office/officeart/2005/8/layout/pList2"/>
    <dgm:cxn modelId="{82943998-AAEC-46D8-ADC7-15301EA86082}" type="presParOf" srcId="{BF2FF9B9-5B58-4777-A4C9-0441F903C8BE}" destId="{3E2C8144-B48D-4877-8591-03C7C77EEC74}" srcOrd="2" destOrd="0" presId="urn:microsoft.com/office/officeart/2005/8/layout/pList2"/>
    <dgm:cxn modelId="{23EAA11C-69D6-42EC-A2E2-8C13D2693787}" type="presParOf" srcId="{B7AF8A84-A002-49F2-B4AC-66EC1BB81F8B}" destId="{B4031CAE-6677-48C1-9AED-0AEF1FD8A402}" srcOrd="5" destOrd="0" presId="urn:microsoft.com/office/officeart/2005/8/layout/pList2"/>
    <dgm:cxn modelId="{2BDEF416-E136-449B-97FB-1677FCD9DDF6}" type="presParOf" srcId="{B7AF8A84-A002-49F2-B4AC-66EC1BB81F8B}" destId="{DACF33BE-14D0-432B-A9EE-9F5F7EC4CE01}" srcOrd="6" destOrd="0" presId="urn:microsoft.com/office/officeart/2005/8/layout/pList2"/>
    <dgm:cxn modelId="{53E1ABCD-A487-4121-A0E4-58C634DDE87B}" type="presParOf" srcId="{DACF33BE-14D0-432B-A9EE-9F5F7EC4CE01}" destId="{FDDAC7D1-3731-466D-BA5B-A9011C656263}" srcOrd="0" destOrd="0" presId="urn:microsoft.com/office/officeart/2005/8/layout/pList2"/>
    <dgm:cxn modelId="{7A7D5D11-0606-4355-A879-04BFA4345800}" type="presParOf" srcId="{DACF33BE-14D0-432B-A9EE-9F5F7EC4CE01}" destId="{6FE31E75-AB41-4568-848F-107C1C6A13AB}" srcOrd="1" destOrd="0" presId="urn:microsoft.com/office/officeart/2005/8/layout/pList2"/>
    <dgm:cxn modelId="{32C5D0DE-2A4F-4A5F-B1C0-E0FD5312EAE1}" type="presParOf" srcId="{DACF33BE-14D0-432B-A9EE-9F5F7EC4CE01}" destId="{D3CC790D-1E24-4F9B-AB1D-A0D799DBCB0C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27F0AB-A01D-4AB0-9AE7-A3A442BF0BD7}" type="doc">
      <dgm:prSet loTypeId="urn:microsoft.com/office/officeart/2005/8/layout/pList2" loCatId="list" qsTypeId="urn:microsoft.com/office/officeart/2005/8/quickstyle/simple1" qsCatId="simple" csTypeId="urn:microsoft.com/office/officeart/2005/8/colors/accent5_1" csCatId="accent5" phldr="1"/>
      <dgm:spPr/>
    </dgm:pt>
    <dgm:pt modelId="{01304EA1-8975-48FB-BEAE-3CF9A4403063}">
      <dgm:prSet phldrT="[Текст]" custT="1"/>
      <dgm:spPr/>
      <dgm:t>
        <a:bodyPr anchor="ctr"/>
        <a:lstStyle/>
        <a:p>
          <a:pPr algn="ctr"/>
          <a:endParaRPr lang="uk-UA" sz="2400" b="0" cap="all" baseline="0" dirty="0"/>
        </a:p>
      </dgm:t>
    </dgm:pt>
    <dgm:pt modelId="{8115C391-A07D-4770-AD1E-170EF1EFE5C5}" type="parTrans" cxnId="{EDD2BB59-3F8F-4F22-A11A-D84551896268}">
      <dgm:prSet/>
      <dgm:spPr/>
      <dgm:t>
        <a:bodyPr/>
        <a:lstStyle/>
        <a:p>
          <a:endParaRPr lang="ru-RU"/>
        </a:p>
      </dgm:t>
    </dgm:pt>
    <dgm:pt modelId="{1055A987-667E-43CC-ABA5-DBB78AC929D0}" type="sibTrans" cxnId="{EDD2BB59-3F8F-4F22-A11A-D84551896268}">
      <dgm:prSet/>
      <dgm:spPr/>
      <dgm:t>
        <a:bodyPr/>
        <a:lstStyle/>
        <a:p>
          <a:endParaRPr lang="ru-RU"/>
        </a:p>
      </dgm:t>
    </dgm:pt>
    <dgm:pt modelId="{4ED3610D-56EA-45D8-A082-EA9DBB16C608}" type="pres">
      <dgm:prSet presAssocID="{5D27F0AB-A01D-4AB0-9AE7-A3A442BF0BD7}" presName="Name0" presStyleCnt="0">
        <dgm:presLayoutVars>
          <dgm:dir/>
          <dgm:resizeHandles val="exact"/>
        </dgm:presLayoutVars>
      </dgm:prSet>
      <dgm:spPr/>
    </dgm:pt>
    <dgm:pt modelId="{1A22839F-40C0-4057-9B94-411AFC945791}" type="pres">
      <dgm:prSet presAssocID="{5D27F0AB-A01D-4AB0-9AE7-A3A442BF0BD7}" presName="bkgdShp" presStyleLbl="alignAccFollowNode1" presStyleIdx="0" presStyleCnt="1"/>
      <dgm:spPr/>
    </dgm:pt>
    <dgm:pt modelId="{452129D2-D67D-41DA-B6C2-2FF4D960432A}" type="pres">
      <dgm:prSet presAssocID="{5D27F0AB-A01D-4AB0-9AE7-A3A442BF0BD7}" presName="linComp" presStyleCnt="0"/>
      <dgm:spPr/>
    </dgm:pt>
    <dgm:pt modelId="{0C8AC3F6-9453-4EDA-A6D9-5E414C3A81B2}" type="pres">
      <dgm:prSet presAssocID="{01304EA1-8975-48FB-BEAE-3CF9A4403063}" presName="compNode" presStyleCnt="0"/>
      <dgm:spPr/>
    </dgm:pt>
    <dgm:pt modelId="{FF187AFD-B1F3-4D48-AA11-D1121750F03F}" type="pres">
      <dgm:prSet presAssocID="{01304EA1-8975-48FB-BEAE-3CF9A4403063}" presName="node" presStyleLbl="node1" presStyleIdx="0" presStyleCnt="1" custLinFactNeighborY="-4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008EFA-4BDB-4DBB-B63C-DDB4AE97C4E5}" type="pres">
      <dgm:prSet presAssocID="{01304EA1-8975-48FB-BEAE-3CF9A4403063}" presName="invisiNode" presStyleLbl="node1" presStyleIdx="0" presStyleCnt="1"/>
      <dgm:spPr/>
    </dgm:pt>
    <dgm:pt modelId="{4C1D0186-1D1F-4F0A-9787-F0535BBC1DAF}" type="pres">
      <dgm:prSet presAssocID="{01304EA1-8975-48FB-BEAE-3CF9A4403063}" presName="imagNode" presStyleLbl="fgImgPlace1" presStyleIdx="0" presStyleCnt="1"/>
      <dgm:spPr/>
    </dgm:pt>
  </dgm:ptLst>
  <dgm:cxnLst>
    <dgm:cxn modelId="{EDD2BB59-3F8F-4F22-A11A-D84551896268}" srcId="{5D27F0AB-A01D-4AB0-9AE7-A3A442BF0BD7}" destId="{01304EA1-8975-48FB-BEAE-3CF9A4403063}" srcOrd="0" destOrd="0" parTransId="{8115C391-A07D-4770-AD1E-170EF1EFE5C5}" sibTransId="{1055A987-667E-43CC-ABA5-DBB78AC929D0}"/>
    <dgm:cxn modelId="{63FAD0A1-3F97-4DA5-A202-D8555128FA96}" type="presOf" srcId="{5D27F0AB-A01D-4AB0-9AE7-A3A442BF0BD7}" destId="{4ED3610D-56EA-45D8-A082-EA9DBB16C608}" srcOrd="0" destOrd="0" presId="urn:microsoft.com/office/officeart/2005/8/layout/pList2"/>
    <dgm:cxn modelId="{A6FEE866-353C-4052-9C09-CED40F74B564}" type="presOf" srcId="{01304EA1-8975-48FB-BEAE-3CF9A4403063}" destId="{FF187AFD-B1F3-4D48-AA11-D1121750F03F}" srcOrd="0" destOrd="0" presId="urn:microsoft.com/office/officeart/2005/8/layout/pList2"/>
    <dgm:cxn modelId="{F1AD0F4B-A014-4CD5-AAD6-27012E44D830}" type="presParOf" srcId="{4ED3610D-56EA-45D8-A082-EA9DBB16C608}" destId="{1A22839F-40C0-4057-9B94-411AFC945791}" srcOrd="0" destOrd="0" presId="urn:microsoft.com/office/officeart/2005/8/layout/pList2"/>
    <dgm:cxn modelId="{74A1AEC0-404E-4064-9B62-71B4236BF308}" type="presParOf" srcId="{4ED3610D-56EA-45D8-A082-EA9DBB16C608}" destId="{452129D2-D67D-41DA-B6C2-2FF4D960432A}" srcOrd="1" destOrd="0" presId="urn:microsoft.com/office/officeart/2005/8/layout/pList2"/>
    <dgm:cxn modelId="{971626A4-98C1-4951-814D-0235E0DDD365}" type="presParOf" srcId="{452129D2-D67D-41DA-B6C2-2FF4D960432A}" destId="{0C8AC3F6-9453-4EDA-A6D9-5E414C3A81B2}" srcOrd="0" destOrd="0" presId="urn:microsoft.com/office/officeart/2005/8/layout/pList2"/>
    <dgm:cxn modelId="{E01E8FC0-4C74-43CA-9983-33456E997396}" type="presParOf" srcId="{0C8AC3F6-9453-4EDA-A6D9-5E414C3A81B2}" destId="{FF187AFD-B1F3-4D48-AA11-D1121750F03F}" srcOrd="0" destOrd="0" presId="urn:microsoft.com/office/officeart/2005/8/layout/pList2"/>
    <dgm:cxn modelId="{3DA73793-A4E8-47CF-9222-6E49F1CBE8EF}" type="presParOf" srcId="{0C8AC3F6-9453-4EDA-A6D9-5E414C3A81B2}" destId="{18008EFA-4BDB-4DBB-B63C-DDB4AE97C4E5}" srcOrd="1" destOrd="0" presId="urn:microsoft.com/office/officeart/2005/8/layout/pList2"/>
    <dgm:cxn modelId="{3372822A-FB36-49FC-9081-FD95C46CC69B}" type="presParOf" srcId="{0C8AC3F6-9453-4EDA-A6D9-5E414C3A81B2}" destId="{4C1D0186-1D1F-4F0A-9787-F0535BBC1DAF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D27F0AB-A01D-4AB0-9AE7-A3A442BF0BD7}" type="doc">
      <dgm:prSet loTypeId="urn:microsoft.com/office/officeart/2005/8/layout/pList2" loCatId="list" qsTypeId="urn:microsoft.com/office/officeart/2005/8/quickstyle/simple1" qsCatId="simple" csTypeId="urn:microsoft.com/office/officeart/2005/8/colors/accent1_1" csCatId="accent1" phldr="1"/>
      <dgm:spPr/>
    </dgm:pt>
    <dgm:pt modelId="{01304EA1-8975-48FB-BEAE-3CF9A4403063}">
      <dgm:prSet phldrT="[Текст]" custT="1"/>
      <dgm:spPr/>
      <dgm:t>
        <a:bodyPr anchor="ctr"/>
        <a:lstStyle/>
        <a:p>
          <a:pPr algn="ctr"/>
          <a:endParaRPr lang="ru-RU" sz="2000" dirty="0"/>
        </a:p>
      </dgm:t>
    </dgm:pt>
    <dgm:pt modelId="{8115C391-A07D-4770-AD1E-170EF1EFE5C5}" type="parTrans" cxnId="{EDD2BB59-3F8F-4F22-A11A-D84551896268}">
      <dgm:prSet/>
      <dgm:spPr/>
      <dgm:t>
        <a:bodyPr/>
        <a:lstStyle/>
        <a:p>
          <a:endParaRPr lang="ru-RU"/>
        </a:p>
      </dgm:t>
    </dgm:pt>
    <dgm:pt modelId="{1055A987-667E-43CC-ABA5-DBB78AC929D0}" type="sibTrans" cxnId="{EDD2BB59-3F8F-4F22-A11A-D84551896268}">
      <dgm:prSet/>
      <dgm:spPr/>
      <dgm:t>
        <a:bodyPr/>
        <a:lstStyle/>
        <a:p>
          <a:endParaRPr lang="ru-RU"/>
        </a:p>
      </dgm:t>
    </dgm:pt>
    <dgm:pt modelId="{7D242144-4C5E-4282-BA80-1669161B0198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B5A76677-44B5-44E6-9FA2-59E7335E0DDA}" type="parTrans" cxnId="{8B2C36A7-E322-4F0A-A63F-3B87E3108A48}">
      <dgm:prSet/>
      <dgm:spPr/>
      <dgm:t>
        <a:bodyPr/>
        <a:lstStyle/>
        <a:p>
          <a:endParaRPr lang="ru-RU"/>
        </a:p>
      </dgm:t>
    </dgm:pt>
    <dgm:pt modelId="{6F0190CE-DB7E-49C3-9C2E-225665724D22}" type="sibTrans" cxnId="{8B2C36A7-E322-4F0A-A63F-3B87E3108A48}">
      <dgm:prSet/>
      <dgm:spPr/>
      <dgm:t>
        <a:bodyPr/>
        <a:lstStyle/>
        <a:p>
          <a:endParaRPr lang="ru-RU"/>
        </a:p>
      </dgm:t>
    </dgm:pt>
    <dgm:pt modelId="{45DA4D37-75CE-4927-8D2A-1D419AE3A381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6946B5AA-1758-4A29-8F64-676714F21008}" type="parTrans" cxnId="{ED6D52CB-DC3F-4097-BED5-AC6DE6B2CEDC}">
      <dgm:prSet/>
      <dgm:spPr/>
      <dgm:t>
        <a:bodyPr/>
        <a:lstStyle/>
        <a:p>
          <a:endParaRPr lang="ru-RU"/>
        </a:p>
      </dgm:t>
    </dgm:pt>
    <dgm:pt modelId="{9DBFB704-6275-4D23-B750-83FAF9441E5D}" type="sibTrans" cxnId="{ED6D52CB-DC3F-4097-BED5-AC6DE6B2CEDC}">
      <dgm:prSet/>
      <dgm:spPr/>
      <dgm:t>
        <a:bodyPr/>
        <a:lstStyle/>
        <a:p>
          <a:endParaRPr lang="ru-RU"/>
        </a:p>
      </dgm:t>
    </dgm:pt>
    <dgm:pt modelId="{48E003DE-C062-44DD-A944-C5C09B0889E6}" type="pres">
      <dgm:prSet presAssocID="{5D27F0AB-A01D-4AB0-9AE7-A3A442BF0BD7}" presName="Name0" presStyleCnt="0">
        <dgm:presLayoutVars>
          <dgm:dir/>
          <dgm:resizeHandles val="exact"/>
        </dgm:presLayoutVars>
      </dgm:prSet>
      <dgm:spPr/>
    </dgm:pt>
    <dgm:pt modelId="{5D7E4E3D-F484-4054-99AC-51C6252DADE6}" type="pres">
      <dgm:prSet presAssocID="{5D27F0AB-A01D-4AB0-9AE7-A3A442BF0BD7}" presName="bkgdShp" presStyleLbl="alignAccFollowNode1" presStyleIdx="0" presStyleCnt="1"/>
      <dgm:spPr/>
    </dgm:pt>
    <dgm:pt modelId="{86AC0EF3-9E31-4DF8-A89B-5055993F4579}" type="pres">
      <dgm:prSet presAssocID="{5D27F0AB-A01D-4AB0-9AE7-A3A442BF0BD7}" presName="linComp" presStyleCnt="0"/>
      <dgm:spPr/>
    </dgm:pt>
    <dgm:pt modelId="{F9A3CE95-5473-47E6-A7D9-1C35757BB692}" type="pres">
      <dgm:prSet presAssocID="{01304EA1-8975-48FB-BEAE-3CF9A4403063}" presName="compNode" presStyleCnt="0"/>
      <dgm:spPr/>
    </dgm:pt>
    <dgm:pt modelId="{C11A43E3-1D50-4F46-9EE8-419437E6FA91}" type="pres">
      <dgm:prSet presAssocID="{01304EA1-8975-48FB-BEAE-3CF9A440306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7C647B-CFA9-4905-814D-38D13B462EAB}" type="pres">
      <dgm:prSet presAssocID="{01304EA1-8975-48FB-BEAE-3CF9A4403063}" presName="invisiNode" presStyleLbl="node1" presStyleIdx="0" presStyleCnt="3"/>
      <dgm:spPr/>
    </dgm:pt>
    <dgm:pt modelId="{04DB481A-B57A-4514-BD99-FD48D089BD5A}" type="pres">
      <dgm:prSet presAssocID="{01304EA1-8975-48FB-BEAE-3CF9A4403063}" presName="imagNode" presStyleLbl="fgImgPlace1" presStyleIdx="0" presStyleCnt="3"/>
      <dgm:spPr/>
    </dgm:pt>
    <dgm:pt modelId="{975719E8-E273-4130-A05D-DB88B23DB938}" type="pres">
      <dgm:prSet presAssocID="{1055A987-667E-43CC-ABA5-DBB78AC929D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0A53BDB-AB8A-46C1-9A41-C49D581E7121}" type="pres">
      <dgm:prSet presAssocID="{7D242144-4C5E-4282-BA80-1669161B0198}" presName="compNode" presStyleCnt="0"/>
      <dgm:spPr/>
    </dgm:pt>
    <dgm:pt modelId="{80385633-40B0-4309-81E2-8193F2BDCE80}" type="pres">
      <dgm:prSet presAssocID="{7D242144-4C5E-4282-BA80-1669161B01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ADBBF-02BF-4D8F-8721-AE270F0F69F2}" type="pres">
      <dgm:prSet presAssocID="{7D242144-4C5E-4282-BA80-1669161B0198}" presName="invisiNode" presStyleLbl="node1" presStyleIdx="1" presStyleCnt="3"/>
      <dgm:spPr/>
    </dgm:pt>
    <dgm:pt modelId="{0008B7D9-8466-4FBC-9582-109F35D5217C}" type="pres">
      <dgm:prSet presAssocID="{7D242144-4C5E-4282-BA80-1669161B0198}" presName="imagNode" presStyleLbl="fgImgPlace1" presStyleIdx="1" presStyleCnt="3"/>
      <dgm:spPr/>
    </dgm:pt>
    <dgm:pt modelId="{4931CBC8-1CDA-45F5-99E3-872F8E5C1469}" type="pres">
      <dgm:prSet presAssocID="{6F0190CE-DB7E-49C3-9C2E-225665724D2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0ED6FCF-24DD-4166-850A-0E2BFCDFAAB2}" type="pres">
      <dgm:prSet presAssocID="{45DA4D37-75CE-4927-8D2A-1D419AE3A381}" presName="compNode" presStyleCnt="0"/>
      <dgm:spPr/>
    </dgm:pt>
    <dgm:pt modelId="{B9863542-C54B-4597-9D57-4ED08D5E7220}" type="pres">
      <dgm:prSet presAssocID="{45DA4D37-75CE-4927-8D2A-1D419AE3A38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61F88C-9CC7-4142-82CF-8E20D27CC96A}" type="pres">
      <dgm:prSet presAssocID="{45DA4D37-75CE-4927-8D2A-1D419AE3A381}" presName="invisiNode" presStyleLbl="node1" presStyleIdx="2" presStyleCnt="3"/>
      <dgm:spPr/>
    </dgm:pt>
    <dgm:pt modelId="{A5A1FBF4-9FFB-4BF2-A645-8535DAEFFB04}" type="pres">
      <dgm:prSet presAssocID="{45DA4D37-75CE-4927-8D2A-1D419AE3A381}" presName="imagNode" presStyleLbl="fgImgPlace1" presStyleIdx="2" presStyleCnt="3"/>
      <dgm:spPr/>
    </dgm:pt>
  </dgm:ptLst>
  <dgm:cxnLst>
    <dgm:cxn modelId="{EDD2BB59-3F8F-4F22-A11A-D84551896268}" srcId="{5D27F0AB-A01D-4AB0-9AE7-A3A442BF0BD7}" destId="{01304EA1-8975-48FB-BEAE-3CF9A4403063}" srcOrd="0" destOrd="0" parTransId="{8115C391-A07D-4770-AD1E-170EF1EFE5C5}" sibTransId="{1055A987-667E-43CC-ABA5-DBB78AC929D0}"/>
    <dgm:cxn modelId="{E76D3354-FD6A-40BD-A0F9-2783F3D7A212}" type="presOf" srcId="{01304EA1-8975-48FB-BEAE-3CF9A4403063}" destId="{C11A43E3-1D50-4F46-9EE8-419437E6FA91}" srcOrd="0" destOrd="0" presId="urn:microsoft.com/office/officeart/2005/8/layout/pList2"/>
    <dgm:cxn modelId="{6281AD7E-AD6C-4A11-9880-D3CC6940B82E}" type="presOf" srcId="{5D27F0AB-A01D-4AB0-9AE7-A3A442BF0BD7}" destId="{48E003DE-C062-44DD-A944-C5C09B0889E6}" srcOrd="0" destOrd="0" presId="urn:microsoft.com/office/officeart/2005/8/layout/pList2"/>
    <dgm:cxn modelId="{8B2C36A7-E322-4F0A-A63F-3B87E3108A48}" srcId="{5D27F0AB-A01D-4AB0-9AE7-A3A442BF0BD7}" destId="{7D242144-4C5E-4282-BA80-1669161B0198}" srcOrd="1" destOrd="0" parTransId="{B5A76677-44B5-44E6-9FA2-59E7335E0DDA}" sibTransId="{6F0190CE-DB7E-49C3-9C2E-225665724D22}"/>
    <dgm:cxn modelId="{FC537095-4FFA-4EAD-8AA5-ABE9F7CDCD81}" type="presOf" srcId="{1055A987-667E-43CC-ABA5-DBB78AC929D0}" destId="{975719E8-E273-4130-A05D-DB88B23DB938}" srcOrd="0" destOrd="0" presId="urn:microsoft.com/office/officeart/2005/8/layout/pList2"/>
    <dgm:cxn modelId="{BAE7921F-340D-4DA9-8CDD-62ED9E728AB2}" type="presOf" srcId="{6F0190CE-DB7E-49C3-9C2E-225665724D22}" destId="{4931CBC8-1CDA-45F5-99E3-872F8E5C1469}" srcOrd="0" destOrd="0" presId="urn:microsoft.com/office/officeart/2005/8/layout/pList2"/>
    <dgm:cxn modelId="{ED6D52CB-DC3F-4097-BED5-AC6DE6B2CEDC}" srcId="{5D27F0AB-A01D-4AB0-9AE7-A3A442BF0BD7}" destId="{45DA4D37-75CE-4927-8D2A-1D419AE3A381}" srcOrd="2" destOrd="0" parTransId="{6946B5AA-1758-4A29-8F64-676714F21008}" sibTransId="{9DBFB704-6275-4D23-B750-83FAF9441E5D}"/>
    <dgm:cxn modelId="{7734A010-1580-42AC-BE68-507702DD1691}" type="presOf" srcId="{7D242144-4C5E-4282-BA80-1669161B0198}" destId="{80385633-40B0-4309-81E2-8193F2BDCE80}" srcOrd="0" destOrd="0" presId="urn:microsoft.com/office/officeart/2005/8/layout/pList2"/>
    <dgm:cxn modelId="{FB2CD187-6927-4CE6-9C6E-50248D2A7DA2}" type="presOf" srcId="{45DA4D37-75CE-4927-8D2A-1D419AE3A381}" destId="{B9863542-C54B-4597-9D57-4ED08D5E7220}" srcOrd="0" destOrd="0" presId="urn:microsoft.com/office/officeart/2005/8/layout/pList2"/>
    <dgm:cxn modelId="{D0EBCEFC-1761-4536-8445-FE4AD7523A22}" type="presParOf" srcId="{48E003DE-C062-44DD-A944-C5C09B0889E6}" destId="{5D7E4E3D-F484-4054-99AC-51C6252DADE6}" srcOrd="0" destOrd="0" presId="urn:microsoft.com/office/officeart/2005/8/layout/pList2"/>
    <dgm:cxn modelId="{38E25576-C158-47DD-9DBB-C3A09BDAF5CF}" type="presParOf" srcId="{48E003DE-C062-44DD-A944-C5C09B0889E6}" destId="{86AC0EF3-9E31-4DF8-A89B-5055993F4579}" srcOrd="1" destOrd="0" presId="urn:microsoft.com/office/officeart/2005/8/layout/pList2"/>
    <dgm:cxn modelId="{80782743-058A-4591-B6C2-88258503DEC3}" type="presParOf" srcId="{86AC0EF3-9E31-4DF8-A89B-5055993F4579}" destId="{F9A3CE95-5473-47E6-A7D9-1C35757BB692}" srcOrd="0" destOrd="0" presId="urn:microsoft.com/office/officeart/2005/8/layout/pList2"/>
    <dgm:cxn modelId="{124E14AC-6F37-4A74-A746-B28C3F499D70}" type="presParOf" srcId="{F9A3CE95-5473-47E6-A7D9-1C35757BB692}" destId="{C11A43E3-1D50-4F46-9EE8-419437E6FA91}" srcOrd="0" destOrd="0" presId="urn:microsoft.com/office/officeart/2005/8/layout/pList2"/>
    <dgm:cxn modelId="{2BC8573C-B67B-4FB9-935E-D445C9C43E64}" type="presParOf" srcId="{F9A3CE95-5473-47E6-A7D9-1C35757BB692}" destId="{AF7C647B-CFA9-4905-814D-38D13B462EAB}" srcOrd="1" destOrd="0" presId="urn:microsoft.com/office/officeart/2005/8/layout/pList2"/>
    <dgm:cxn modelId="{97C91B40-F2B8-4656-B71A-6EF9853DE691}" type="presParOf" srcId="{F9A3CE95-5473-47E6-A7D9-1C35757BB692}" destId="{04DB481A-B57A-4514-BD99-FD48D089BD5A}" srcOrd="2" destOrd="0" presId="urn:microsoft.com/office/officeart/2005/8/layout/pList2"/>
    <dgm:cxn modelId="{956B08DE-E083-45CE-BCD0-660E9A0C6C65}" type="presParOf" srcId="{86AC0EF3-9E31-4DF8-A89B-5055993F4579}" destId="{975719E8-E273-4130-A05D-DB88B23DB938}" srcOrd="1" destOrd="0" presId="urn:microsoft.com/office/officeart/2005/8/layout/pList2"/>
    <dgm:cxn modelId="{999CCFB9-5CA5-462F-BF88-1D93CFCB312B}" type="presParOf" srcId="{86AC0EF3-9E31-4DF8-A89B-5055993F4579}" destId="{A0A53BDB-AB8A-46C1-9A41-C49D581E7121}" srcOrd="2" destOrd="0" presId="urn:microsoft.com/office/officeart/2005/8/layout/pList2"/>
    <dgm:cxn modelId="{60D09B4A-9F24-4609-9155-93B68539591E}" type="presParOf" srcId="{A0A53BDB-AB8A-46C1-9A41-C49D581E7121}" destId="{80385633-40B0-4309-81E2-8193F2BDCE80}" srcOrd="0" destOrd="0" presId="urn:microsoft.com/office/officeart/2005/8/layout/pList2"/>
    <dgm:cxn modelId="{1FDB2657-A60E-4841-874F-5F62E4AD0A77}" type="presParOf" srcId="{A0A53BDB-AB8A-46C1-9A41-C49D581E7121}" destId="{7D6ADBBF-02BF-4D8F-8721-AE270F0F69F2}" srcOrd="1" destOrd="0" presId="urn:microsoft.com/office/officeart/2005/8/layout/pList2"/>
    <dgm:cxn modelId="{97871E18-B1C1-4944-AA33-0D43B9CA42FA}" type="presParOf" srcId="{A0A53BDB-AB8A-46C1-9A41-C49D581E7121}" destId="{0008B7D9-8466-4FBC-9582-109F35D5217C}" srcOrd="2" destOrd="0" presId="urn:microsoft.com/office/officeart/2005/8/layout/pList2"/>
    <dgm:cxn modelId="{8698E67D-0A2F-4D5B-B707-C4E79B00B4EA}" type="presParOf" srcId="{86AC0EF3-9E31-4DF8-A89B-5055993F4579}" destId="{4931CBC8-1CDA-45F5-99E3-872F8E5C1469}" srcOrd="3" destOrd="0" presId="urn:microsoft.com/office/officeart/2005/8/layout/pList2"/>
    <dgm:cxn modelId="{27008BCA-3DC7-4AAA-8CEF-2BC8919CDFF1}" type="presParOf" srcId="{86AC0EF3-9E31-4DF8-A89B-5055993F4579}" destId="{F0ED6FCF-24DD-4166-850A-0E2BFCDFAAB2}" srcOrd="4" destOrd="0" presId="urn:microsoft.com/office/officeart/2005/8/layout/pList2"/>
    <dgm:cxn modelId="{131EA754-7805-417A-9AB7-49BA32AC743F}" type="presParOf" srcId="{F0ED6FCF-24DD-4166-850A-0E2BFCDFAAB2}" destId="{B9863542-C54B-4597-9D57-4ED08D5E7220}" srcOrd="0" destOrd="0" presId="urn:microsoft.com/office/officeart/2005/8/layout/pList2"/>
    <dgm:cxn modelId="{5AAA5056-1536-4D47-9FD3-88EFCE797D70}" type="presParOf" srcId="{F0ED6FCF-24DD-4166-850A-0E2BFCDFAAB2}" destId="{8D61F88C-9CC7-4142-82CF-8E20D27CC96A}" srcOrd="1" destOrd="0" presId="urn:microsoft.com/office/officeart/2005/8/layout/pList2"/>
    <dgm:cxn modelId="{E06B8DF8-9861-4D41-A189-7345A20FEF85}" type="presParOf" srcId="{F0ED6FCF-24DD-4166-850A-0E2BFCDFAAB2}" destId="{A5A1FBF4-9FFB-4BF2-A645-8535DAEFFB04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D27F0AB-A01D-4AB0-9AE7-A3A442BF0BD7}" type="doc">
      <dgm:prSet loTypeId="urn:microsoft.com/office/officeart/2005/8/layout/pList2" loCatId="list" qsTypeId="urn:microsoft.com/office/officeart/2005/8/quickstyle/simple1" qsCatId="simple" csTypeId="urn:microsoft.com/office/officeart/2005/8/colors/accent1_1" csCatId="accent1" phldr="1"/>
      <dgm:spPr/>
    </dgm:pt>
    <dgm:pt modelId="{01304EA1-8975-48FB-BEAE-3CF9A4403063}">
      <dgm:prSet phldrT="[Текст]" custT="1"/>
      <dgm:spPr/>
      <dgm:t>
        <a:bodyPr anchor="ctr"/>
        <a:lstStyle/>
        <a:p>
          <a:pPr algn="ctr"/>
          <a:endParaRPr lang="ru-RU" sz="2000" dirty="0"/>
        </a:p>
      </dgm:t>
    </dgm:pt>
    <dgm:pt modelId="{8115C391-A07D-4770-AD1E-170EF1EFE5C5}" type="parTrans" cxnId="{EDD2BB59-3F8F-4F22-A11A-D84551896268}">
      <dgm:prSet/>
      <dgm:spPr/>
      <dgm:t>
        <a:bodyPr/>
        <a:lstStyle/>
        <a:p>
          <a:endParaRPr lang="ru-RU"/>
        </a:p>
      </dgm:t>
    </dgm:pt>
    <dgm:pt modelId="{1055A987-667E-43CC-ABA5-DBB78AC929D0}" type="sibTrans" cxnId="{EDD2BB59-3F8F-4F22-A11A-D84551896268}">
      <dgm:prSet/>
      <dgm:spPr/>
      <dgm:t>
        <a:bodyPr/>
        <a:lstStyle/>
        <a:p>
          <a:endParaRPr lang="ru-RU"/>
        </a:p>
      </dgm:t>
    </dgm:pt>
    <dgm:pt modelId="{7D242144-4C5E-4282-BA80-1669161B0198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B5A76677-44B5-44E6-9FA2-59E7335E0DDA}" type="parTrans" cxnId="{8B2C36A7-E322-4F0A-A63F-3B87E3108A48}">
      <dgm:prSet/>
      <dgm:spPr/>
      <dgm:t>
        <a:bodyPr/>
        <a:lstStyle/>
        <a:p>
          <a:endParaRPr lang="ru-RU"/>
        </a:p>
      </dgm:t>
    </dgm:pt>
    <dgm:pt modelId="{6F0190CE-DB7E-49C3-9C2E-225665724D22}" type="sibTrans" cxnId="{8B2C36A7-E322-4F0A-A63F-3B87E3108A48}">
      <dgm:prSet/>
      <dgm:spPr/>
      <dgm:t>
        <a:bodyPr/>
        <a:lstStyle/>
        <a:p>
          <a:endParaRPr lang="ru-RU"/>
        </a:p>
      </dgm:t>
    </dgm:pt>
    <dgm:pt modelId="{45DA4D37-75CE-4927-8D2A-1D419AE3A381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6946B5AA-1758-4A29-8F64-676714F21008}" type="parTrans" cxnId="{ED6D52CB-DC3F-4097-BED5-AC6DE6B2CEDC}">
      <dgm:prSet/>
      <dgm:spPr/>
      <dgm:t>
        <a:bodyPr/>
        <a:lstStyle/>
        <a:p>
          <a:endParaRPr lang="ru-RU"/>
        </a:p>
      </dgm:t>
    </dgm:pt>
    <dgm:pt modelId="{9DBFB704-6275-4D23-B750-83FAF9441E5D}" type="sibTrans" cxnId="{ED6D52CB-DC3F-4097-BED5-AC6DE6B2CEDC}">
      <dgm:prSet/>
      <dgm:spPr/>
      <dgm:t>
        <a:bodyPr/>
        <a:lstStyle/>
        <a:p>
          <a:endParaRPr lang="ru-RU"/>
        </a:p>
      </dgm:t>
    </dgm:pt>
    <dgm:pt modelId="{48E003DE-C062-44DD-A944-C5C09B0889E6}" type="pres">
      <dgm:prSet presAssocID="{5D27F0AB-A01D-4AB0-9AE7-A3A442BF0BD7}" presName="Name0" presStyleCnt="0">
        <dgm:presLayoutVars>
          <dgm:dir/>
          <dgm:resizeHandles val="exact"/>
        </dgm:presLayoutVars>
      </dgm:prSet>
      <dgm:spPr/>
    </dgm:pt>
    <dgm:pt modelId="{5D7E4E3D-F484-4054-99AC-51C6252DADE6}" type="pres">
      <dgm:prSet presAssocID="{5D27F0AB-A01D-4AB0-9AE7-A3A442BF0BD7}" presName="bkgdShp" presStyleLbl="alignAccFollowNode1" presStyleIdx="0" presStyleCnt="1"/>
      <dgm:spPr/>
    </dgm:pt>
    <dgm:pt modelId="{86AC0EF3-9E31-4DF8-A89B-5055993F4579}" type="pres">
      <dgm:prSet presAssocID="{5D27F0AB-A01D-4AB0-9AE7-A3A442BF0BD7}" presName="linComp" presStyleCnt="0"/>
      <dgm:spPr/>
    </dgm:pt>
    <dgm:pt modelId="{F9A3CE95-5473-47E6-A7D9-1C35757BB692}" type="pres">
      <dgm:prSet presAssocID="{01304EA1-8975-48FB-BEAE-3CF9A4403063}" presName="compNode" presStyleCnt="0"/>
      <dgm:spPr/>
    </dgm:pt>
    <dgm:pt modelId="{C11A43E3-1D50-4F46-9EE8-419437E6FA91}" type="pres">
      <dgm:prSet presAssocID="{01304EA1-8975-48FB-BEAE-3CF9A440306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7C647B-CFA9-4905-814D-38D13B462EAB}" type="pres">
      <dgm:prSet presAssocID="{01304EA1-8975-48FB-BEAE-3CF9A4403063}" presName="invisiNode" presStyleLbl="node1" presStyleIdx="0" presStyleCnt="3"/>
      <dgm:spPr/>
    </dgm:pt>
    <dgm:pt modelId="{04DB481A-B57A-4514-BD99-FD48D089BD5A}" type="pres">
      <dgm:prSet presAssocID="{01304EA1-8975-48FB-BEAE-3CF9A4403063}" presName="imagNode" presStyleLbl="fgImgPlace1" presStyleIdx="0" presStyleCnt="3"/>
      <dgm:spPr/>
    </dgm:pt>
    <dgm:pt modelId="{975719E8-E273-4130-A05D-DB88B23DB938}" type="pres">
      <dgm:prSet presAssocID="{1055A987-667E-43CC-ABA5-DBB78AC929D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0A53BDB-AB8A-46C1-9A41-C49D581E7121}" type="pres">
      <dgm:prSet presAssocID="{7D242144-4C5E-4282-BA80-1669161B0198}" presName="compNode" presStyleCnt="0"/>
      <dgm:spPr/>
    </dgm:pt>
    <dgm:pt modelId="{80385633-40B0-4309-81E2-8193F2BDCE80}" type="pres">
      <dgm:prSet presAssocID="{7D242144-4C5E-4282-BA80-1669161B01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ADBBF-02BF-4D8F-8721-AE270F0F69F2}" type="pres">
      <dgm:prSet presAssocID="{7D242144-4C5E-4282-BA80-1669161B0198}" presName="invisiNode" presStyleLbl="node1" presStyleIdx="1" presStyleCnt="3"/>
      <dgm:spPr/>
    </dgm:pt>
    <dgm:pt modelId="{0008B7D9-8466-4FBC-9582-109F35D5217C}" type="pres">
      <dgm:prSet presAssocID="{7D242144-4C5E-4282-BA80-1669161B0198}" presName="imagNode" presStyleLbl="fgImgPlace1" presStyleIdx="1" presStyleCnt="3"/>
      <dgm:spPr/>
    </dgm:pt>
    <dgm:pt modelId="{4931CBC8-1CDA-45F5-99E3-872F8E5C1469}" type="pres">
      <dgm:prSet presAssocID="{6F0190CE-DB7E-49C3-9C2E-225665724D2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0ED6FCF-24DD-4166-850A-0E2BFCDFAAB2}" type="pres">
      <dgm:prSet presAssocID="{45DA4D37-75CE-4927-8D2A-1D419AE3A381}" presName="compNode" presStyleCnt="0"/>
      <dgm:spPr/>
    </dgm:pt>
    <dgm:pt modelId="{B9863542-C54B-4597-9D57-4ED08D5E7220}" type="pres">
      <dgm:prSet presAssocID="{45DA4D37-75CE-4927-8D2A-1D419AE3A38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61F88C-9CC7-4142-82CF-8E20D27CC96A}" type="pres">
      <dgm:prSet presAssocID="{45DA4D37-75CE-4927-8D2A-1D419AE3A381}" presName="invisiNode" presStyleLbl="node1" presStyleIdx="2" presStyleCnt="3"/>
      <dgm:spPr/>
    </dgm:pt>
    <dgm:pt modelId="{A5A1FBF4-9FFB-4BF2-A645-8535DAEFFB04}" type="pres">
      <dgm:prSet presAssocID="{45DA4D37-75CE-4927-8D2A-1D419AE3A381}" presName="imagNode" presStyleLbl="fgImgPlace1" presStyleIdx="2" presStyleCnt="3"/>
      <dgm:spPr/>
    </dgm:pt>
  </dgm:ptLst>
  <dgm:cxnLst>
    <dgm:cxn modelId="{EDD2BB59-3F8F-4F22-A11A-D84551896268}" srcId="{5D27F0AB-A01D-4AB0-9AE7-A3A442BF0BD7}" destId="{01304EA1-8975-48FB-BEAE-3CF9A4403063}" srcOrd="0" destOrd="0" parTransId="{8115C391-A07D-4770-AD1E-170EF1EFE5C5}" sibTransId="{1055A987-667E-43CC-ABA5-DBB78AC929D0}"/>
    <dgm:cxn modelId="{E76D3354-FD6A-40BD-A0F9-2783F3D7A212}" type="presOf" srcId="{01304EA1-8975-48FB-BEAE-3CF9A4403063}" destId="{C11A43E3-1D50-4F46-9EE8-419437E6FA91}" srcOrd="0" destOrd="0" presId="urn:microsoft.com/office/officeart/2005/8/layout/pList2"/>
    <dgm:cxn modelId="{6281AD7E-AD6C-4A11-9880-D3CC6940B82E}" type="presOf" srcId="{5D27F0AB-A01D-4AB0-9AE7-A3A442BF0BD7}" destId="{48E003DE-C062-44DD-A944-C5C09B0889E6}" srcOrd="0" destOrd="0" presId="urn:microsoft.com/office/officeart/2005/8/layout/pList2"/>
    <dgm:cxn modelId="{8B2C36A7-E322-4F0A-A63F-3B87E3108A48}" srcId="{5D27F0AB-A01D-4AB0-9AE7-A3A442BF0BD7}" destId="{7D242144-4C5E-4282-BA80-1669161B0198}" srcOrd="1" destOrd="0" parTransId="{B5A76677-44B5-44E6-9FA2-59E7335E0DDA}" sibTransId="{6F0190CE-DB7E-49C3-9C2E-225665724D22}"/>
    <dgm:cxn modelId="{FC537095-4FFA-4EAD-8AA5-ABE9F7CDCD81}" type="presOf" srcId="{1055A987-667E-43CC-ABA5-DBB78AC929D0}" destId="{975719E8-E273-4130-A05D-DB88B23DB938}" srcOrd="0" destOrd="0" presId="urn:microsoft.com/office/officeart/2005/8/layout/pList2"/>
    <dgm:cxn modelId="{BAE7921F-340D-4DA9-8CDD-62ED9E728AB2}" type="presOf" srcId="{6F0190CE-DB7E-49C3-9C2E-225665724D22}" destId="{4931CBC8-1CDA-45F5-99E3-872F8E5C1469}" srcOrd="0" destOrd="0" presId="urn:microsoft.com/office/officeart/2005/8/layout/pList2"/>
    <dgm:cxn modelId="{ED6D52CB-DC3F-4097-BED5-AC6DE6B2CEDC}" srcId="{5D27F0AB-A01D-4AB0-9AE7-A3A442BF0BD7}" destId="{45DA4D37-75CE-4927-8D2A-1D419AE3A381}" srcOrd="2" destOrd="0" parTransId="{6946B5AA-1758-4A29-8F64-676714F21008}" sibTransId="{9DBFB704-6275-4D23-B750-83FAF9441E5D}"/>
    <dgm:cxn modelId="{7734A010-1580-42AC-BE68-507702DD1691}" type="presOf" srcId="{7D242144-4C5E-4282-BA80-1669161B0198}" destId="{80385633-40B0-4309-81E2-8193F2BDCE80}" srcOrd="0" destOrd="0" presId="urn:microsoft.com/office/officeart/2005/8/layout/pList2"/>
    <dgm:cxn modelId="{FB2CD187-6927-4CE6-9C6E-50248D2A7DA2}" type="presOf" srcId="{45DA4D37-75CE-4927-8D2A-1D419AE3A381}" destId="{B9863542-C54B-4597-9D57-4ED08D5E7220}" srcOrd="0" destOrd="0" presId="urn:microsoft.com/office/officeart/2005/8/layout/pList2"/>
    <dgm:cxn modelId="{D0EBCEFC-1761-4536-8445-FE4AD7523A22}" type="presParOf" srcId="{48E003DE-C062-44DD-A944-C5C09B0889E6}" destId="{5D7E4E3D-F484-4054-99AC-51C6252DADE6}" srcOrd="0" destOrd="0" presId="urn:microsoft.com/office/officeart/2005/8/layout/pList2"/>
    <dgm:cxn modelId="{38E25576-C158-47DD-9DBB-C3A09BDAF5CF}" type="presParOf" srcId="{48E003DE-C062-44DD-A944-C5C09B0889E6}" destId="{86AC0EF3-9E31-4DF8-A89B-5055993F4579}" srcOrd="1" destOrd="0" presId="urn:microsoft.com/office/officeart/2005/8/layout/pList2"/>
    <dgm:cxn modelId="{80782743-058A-4591-B6C2-88258503DEC3}" type="presParOf" srcId="{86AC0EF3-9E31-4DF8-A89B-5055993F4579}" destId="{F9A3CE95-5473-47E6-A7D9-1C35757BB692}" srcOrd="0" destOrd="0" presId="urn:microsoft.com/office/officeart/2005/8/layout/pList2"/>
    <dgm:cxn modelId="{124E14AC-6F37-4A74-A746-B28C3F499D70}" type="presParOf" srcId="{F9A3CE95-5473-47E6-A7D9-1C35757BB692}" destId="{C11A43E3-1D50-4F46-9EE8-419437E6FA91}" srcOrd="0" destOrd="0" presId="urn:microsoft.com/office/officeart/2005/8/layout/pList2"/>
    <dgm:cxn modelId="{2BC8573C-B67B-4FB9-935E-D445C9C43E64}" type="presParOf" srcId="{F9A3CE95-5473-47E6-A7D9-1C35757BB692}" destId="{AF7C647B-CFA9-4905-814D-38D13B462EAB}" srcOrd="1" destOrd="0" presId="urn:microsoft.com/office/officeart/2005/8/layout/pList2"/>
    <dgm:cxn modelId="{97C91B40-F2B8-4656-B71A-6EF9853DE691}" type="presParOf" srcId="{F9A3CE95-5473-47E6-A7D9-1C35757BB692}" destId="{04DB481A-B57A-4514-BD99-FD48D089BD5A}" srcOrd="2" destOrd="0" presId="urn:microsoft.com/office/officeart/2005/8/layout/pList2"/>
    <dgm:cxn modelId="{956B08DE-E083-45CE-BCD0-660E9A0C6C65}" type="presParOf" srcId="{86AC0EF3-9E31-4DF8-A89B-5055993F4579}" destId="{975719E8-E273-4130-A05D-DB88B23DB938}" srcOrd="1" destOrd="0" presId="urn:microsoft.com/office/officeart/2005/8/layout/pList2"/>
    <dgm:cxn modelId="{999CCFB9-5CA5-462F-BF88-1D93CFCB312B}" type="presParOf" srcId="{86AC0EF3-9E31-4DF8-A89B-5055993F4579}" destId="{A0A53BDB-AB8A-46C1-9A41-C49D581E7121}" srcOrd="2" destOrd="0" presId="urn:microsoft.com/office/officeart/2005/8/layout/pList2"/>
    <dgm:cxn modelId="{60D09B4A-9F24-4609-9155-93B68539591E}" type="presParOf" srcId="{A0A53BDB-AB8A-46C1-9A41-C49D581E7121}" destId="{80385633-40B0-4309-81E2-8193F2BDCE80}" srcOrd="0" destOrd="0" presId="urn:microsoft.com/office/officeart/2005/8/layout/pList2"/>
    <dgm:cxn modelId="{1FDB2657-A60E-4841-874F-5F62E4AD0A77}" type="presParOf" srcId="{A0A53BDB-AB8A-46C1-9A41-C49D581E7121}" destId="{7D6ADBBF-02BF-4D8F-8721-AE270F0F69F2}" srcOrd="1" destOrd="0" presId="urn:microsoft.com/office/officeart/2005/8/layout/pList2"/>
    <dgm:cxn modelId="{97871E18-B1C1-4944-AA33-0D43B9CA42FA}" type="presParOf" srcId="{A0A53BDB-AB8A-46C1-9A41-C49D581E7121}" destId="{0008B7D9-8466-4FBC-9582-109F35D5217C}" srcOrd="2" destOrd="0" presId="urn:microsoft.com/office/officeart/2005/8/layout/pList2"/>
    <dgm:cxn modelId="{8698E67D-0A2F-4D5B-B707-C4E79B00B4EA}" type="presParOf" srcId="{86AC0EF3-9E31-4DF8-A89B-5055993F4579}" destId="{4931CBC8-1CDA-45F5-99E3-872F8E5C1469}" srcOrd="3" destOrd="0" presId="urn:microsoft.com/office/officeart/2005/8/layout/pList2"/>
    <dgm:cxn modelId="{27008BCA-3DC7-4AAA-8CEF-2BC8919CDFF1}" type="presParOf" srcId="{86AC0EF3-9E31-4DF8-A89B-5055993F4579}" destId="{F0ED6FCF-24DD-4166-850A-0E2BFCDFAAB2}" srcOrd="4" destOrd="0" presId="urn:microsoft.com/office/officeart/2005/8/layout/pList2"/>
    <dgm:cxn modelId="{131EA754-7805-417A-9AB7-49BA32AC743F}" type="presParOf" srcId="{F0ED6FCF-24DD-4166-850A-0E2BFCDFAAB2}" destId="{B9863542-C54B-4597-9D57-4ED08D5E7220}" srcOrd="0" destOrd="0" presId="urn:microsoft.com/office/officeart/2005/8/layout/pList2"/>
    <dgm:cxn modelId="{5AAA5056-1536-4D47-9FD3-88EFCE797D70}" type="presParOf" srcId="{F0ED6FCF-24DD-4166-850A-0E2BFCDFAAB2}" destId="{8D61F88C-9CC7-4142-82CF-8E20D27CC96A}" srcOrd="1" destOrd="0" presId="urn:microsoft.com/office/officeart/2005/8/layout/pList2"/>
    <dgm:cxn modelId="{E06B8DF8-9861-4D41-A189-7345A20FEF85}" type="presParOf" srcId="{F0ED6FCF-24DD-4166-850A-0E2BFCDFAAB2}" destId="{A5A1FBF4-9FFB-4BF2-A645-8535DAEFFB04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D27F0AB-A01D-4AB0-9AE7-A3A442BF0BD7}" type="doc">
      <dgm:prSet loTypeId="urn:microsoft.com/office/officeart/2005/8/layout/pList2" loCatId="list" qsTypeId="urn:microsoft.com/office/officeart/2005/8/quickstyle/simple1" qsCatId="simple" csTypeId="urn:microsoft.com/office/officeart/2005/8/colors/accent1_1" csCatId="accent1" phldr="1"/>
      <dgm:spPr/>
    </dgm:pt>
    <dgm:pt modelId="{01304EA1-8975-48FB-BEAE-3CF9A4403063}">
      <dgm:prSet phldrT="[Текст]" custT="1"/>
      <dgm:spPr/>
      <dgm:t>
        <a:bodyPr anchor="ctr"/>
        <a:lstStyle/>
        <a:p>
          <a:pPr algn="ctr"/>
          <a:endParaRPr lang="ru-RU" sz="2000" dirty="0"/>
        </a:p>
      </dgm:t>
    </dgm:pt>
    <dgm:pt modelId="{8115C391-A07D-4770-AD1E-170EF1EFE5C5}" type="parTrans" cxnId="{EDD2BB59-3F8F-4F22-A11A-D84551896268}">
      <dgm:prSet/>
      <dgm:spPr/>
      <dgm:t>
        <a:bodyPr/>
        <a:lstStyle/>
        <a:p>
          <a:endParaRPr lang="ru-RU"/>
        </a:p>
      </dgm:t>
    </dgm:pt>
    <dgm:pt modelId="{1055A987-667E-43CC-ABA5-DBB78AC929D0}" type="sibTrans" cxnId="{EDD2BB59-3F8F-4F22-A11A-D84551896268}">
      <dgm:prSet/>
      <dgm:spPr/>
      <dgm:t>
        <a:bodyPr/>
        <a:lstStyle/>
        <a:p>
          <a:endParaRPr lang="ru-RU"/>
        </a:p>
      </dgm:t>
    </dgm:pt>
    <dgm:pt modelId="{7D242144-4C5E-4282-BA80-1669161B0198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B5A76677-44B5-44E6-9FA2-59E7335E0DDA}" type="parTrans" cxnId="{8B2C36A7-E322-4F0A-A63F-3B87E3108A48}">
      <dgm:prSet/>
      <dgm:spPr/>
      <dgm:t>
        <a:bodyPr/>
        <a:lstStyle/>
        <a:p>
          <a:endParaRPr lang="ru-RU"/>
        </a:p>
      </dgm:t>
    </dgm:pt>
    <dgm:pt modelId="{6F0190CE-DB7E-49C3-9C2E-225665724D22}" type="sibTrans" cxnId="{8B2C36A7-E322-4F0A-A63F-3B87E3108A48}">
      <dgm:prSet/>
      <dgm:spPr/>
      <dgm:t>
        <a:bodyPr/>
        <a:lstStyle/>
        <a:p>
          <a:endParaRPr lang="ru-RU"/>
        </a:p>
      </dgm:t>
    </dgm:pt>
    <dgm:pt modelId="{45DA4D37-75CE-4927-8D2A-1D419AE3A381}">
      <dgm:prSet phldrT="[Текст]" custT="1"/>
      <dgm:spPr/>
      <dgm:t>
        <a:bodyPr anchor="ctr"/>
        <a:lstStyle/>
        <a:p>
          <a:pPr algn="ctr"/>
          <a:endParaRPr lang="uk-UA" sz="2000" cap="all" baseline="0" noProof="0" dirty="0"/>
        </a:p>
      </dgm:t>
    </dgm:pt>
    <dgm:pt modelId="{6946B5AA-1758-4A29-8F64-676714F21008}" type="parTrans" cxnId="{ED6D52CB-DC3F-4097-BED5-AC6DE6B2CEDC}">
      <dgm:prSet/>
      <dgm:spPr/>
      <dgm:t>
        <a:bodyPr/>
        <a:lstStyle/>
        <a:p>
          <a:endParaRPr lang="ru-RU"/>
        </a:p>
      </dgm:t>
    </dgm:pt>
    <dgm:pt modelId="{9DBFB704-6275-4D23-B750-83FAF9441E5D}" type="sibTrans" cxnId="{ED6D52CB-DC3F-4097-BED5-AC6DE6B2CEDC}">
      <dgm:prSet/>
      <dgm:spPr/>
      <dgm:t>
        <a:bodyPr/>
        <a:lstStyle/>
        <a:p>
          <a:endParaRPr lang="ru-RU"/>
        </a:p>
      </dgm:t>
    </dgm:pt>
    <dgm:pt modelId="{48E003DE-C062-44DD-A944-C5C09B0889E6}" type="pres">
      <dgm:prSet presAssocID="{5D27F0AB-A01D-4AB0-9AE7-A3A442BF0BD7}" presName="Name0" presStyleCnt="0">
        <dgm:presLayoutVars>
          <dgm:dir/>
          <dgm:resizeHandles val="exact"/>
        </dgm:presLayoutVars>
      </dgm:prSet>
      <dgm:spPr/>
    </dgm:pt>
    <dgm:pt modelId="{5D7E4E3D-F484-4054-99AC-51C6252DADE6}" type="pres">
      <dgm:prSet presAssocID="{5D27F0AB-A01D-4AB0-9AE7-A3A442BF0BD7}" presName="bkgdShp" presStyleLbl="alignAccFollowNode1" presStyleIdx="0" presStyleCnt="1"/>
      <dgm:spPr/>
    </dgm:pt>
    <dgm:pt modelId="{86AC0EF3-9E31-4DF8-A89B-5055993F4579}" type="pres">
      <dgm:prSet presAssocID="{5D27F0AB-A01D-4AB0-9AE7-A3A442BF0BD7}" presName="linComp" presStyleCnt="0"/>
      <dgm:spPr/>
    </dgm:pt>
    <dgm:pt modelId="{F9A3CE95-5473-47E6-A7D9-1C35757BB692}" type="pres">
      <dgm:prSet presAssocID="{01304EA1-8975-48FB-BEAE-3CF9A4403063}" presName="compNode" presStyleCnt="0"/>
      <dgm:spPr/>
    </dgm:pt>
    <dgm:pt modelId="{C11A43E3-1D50-4F46-9EE8-419437E6FA91}" type="pres">
      <dgm:prSet presAssocID="{01304EA1-8975-48FB-BEAE-3CF9A440306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7C647B-CFA9-4905-814D-38D13B462EAB}" type="pres">
      <dgm:prSet presAssocID="{01304EA1-8975-48FB-BEAE-3CF9A4403063}" presName="invisiNode" presStyleLbl="node1" presStyleIdx="0" presStyleCnt="3"/>
      <dgm:spPr/>
    </dgm:pt>
    <dgm:pt modelId="{04DB481A-B57A-4514-BD99-FD48D089BD5A}" type="pres">
      <dgm:prSet presAssocID="{01304EA1-8975-48FB-BEAE-3CF9A4403063}" presName="imagNode" presStyleLbl="fgImgPlace1" presStyleIdx="0" presStyleCnt="3"/>
      <dgm:spPr/>
    </dgm:pt>
    <dgm:pt modelId="{975719E8-E273-4130-A05D-DB88B23DB938}" type="pres">
      <dgm:prSet presAssocID="{1055A987-667E-43CC-ABA5-DBB78AC929D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0A53BDB-AB8A-46C1-9A41-C49D581E7121}" type="pres">
      <dgm:prSet presAssocID="{7D242144-4C5E-4282-BA80-1669161B0198}" presName="compNode" presStyleCnt="0"/>
      <dgm:spPr/>
    </dgm:pt>
    <dgm:pt modelId="{80385633-40B0-4309-81E2-8193F2BDCE80}" type="pres">
      <dgm:prSet presAssocID="{7D242144-4C5E-4282-BA80-1669161B01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ADBBF-02BF-4D8F-8721-AE270F0F69F2}" type="pres">
      <dgm:prSet presAssocID="{7D242144-4C5E-4282-BA80-1669161B0198}" presName="invisiNode" presStyleLbl="node1" presStyleIdx="1" presStyleCnt="3"/>
      <dgm:spPr/>
    </dgm:pt>
    <dgm:pt modelId="{0008B7D9-8466-4FBC-9582-109F35D5217C}" type="pres">
      <dgm:prSet presAssocID="{7D242144-4C5E-4282-BA80-1669161B0198}" presName="imagNode" presStyleLbl="fgImgPlace1" presStyleIdx="1" presStyleCnt="3"/>
      <dgm:spPr/>
    </dgm:pt>
    <dgm:pt modelId="{4931CBC8-1CDA-45F5-99E3-872F8E5C1469}" type="pres">
      <dgm:prSet presAssocID="{6F0190CE-DB7E-49C3-9C2E-225665724D2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0ED6FCF-24DD-4166-850A-0E2BFCDFAAB2}" type="pres">
      <dgm:prSet presAssocID="{45DA4D37-75CE-4927-8D2A-1D419AE3A381}" presName="compNode" presStyleCnt="0"/>
      <dgm:spPr/>
    </dgm:pt>
    <dgm:pt modelId="{B9863542-C54B-4597-9D57-4ED08D5E7220}" type="pres">
      <dgm:prSet presAssocID="{45DA4D37-75CE-4927-8D2A-1D419AE3A38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61F88C-9CC7-4142-82CF-8E20D27CC96A}" type="pres">
      <dgm:prSet presAssocID="{45DA4D37-75CE-4927-8D2A-1D419AE3A381}" presName="invisiNode" presStyleLbl="node1" presStyleIdx="2" presStyleCnt="3"/>
      <dgm:spPr/>
    </dgm:pt>
    <dgm:pt modelId="{A5A1FBF4-9FFB-4BF2-A645-8535DAEFFB04}" type="pres">
      <dgm:prSet presAssocID="{45DA4D37-75CE-4927-8D2A-1D419AE3A381}" presName="imagNode" presStyleLbl="fgImgPlace1" presStyleIdx="2" presStyleCnt="3"/>
      <dgm:spPr/>
    </dgm:pt>
  </dgm:ptLst>
  <dgm:cxnLst>
    <dgm:cxn modelId="{EDD2BB59-3F8F-4F22-A11A-D84551896268}" srcId="{5D27F0AB-A01D-4AB0-9AE7-A3A442BF0BD7}" destId="{01304EA1-8975-48FB-BEAE-3CF9A4403063}" srcOrd="0" destOrd="0" parTransId="{8115C391-A07D-4770-AD1E-170EF1EFE5C5}" sibTransId="{1055A987-667E-43CC-ABA5-DBB78AC929D0}"/>
    <dgm:cxn modelId="{E76D3354-FD6A-40BD-A0F9-2783F3D7A212}" type="presOf" srcId="{01304EA1-8975-48FB-BEAE-3CF9A4403063}" destId="{C11A43E3-1D50-4F46-9EE8-419437E6FA91}" srcOrd="0" destOrd="0" presId="urn:microsoft.com/office/officeart/2005/8/layout/pList2"/>
    <dgm:cxn modelId="{6281AD7E-AD6C-4A11-9880-D3CC6940B82E}" type="presOf" srcId="{5D27F0AB-A01D-4AB0-9AE7-A3A442BF0BD7}" destId="{48E003DE-C062-44DD-A944-C5C09B0889E6}" srcOrd="0" destOrd="0" presId="urn:microsoft.com/office/officeart/2005/8/layout/pList2"/>
    <dgm:cxn modelId="{8B2C36A7-E322-4F0A-A63F-3B87E3108A48}" srcId="{5D27F0AB-A01D-4AB0-9AE7-A3A442BF0BD7}" destId="{7D242144-4C5E-4282-BA80-1669161B0198}" srcOrd="1" destOrd="0" parTransId="{B5A76677-44B5-44E6-9FA2-59E7335E0DDA}" sibTransId="{6F0190CE-DB7E-49C3-9C2E-225665724D22}"/>
    <dgm:cxn modelId="{FC537095-4FFA-4EAD-8AA5-ABE9F7CDCD81}" type="presOf" srcId="{1055A987-667E-43CC-ABA5-DBB78AC929D0}" destId="{975719E8-E273-4130-A05D-DB88B23DB938}" srcOrd="0" destOrd="0" presId="urn:microsoft.com/office/officeart/2005/8/layout/pList2"/>
    <dgm:cxn modelId="{BAE7921F-340D-4DA9-8CDD-62ED9E728AB2}" type="presOf" srcId="{6F0190CE-DB7E-49C3-9C2E-225665724D22}" destId="{4931CBC8-1CDA-45F5-99E3-872F8E5C1469}" srcOrd="0" destOrd="0" presId="urn:microsoft.com/office/officeart/2005/8/layout/pList2"/>
    <dgm:cxn modelId="{ED6D52CB-DC3F-4097-BED5-AC6DE6B2CEDC}" srcId="{5D27F0AB-A01D-4AB0-9AE7-A3A442BF0BD7}" destId="{45DA4D37-75CE-4927-8D2A-1D419AE3A381}" srcOrd="2" destOrd="0" parTransId="{6946B5AA-1758-4A29-8F64-676714F21008}" sibTransId="{9DBFB704-6275-4D23-B750-83FAF9441E5D}"/>
    <dgm:cxn modelId="{7734A010-1580-42AC-BE68-507702DD1691}" type="presOf" srcId="{7D242144-4C5E-4282-BA80-1669161B0198}" destId="{80385633-40B0-4309-81E2-8193F2BDCE80}" srcOrd="0" destOrd="0" presId="urn:microsoft.com/office/officeart/2005/8/layout/pList2"/>
    <dgm:cxn modelId="{FB2CD187-6927-4CE6-9C6E-50248D2A7DA2}" type="presOf" srcId="{45DA4D37-75CE-4927-8D2A-1D419AE3A381}" destId="{B9863542-C54B-4597-9D57-4ED08D5E7220}" srcOrd="0" destOrd="0" presId="urn:microsoft.com/office/officeart/2005/8/layout/pList2"/>
    <dgm:cxn modelId="{D0EBCEFC-1761-4536-8445-FE4AD7523A22}" type="presParOf" srcId="{48E003DE-C062-44DD-A944-C5C09B0889E6}" destId="{5D7E4E3D-F484-4054-99AC-51C6252DADE6}" srcOrd="0" destOrd="0" presId="urn:microsoft.com/office/officeart/2005/8/layout/pList2"/>
    <dgm:cxn modelId="{38E25576-C158-47DD-9DBB-C3A09BDAF5CF}" type="presParOf" srcId="{48E003DE-C062-44DD-A944-C5C09B0889E6}" destId="{86AC0EF3-9E31-4DF8-A89B-5055993F4579}" srcOrd="1" destOrd="0" presId="urn:microsoft.com/office/officeart/2005/8/layout/pList2"/>
    <dgm:cxn modelId="{80782743-058A-4591-B6C2-88258503DEC3}" type="presParOf" srcId="{86AC0EF3-9E31-4DF8-A89B-5055993F4579}" destId="{F9A3CE95-5473-47E6-A7D9-1C35757BB692}" srcOrd="0" destOrd="0" presId="urn:microsoft.com/office/officeart/2005/8/layout/pList2"/>
    <dgm:cxn modelId="{124E14AC-6F37-4A74-A746-B28C3F499D70}" type="presParOf" srcId="{F9A3CE95-5473-47E6-A7D9-1C35757BB692}" destId="{C11A43E3-1D50-4F46-9EE8-419437E6FA91}" srcOrd="0" destOrd="0" presId="urn:microsoft.com/office/officeart/2005/8/layout/pList2"/>
    <dgm:cxn modelId="{2BC8573C-B67B-4FB9-935E-D445C9C43E64}" type="presParOf" srcId="{F9A3CE95-5473-47E6-A7D9-1C35757BB692}" destId="{AF7C647B-CFA9-4905-814D-38D13B462EAB}" srcOrd="1" destOrd="0" presId="urn:microsoft.com/office/officeart/2005/8/layout/pList2"/>
    <dgm:cxn modelId="{97C91B40-F2B8-4656-B71A-6EF9853DE691}" type="presParOf" srcId="{F9A3CE95-5473-47E6-A7D9-1C35757BB692}" destId="{04DB481A-B57A-4514-BD99-FD48D089BD5A}" srcOrd="2" destOrd="0" presId="urn:microsoft.com/office/officeart/2005/8/layout/pList2"/>
    <dgm:cxn modelId="{956B08DE-E083-45CE-BCD0-660E9A0C6C65}" type="presParOf" srcId="{86AC0EF3-9E31-4DF8-A89B-5055993F4579}" destId="{975719E8-E273-4130-A05D-DB88B23DB938}" srcOrd="1" destOrd="0" presId="urn:microsoft.com/office/officeart/2005/8/layout/pList2"/>
    <dgm:cxn modelId="{999CCFB9-5CA5-462F-BF88-1D93CFCB312B}" type="presParOf" srcId="{86AC0EF3-9E31-4DF8-A89B-5055993F4579}" destId="{A0A53BDB-AB8A-46C1-9A41-C49D581E7121}" srcOrd="2" destOrd="0" presId="urn:microsoft.com/office/officeart/2005/8/layout/pList2"/>
    <dgm:cxn modelId="{60D09B4A-9F24-4609-9155-93B68539591E}" type="presParOf" srcId="{A0A53BDB-AB8A-46C1-9A41-C49D581E7121}" destId="{80385633-40B0-4309-81E2-8193F2BDCE80}" srcOrd="0" destOrd="0" presId="urn:microsoft.com/office/officeart/2005/8/layout/pList2"/>
    <dgm:cxn modelId="{1FDB2657-A60E-4841-874F-5F62E4AD0A77}" type="presParOf" srcId="{A0A53BDB-AB8A-46C1-9A41-C49D581E7121}" destId="{7D6ADBBF-02BF-4D8F-8721-AE270F0F69F2}" srcOrd="1" destOrd="0" presId="urn:microsoft.com/office/officeart/2005/8/layout/pList2"/>
    <dgm:cxn modelId="{97871E18-B1C1-4944-AA33-0D43B9CA42FA}" type="presParOf" srcId="{A0A53BDB-AB8A-46C1-9A41-C49D581E7121}" destId="{0008B7D9-8466-4FBC-9582-109F35D5217C}" srcOrd="2" destOrd="0" presId="urn:microsoft.com/office/officeart/2005/8/layout/pList2"/>
    <dgm:cxn modelId="{8698E67D-0A2F-4D5B-B707-C4E79B00B4EA}" type="presParOf" srcId="{86AC0EF3-9E31-4DF8-A89B-5055993F4579}" destId="{4931CBC8-1CDA-45F5-99E3-872F8E5C1469}" srcOrd="3" destOrd="0" presId="urn:microsoft.com/office/officeart/2005/8/layout/pList2"/>
    <dgm:cxn modelId="{27008BCA-3DC7-4AAA-8CEF-2BC8919CDFF1}" type="presParOf" srcId="{86AC0EF3-9E31-4DF8-A89B-5055993F4579}" destId="{F0ED6FCF-24DD-4166-850A-0E2BFCDFAAB2}" srcOrd="4" destOrd="0" presId="urn:microsoft.com/office/officeart/2005/8/layout/pList2"/>
    <dgm:cxn modelId="{131EA754-7805-417A-9AB7-49BA32AC743F}" type="presParOf" srcId="{F0ED6FCF-24DD-4166-850A-0E2BFCDFAAB2}" destId="{B9863542-C54B-4597-9D57-4ED08D5E7220}" srcOrd="0" destOrd="0" presId="urn:microsoft.com/office/officeart/2005/8/layout/pList2"/>
    <dgm:cxn modelId="{5AAA5056-1536-4D47-9FD3-88EFCE797D70}" type="presParOf" srcId="{F0ED6FCF-24DD-4166-850A-0E2BFCDFAAB2}" destId="{8D61F88C-9CC7-4142-82CF-8E20D27CC96A}" srcOrd="1" destOrd="0" presId="urn:microsoft.com/office/officeart/2005/8/layout/pList2"/>
    <dgm:cxn modelId="{E06B8DF8-9861-4D41-A189-7345A20FEF85}" type="presParOf" srcId="{F0ED6FCF-24DD-4166-850A-0E2BFCDFAAB2}" destId="{A5A1FBF4-9FFB-4BF2-A645-8535DAEFFB04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69333-7F47-4679-B3C2-065DA6EF626E}">
      <dsp:nvSpPr>
        <dsp:cNvPr id="0" name=""/>
        <dsp:cNvSpPr/>
      </dsp:nvSpPr>
      <dsp:spPr>
        <a:xfrm>
          <a:off x="3693204" y="3067633"/>
          <a:ext cx="2166871" cy="1868221"/>
        </a:xfrm>
        <a:prstGeom prst="hexagon">
          <a:avLst>
            <a:gd name="adj" fmla="val 25000"/>
            <a:gd name="vf" fmla="val 115470"/>
          </a:avLst>
        </a:prstGeom>
        <a:solidFill>
          <a:schemeClr val="accent5"/>
        </a:solidFill>
        <a:ln w="12700" cap="flat" cmpd="sng" algn="ctr">
          <a:solidFill>
            <a:schemeClr val="accent5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>
              <a:solidFill>
                <a:schemeClr val="bg1"/>
              </a:solidFill>
            </a:rPr>
            <a:t>Ресурсне</a:t>
          </a:r>
          <a:r>
            <a:rPr lang="ru-RU" sz="1600" b="1" kern="1200" dirty="0">
              <a:solidFill>
                <a:schemeClr val="bg1"/>
              </a:solidFill>
            </a:rPr>
            <a:t> </a:t>
          </a:r>
          <a:r>
            <a:rPr lang="ru-RU" sz="1600" b="1" kern="1200" dirty="0" err="1">
              <a:solidFill>
                <a:schemeClr val="bg1"/>
              </a:solidFill>
            </a:rPr>
            <a:t>забезпечення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029462" y="3357546"/>
        <a:ext cx="1494355" cy="1288395"/>
      </dsp:txXfrm>
    </dsp:sp>
    <dsp:sp modelId="{E88B4A72-C7E6-4AE6-93FC-2112D7805B19}">
      <dsp:nvSpPr>
        <dsp:cNvPr id="0" name=""/>
        <dsp:cNvSpPr/>
      </dsp:nvSpPr>
      <dsp:spPr>
        <a:xfrm>
          <a:off x="3749497" y="3892415"/>
          <a:ext cx="253701" cy="21865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D230B-D833-42B8-B56F-6D6A527B7148}">
      <dsp:nvSpPr>
        <dsp:cNvPr id="0" name=""/>
        <dsp:cNvSpPr/>
      </dsp:nvSpPr>
      <dsp:spPr>
        <a:xfrm>
          <a:off x="1840953" y="2064174"/>
          <a:ext cx="2166871" cy="18682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91781D-3938-4A8C-A7B7-0C275BD5AE94}">
      <dsp:nvSpPr>
        <dsp:cNvPr id="0" name=""/>
        <dsp:cNvSpPr/>
      </dsp:nvSpPr>
      <dsp:spPr>
        <a:xfrm>
          <a:off x="3316122" y="3685602"/>
          <a:ext cx="253701" cy="21865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342853"/>
              <a:satOff val="2904"/>
              <a:lumOff val="-125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D49A53-E596-458E-82CD-4C69820658FE}">
      <dsp:nvSpPr>
        <dsp:cNvPr id="0" name=""/>
        <dsp:cNvSpPr/>
      </dsp:nvSpPr>
      <dsp:spPr>
        <a:xfrm>
          <a:off x="5539286" y="2041963"/>
          <a:ext cx="2166871" cy="1868221"/>
        </a:xfrm>
        <a:prstGeom prst="hexagon">
          <a:avLst>
            <a:gd name="adj" fmla="val 25000"/>
            <a:gd name="vf" fmla="val 115470"/>
          </a:avLst>
        </a:prstGeom>
        <a:solidFill>
          <a:schemeClr val="accent4"/>
        </a:solidFill>
        <a:ln w="12700" cap="flat" cmpd="sng" algn="ctr">
          <a:solidFill>
            <a:schemeClr val="accent4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>
              <a:solidFill>
                <a:schemeClr val="bg1"/>
              </a:solidFill>
            </a:rPr>
            <a:t>Дотримання</a:t>
          </a:r>
          <a:r>
            <a:rPr lang="ru-RU" sz="1600" b="1" kern="1200" dirty="0">
              <a:solidFill>
                <a:schemeClr val="bg1"/>
              </a:solidFill>
            </a:rPr>
            <a:t> </a:t>
          </a:r>
          <a:r>
            <a:rPr lang="ru-RU" sz="1600" b="1" kern="1200" dirty="0" err="1">
              <a:solidFill>
                <a:schemeClr val="bg1"/>
              </a:solidFill>
            </a:rPr>
            <a:t>вимог</a:t>
          </a:r>
          <a:r>
            <a:rPr lang="ru-RU" sz="1600" b="1" kern="1200" dirty="0">
              <a:solidFill>
                <a:schemeClr val="bg1"/>
              </a:solidFill>
            </a:rPr>
            <a:t> до </a:t>
          </a:r>
          <a:r>
            <a:rPr lang="ru-RU" sz="1600" b="1" kern="1200" dirty="0" err="1">
              <a:solidFill>
                <a:schemeClr val="bg1"/>
              </a:solidFill>
            </a:rPr>
            <a:t>безпечності</a:t>
          </a:r>
          <a:r>
            <a:rPr lang="ru-RU" sz="1600" b="1" kern="1200" dirty="0">
              <a:solidFill>
                <a:schemeClr val="bg1"/>
              </a:solidFill>
            </a:rPr>
            <a:t> </a:t>
          </a:r>
        </a:p>
      </dsp:txBody>
      <dsp:txXfrm>
        <a:off x="5875544" y="2331876"/>
        <a:ext cx="1494355" cy="1288395"/>
      </dsp:txXfrm>
    </dsp:sp>
    <dsp:sp modelId="{A98C22AC-B5CE-4EAC-A6ED-91A129946D9C}">
      <dsp:nvSpPr>
        <dsp:cNvPr id="0" name=""/>
        <dsp:cNvSpPr/>
      </dsp:nvSpPr>
      <dsp:spPr>
        <a:xfrm>
          <a:off x="7020624" y="3661417"/>
          <a:ext cx="253701" cy="21865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685707"/>
              <a:satOff val="5808"/>
              <a:lumOff val="-251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2B8D22-1CB9-4A41-9DB2-99EC21DDB621}">
      <dsp:nvSpPr>
        <dsp:cNvPr id="0" name=""/>
        <dsp:cNvSpPr/>
      </dsp:nvSpPr>
      <dsp:spPr>
        <a:xfrm>
          <a:off x="7385368" y="3067633"/>
          <a:ext cx="2166871" cy="18682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857133"/>
              <a:satOff val="7260"/>
              <a:lumOff val="-313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1F1C51-12B3-4540-A2EB-73B8DF4CA152}">
      <dsp:nvSpPr>
        <dsp:cNvPr id="0" name=""/>
        <dsp:cNvSpPr/>
      </dsp:nvSpPr>
      <dsp:spPr>
        <a:xfrm>
          <a:off x="7441661" y="3892415"/>
          <a:ext cx="253701" cy="21865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1028560"/>
              <a:satOff val="8712"/>
              <a:lumOff val="-376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6E4F2B-B184-41DE-935C-DDF9A9E4148C}">
      <dsp:nvSpPr>
        <dsp:cNvPr id="0" name=""/>
        <dsp:cNvSpPr/>
      </dsp:nvSpPr>
      <dsp:spPr>
        <a:xfrm>
          <a:off x="3693204" y="1020734"/>
          <a:ext cx="2166871" cy="1868221"/>
        </a:xfrm>
        <a:prstGeom prst="hexagon">
          <a:avLst>
            <a:gd name="adj" fmla="val 25000"/>
            <a:gd name="vf" fmla="val 115470"/>
          </a:avLst>
        </a:prstGeom>
        <a:solidFill>
          <a:schemeClr val="accent2"/>
        </a:solidFill>
        <a:ln w="12700" cap="flat" cmpd="sng" algn="ctr">
          <a:solidFill>
            <a:schemeClr val="accent2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>
              <a:solidFill>
                <a:schemeClr val="bg1"/>
              </a:solidFill>
            </a:rPr>
            <a:t>Організація</a:t>
          </a:r>
          <a:r>
            <a:rPr lang="ru-RU" sz="1600" b="1" kern="1200" dirty="0">
              <a:solidFill>
                <a:schemeClr val="bg1"/>
              </a:solidFill>
            </a:rPr>
            <a:t> </a:t>
          </a:r>
          <a:r>
            <a:rPr lang="ru-RU" sz="1600" b="1" kern="1200" dirty="0" err="1">
              <a:solidFill>
                <a:schemeClr val="bg1"/>
              </a:solidFill>
            </a:rPr>
            <a:t>харчування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029462" y="1310647"/>
        <a:ext cx="1494355" cy="1288395"/>
      </dsp:txXfrm>
    </dsp:sp>
    <dsp:sp modelId="{0436B4B0-121C-42F6-80A9-95F2AF751FCB}">
      <dsp:nvSpPr>
        <dsp:cNvPr id="0" name=""/>
        <dsp:cNvSpPr/>
      </dsp:nvSpPr>
      <dsp:spPr>
        <a:xfrm>
          <a:off x="5162204" y="1061208"/>
          <a:ext cx="253701" cy="21865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1371413"/>
              <a:satOff val="11616"/>
              <a:lumOff val="-501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F1002F-71C1-4728-86E4-125DCC747C46}">
      <dsp:nvSpPr>
        <dsp:cNvPr id="0" name=""/>
        <dsp:cNvSpPr/>
      </dsp:nvSpPr>
      <dsp:spPr>
        <a:xfrm>
          <a:off x="5539286" y="0"/>
          <a:ext cx="2166871" cy="18682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1714266"/>
              <a:satOff val="14520"/>
              <a:lumOff val="-627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7A295C-87C2-43B3-B524-BAE87D4E19DB}">
      <dsp:nvSpPr>
        <dsp:cNvPr id="0" name=""/>
        <dsp:cNvSpPr/>
      </dsp:nvSpPr>
      <dsp:spPr>
        <a:xfrm>
          <a:off x="5603290" y="820339"/>
          <a:ext cx="253701" cy="21865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-1714266"/>
              <a:satOff val="14520"/>
              <a:lumOff val="-627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5F37B-666D-4F51-9F68-F4507BC2D89C}">
      <dsp:nvSpPr>
        <dsp:cNvPr id="0" name=""/>
        <dsp:cNvSpPr/>
      </dsp:nvSpPr>
      <dsp:spPr>
        <a:xfrm>
          <a:off x="0" y="0"/>
          <a:ext cx="10789920" cy="2058162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C19823-5543-4C41-9F9C-1F2102C9C042}">
      <dsp:nvSpPr>
        <dsp:cNvPr id="0" name=""/>
        <dsp:cNvSpPr/>
      </dsp:nvSpPr>
      <dsp:spPr>
        <a:xfrm>
          <a:off x="327164" y="274421"/>
          <a:ext cx="1876961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E6AF80-3B9E-4B41-930D-8C12EC12CD13}">
      <dsp:nvSpPr>
        <dsp:cNvPr id="0" name=""/>
        <dsp:cNvSpPr/>
      </dsp:nvSpPr>
      <dsp:spPr>
        <a:xfrm rot="10800000">
          <a:off x="327164" y="2058162"/>
          <a:ext cx="1876961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 rot="10800000">
        <a:off x="384887" y="2058162"/>
        <a:ext cx="1761515" cy="2457808"/>
      </dsp:txXfrm>
    </dsp:sp>
    <dsp:sp modelId="{A29931A1-2E6D-4374-A9A3-B26D713C8CCE}">
      <dsp:nvSpPr>
        <dsp:cNvPr id="0" name=""/>
        <dsp:cNvSpPr/>
      </dsp:nvSpPr>
      <dsp:spPr>
        <a:xfrm>
          <a:off x="2391821" y="274421"/>
          <a:ext cx="1876961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3CEFBC-D267-4799-8133-8D60DE117A14}">
      <dsp:nvSpPr>
        <dsp:cNvPr id="0" name=""/>
        <dsp:cNvSpPr/>
      </dsp:nvSpPr>
      <dsp:spPr>
        <a:xfrm rot="10800000">
          <a:off x="2391821" y="2058162"/>
          <a:ext cx="1876961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10800000">
        <a:off x="2449544" y="2058162"/>
        <a:ext cx="1761515" cy="2457808"/>
      </dsp:txXfrm>
    </dsp:sp>
    <dsp:sp modelId="{813A94A0-A9B0-434F-A6C0-6BA0B0C1F1B4}">
      <dsp:nvSpPr>
        <dsp:cNvPr id="0" name=""/>
        <dsp:cNvSpPr/>
      </dsp:nvSpPr>
      <dsp:spPr>
        <a:xfrm>
          <a:off x="4456479" y="274421"/>
          <a:ext cx="1876961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270B3C-62A6-46DD-8432-95581F4AF5B5}">
      <dsp:nvSpPr>
        <dsp:cNvPr id="0" name=""/>
        <dsp:cNvSpPr/>
      </dsp:nvSpPr>
      <dsp:spPr>
        <a:xfrm rot="10800000">
          <a:off x="4456479" y="2058162"/>
          <a:ext cx="1876961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/>
        </a:p>
      </dsp:txBody>
      <dsp:txXfrm rot="10800000">
        <a:off x="4514202" y="2058162"/>
        <a:ext cx="1761515" cy="2457808"/>
      </dsp:txXfrm>
    </dsp:sp>
    <dsp:sp modelId="{9CEA20F8-1A8F-456F-9055-84A3CF4C8396}">
      <dsp:nvSpPr>
        <dsp:cNvPr id="0" name=""/>
        <dsp:cNvSpPr/>
      </dsp:nvSpPr>
      <dsp:spPr>
        <a:xfrm>
          <a:off x="6521136" y="274421"/>
          <a:ext cx="1876961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3AB0EC-7C17-4803-8EF8-970383102C1B}">
      <dsp:nvSpPr>
        <dsp:cNvPr id="0" name=""/>
        <dsp:cNvSpPr/>
      </dsp:nvSpPr>
      <dsp:spPr>
        <a:xfrm rot="10800000">
          <a:off x="6521136" y="2058162"/>
          <a:ext cx="1876961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10800000">
        <a:off x="6578859" y="2058162"/>
        <a:ext cx="1761515" cy="2457808"/>
      </dsp:txXfrm>
    </dsp:sp>
    <dsp:sp modelId="{2C5BECDD-0E84-411F-988F-DAFC0E4D91EB}">
      <dsp:nvSpPr>
        <dsp:cNvPr id="0" name=""/>
        <dsp:cNvSpPr/>
      </dsp:nvSpPr>
      <dsp:spPr>
        <a:xfrm>
          <a:off x="8585794" y="274421"/>
          <a:ext cx="1876961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A53936-0A09-4F1A-96F1-BD79615C2FD5}">
      <dsp:nvSpPr>
        <dsp:cNvPr id="0" name=""/>
        <dsp:cNvSpPr/>
      </dsp:nvSpPr>
      <dsp:spPr>
        <a:xfrm rot="10800000">
          <a:off x="8585794" y="2058162"/>
          <a:ext cx="1876961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10800000">
        <a:off x="8643517" y="2058162"/>
        <a:ext cx="1761515" cy="24578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6B568A-3BC2-4FC7-B418-5F73BEE9C4C2}">
      <dsp:nvSpPr>
        <dsp:cNvPr id="0" name=""/>
        <dsp:cNvSpPr/>
      </dsp:nvSpPr>
      <dsp:spPr>
        <a:xfrm>
          <a:off x="0" y="0"/>
          <a:ext cx="10789920" cy="2058162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4085AF-653A-490A-B103-F298FAD0CCF5}">
      <dsp:nvSpPr>
        <dsp:cNvPr id="0" name=""/>
        <dsp:cNvSpPr/>
      </dsp:nvSpPr>
      <dsp:spPr>
        <a:xfrm>
          <a:off x="326669" y="274421"/>
          <a:ext cx="2357344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6690AC-5874-4020-B450-66FBF83F929F}">
      <dsp:nvSpPr>
        <dsp:cNvPr id="0" name=""/>
        <dsp:cNvSpPr/>
      </dsp:nvSpPr>
      <dsp:spPr>
        <a:xfrm rot="10800000">
          <a:off x="326669" y="2058162"/>
          <a:ext cx="2357344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b="0" kern="1200" cap="all" baseline="0" dirty="0"/>
        </a:p>
      </dsp:txBody>
      <dsp:txXfrm rot="10800000">
        <a:off x="399165" y="2058162"/>
        <a:ext cx="2212352" cy="2443035"/>
      </dsp:txXfrm>
    </dsp:sp>
    <dsp:sp modelId="{0D53D1B3-F2FE-45D3-8E28-8052A1CD5FF4}">
      <dsp:nvSpPr>
        <dsp:cNvPr id="0" name=""/>
        <dsp:cNvSpPr/>
      </dsp:nvSpPr>
      <dsp:spPr>
        <a:xfrm>
          <a:off x="2919748" y="274421"/>
          <a:ext cx="2357344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D3B32D-5C12-468D-9465-0CB1F8743EF2}">
      <dsp:nvSpPr>
        <dsp:cNvPr id="0" name=""/>
        <dsp:cNvSpPr/>
      </dsp:nvSpPr>
      <dsp:spPr>
        <a:xfrm rot="10800000">
          <a:off x="2919748" y="2058162"/>
          <a:ext cx="2357344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b="0" kern="1200" cap="all" baseline="0" dirty="0">
            <a:solidFill>
              <a:schemeClr val="tx1"/>
            </a:solidFill>
          </a:endParaRPr>
        </a:p>
      </dsp:txBody>
      <dsp:txXfrm rot="10800000">
        <a:off x="2992244" y="2058162"/>
        <a:ext cx="2212352" cy="2443035"/>
      </dsp:txXfrm>
    </dsp:sp>
    <dsp:sp modelId="{3E2C8144-B48D-4877-8591-03C7C77EEC74}">
      <dsp:nvSpPr>
        <dsp:cNvPr id="0" name=""/>
        <dsp:cNvSpPr/>
      </dsp:nvSpPr>
      <dsp:spPr>
        <a:xfrm>
          <a:off x="5512827" y="274421"/>
          <a:ext cx="2357344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10E53D-8DF1-4C14-A68A-F0C1BBAB12BF}">
      <dsp:nvSpPr>
        <dsp:cNvPr id="0" name=""/>
        <dsp:cNvSpPr/>
      </dsp:nvSpPr>
      <dsp:spPr>
        <a:xfrm rot="10800000">
          <a:off x="5512827" y="2058162"/>
          <a:ext cx="2357344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5585323" y="2058162"/>
        <a:ext cx="2212352" cy="2443035"/>
      </dsp:txXfrm>
    </dsp:sp>
    <dsp:sp modelId="{D3CC790D-1E24-4F9B-AB1D-A0D799DBCB0C}">
      <dsp:nvSpPr>
        <dsp:cNvPr id="0" name=""/>
        <dsp:cNvSpPr/>
      </dsp:nvSpPr>
      <dsp:spPr>
        <a:xfrm>
          <a:off x="8105906" y="274421"/>
          <a:ext cx="2357344" cy="150931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DAC7D1-3731-466D-BA5B-A9011C656263}">
      <dsp:nvSpPr>
        <dsp:cNvPr id="0" name=""/>
        <dsp:cNvSpPr/>
      </dsp:nvSpPr>
      <dsp:spPr>
        <a:xfrm rot="10800000">
          <a:off x="8105906" y="2058162"/>
          <a:ext cx="2357344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10800000">
        <a:off x="8178402" y="2058162"/>
        <a:ext cx="2212352" cy="24430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22839F-40C0-4057-9B94-411AFC945791}">
      <dsp:nvSpPr>
        <dsp:cNvPr id="0" name=""/>
        <dsp:cNvSpPr/>
      </dsp:nvSpPr>
      <dsp:spPr>
        <a:xfrm>
          <a:off x="0" y="0"/>
          <a:ext cx="3235661" cy="224255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1D0186-1D1F-4F0A-9787-F0535BBC1DAF}">
      <dsp:nvSpPr>
        <dsp:cNvPr id="0" name=""/>
        <dsp:cNvSpPr/>
      </dsp:nvSpPr>
      <dsp:spPr>
        <a:xfrm>
          <a:off x="97069" y="299006"/>
          <a:ext cx="3041522" cy="1644537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187AFD-B1F3-4D48-AA11-D1121750F03F}">
      <dsp:nvSpPr>
        <dsp:cNvPr id="0" name=""/>
        <dsp:cNvSpPr/>
      </dsp:nvSpPr>
      <dsp:spPr>
        <a:xfrm rot="10800000">
          <a:off x="97069" y="2228874"/>
          <a:ext cx="3041522" cy="2740896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400" b="0" kern="1200" cap="all" baseline="0" dirty="0"/>
        </a:p>
      </dsp:txBody>
      <dsp:txXfrm rot="10800000">
        <a:off x="181361" y="2228874"/>
        <a:ext cx="2872938" cy="26566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7E4E3D-F484-4054-99AC-51C6252DADE6}">
      <dsp:nvSpPr>
        <dsp:cNvPr id="0" name=""/>
        <dsp:cNvSpPr/>
      </dsp:nvSpPr>
      <dsp:spPr>
        <a:xfrm>
          <a:off x="0" y="0"/>
          <a:ext cx="10789920" cy="2058162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DB481A-B57A-4514-BD99-FD48D089BD5A}">
      <dsp:nvSpPr>
        <dsp:cNvPr id="0" name=""/>
        <dsp:cNvSpPr/>
      </dsp:nvSpPr>
      <dsp:spPr>
        <a:xfrm>
          <a:off x="323697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1A43E3-1D50-4F46-9EE8-419437E6FA91}">
      <dsp:nvSpPr>
        <dsp:cNvPr id="0" name=""/>
        <dsp:cNvSpPr/>
      </dsp:nvSpPr>
      <dsp:spPr>
        <a:xfrm rot="10800000">
          <a:off x="323697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10800000">
        <a:off x="401058" y="2058162"/>
        <a:ext cx="3014817" cy="2438170"/>
      </dsp:txXfrm>
    </dsp:sp>
    <dsp:sp modelId="{0008B7D9-8466-4FBC-9582-109F35D5217C}">
      <dsp:nvSpPr>
        <dsp:cNvPr id="0" name=""/>
        <dsp:cNvSpPr/>
      </dsp:nvSpPr>
      <dsp:spPr>
        <a:xfrm>
          <a:off x="3810190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385633-40B0-4309-81E2-8193F2BDCE80}">
      <dsp:nvSpPr>
        <dsp:cNvPr id="0" name=""/>
        <dsp:cNvSpPr/>
      </dsp:nvSpPr>
      <dsp:spPr>
        <a:xfrm rot="10800000">
          <a:off x="3810190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3887551" y="2058162"/>
        <a:ext cx="3014817" cy="2438170"/>
      </dsp:txXfrm>
    </dsp:sp>
    <dsp:sp modelId="{A5A1FBF4-9FFB-4BF2-A645-8535DAEFFB04}">
      <dsp:nvSpPr>
        <dsp:cNvPr id="0" name=""/>
        <dsp:cNvSpPr/>
      </dsp:nvSpPr>
      <dsp:spPr>
        <a:xfrm>
          <a:off x="7296683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63542-C54B-4597-9D57-4ED08D5E7220}">
      <dsp:nvSpPr>
        <dsp:cNvPr id="0" name=""/>
        <dsp:cNvSpPr/>
      </dsp:nvSpPr>
      <dsp:spPr>
        <a:xfrm rot="10800000">
          <a:off x="7296683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7374044" y="2058162"/>
        <a:ext cx="3014817" cy="24381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7E4E3D-F484-4054-99AC-51C6252DADE6}">
      <dsp:nvSpPr>
        <dsp:cNvPr id="0" name=""/>
        <dsp:cNvSpPr/>
      </dsp:nvSpPr>
      <dsp:spPr>
        <a:xfrm>
          <a:off x="0" y="0"/>
          <a:ext cx="10789920" cy="2058162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DB481A-B57A-4514-BD99-FD48D089BD5A}">
      <dsp:nvSpPr>
        <dsp:cNvPr id="0" name=""/>
        <dsp:cNvSpPr/>
      </dsp:nvSpPr>
      <dsp:spPr>
        <a:xfrm>
          <a:off x="323697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1A43E3-1D50-4F46-9EE8-419437E6FA91}">
      <dsp:nvSpPr>
        <dsp:cNvPr id="0" name=""/>
        <dsp:cNvSpPr/>
      </dsp:nvSpPr>
      <dsp:spPr>
        <a:xfrm rot="10800000">
          <a:off x="323697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10800000">
        <a:off x="401058" y="2058162"/>
        <a:ext cx="3014817" cy="2438170"/>
      </dsp:txXfrm>
    </dsp:sp>
    <dsp:sp modelId="{0008B7D9-8466-4FBC-9582-109F35D5217C}">
      <dsp:nvSpPr>
        <dsp:cNvPr id="0" name=""/>
        <dsp:cNvSpPr/>
      </dsp:nvSpPr>
      <dsp:spPr>
        <a:xfrm>
          <a:off x="3810190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385633-40B0-4309-81E2-8193F2BDCE80}">
      <dsp:nvSpPr>
        <dsp:cNvPr id="0" name=""/>
        <dsp:cNvSpPr/>
      </dsp:nvSpPr>
      <dsp:spPr>
        <a:xfrm rot="10800000">
          <a:off x="3810190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3887551" y="2058162"/>
        <a:ext cx="3014817" cy="2438170"/>
      </dsp:txXfrm>
    </dsp:sp>
    <dsp:sp modelId="{A5A1FBF4-9FFB-4BF2-A645-8535DAEFFB04}">
      <dsp:nvSpPr>
        <dsp:cNvPr id="0" name=""/>
        <dsp:cNvSpPr/>
      </dsp:nvSpPr>
      <dsp:spPr>
        <a:xfrm>
          <a:off x="7296683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63542-C54B-4597-9D57-4ED08D5E7220}">
      <dsp:nvSpPr>
        <dsp:cNvPr id="0" name=""/>
        <dsp:cNvSpPr/>
      </dsp:nvSpPr>
      <dsp:spPr>
        <a:xfrm rot="10800000">
          <a:off x="7296683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7374044" y="2058162"/>
        <a:ext cx="3014817" cy="24381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7E4E3D-F484-4054-99AC-51C6252DADE6}">
      <dsp:nvSpPr>
        <dsp:cNvPr id="0" name=""/>
        <dsp:cNvSpPr/>
      </dsp:nvSpPr>
      <dsp:spPr>
        <a:xfrm>
          <a:off x="0" y="0"/>
          <a:ext cx="10789920" cy="2058162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DB481A-B57A-4514-BD99-FD48D089BD5A}">
      <dsp:nvSpPr>
        <dsp:cNvPr id="0" name=""/>
        <dsp:cNvSpPr/>
      </dsp:nvSpPr>
      <dsp:spPr>
        <a:xfrm>
          <a:off x="323697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1A43E3-1D50-4F46-9EE8-419437E6FA91}">
      <dsp:nvSpPr>
        <dsp:cNvPr id="0" name=""/>
        <dsp:cNvSpPr/>
      </dsp:nvSpPr>
      <dsp:spPr>
        <a:xfrm rot="10800000">
          <a:off x="323697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10800000">
        <a:off x="401058" y="2058162"/>
        <a:ext cx="3014817" cy="2438170"/>
      </dsp:txXfrm>
    </dsp:sp>
    <dsp:sp modelId="{0008B7D9-8466-4FBC-9582-109F35D5217C}">
      <dsp:nvSpPr>
        <dsp:cNvPr id="0" name=""/>
        <dsp:cNvSpPr/>
      </dsp:nvSpPr>
      <dsp:spPr>
        <a:xfrm>
          <a:off x="3810190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385633-40B0-4309-81E2-8193F2BDCE80}">
      <dsp:nvSpPr>
        <dsp:cNvPr id="0" name=""/>
        <dsp:cNvSpPr/>
      </dsp:nvSpPr>
      <dsp:spPr>
        <a:xfrm rot="10800000">
          <a:off x="3810190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3887551" y="2058162"/>
        <a:ext cx="3014817" cy="2438170"/>
      </dsp:txXfrm>
    </dsp:sp>
    <dsp:sp modelId="{A5A1FBF4-9FFB-4BF2-A645-8535DAEFFB04}">
      <dsp:nvSpPr>
        <dsp:cNvPr id="0" name=""/>
        <dsp:cNvSpPr/>
      </dsp:nvSpPr>
      <dsp:spPr>
        <a:xfrm>
          <a:off x="7296683" y="274421"/>
          <a:ext cx="3169539" cy="15093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63542-C54B-4597-9D57-4ED08D5E7220}">
      <dsp:nvSpPr>
        <dsp:cNvPr id="0" name=""/>
        <dsp:cNvSpPr/>
      </dsp:nvSpPr>
      <dsp:spPr>
        <a:xfrm rot="10800000">
          <a:off x="7296683" y="2058162"/>
          <a:ext cx="3169539" cy="2515531"/>
        </a:xfrm>
        <a:prstGeom prst="round2SameRect">
          <a:avLst>
            <a:gd name="adj1" fmla="val 10500"/>
            <a:gd name="adj2" fmla="val 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cap="all" baseline="0" noProof="0" dirty="0"/>
        </a:p>
      </dsp:txBody>
      <dsp:txXfrm rot="10800000">
        <a:off x="7374044" y="2058162"/>
        <a:ext cx="3014817" cy="24381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9837" cy="4988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88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0238-8035-425F-B9F7-1B23C0939C1F}" type="datetimeFigureOut">
              <a:rPr lang="ru-RU" smtClean="0"/>
              <a:t>04.09.2020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0050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3662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A9B04-5C34-4DBB-8C2B-076F2930B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28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EA9B04-5C34-4DBB-8C2B-076F2930BD9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385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EA9B04-5C34-4DBB-8C2B-076F2930BD9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668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.bin"/><Relationship Id="rId4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C2843646-4CFA-463A-B2FD-8E92E2078C33}" type="datetime1">
              <a:rPr lang="ru-RU" smtClean="0"/>
              <a:t>04.09.2020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0836D6-B6AD-47A8-9AB8-87C7DDF057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4964" y="766120"/>
            <a:ext cx="11522074" cy="286393"/>
          </a:xfrm>
        </p:spPr>
        <p:txBody>
          <a:bodyPr lIns="0" tIns="0" rIns="0" bIns="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34963" y="765175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34963" y="1052513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089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963" y="1628776"/>
            <a:ext cx="5581650" cy="2268537"/>
          </a:xfrm>
        </p:spPr>
        <p:txBody>
          <a:bodyPr anchor="b"/>
          <a:lstStyle>
            <a:lvl1pPr>
              <a:defRPr sz="36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963" y="4041775"/>
            <a:ext cx="5581650" cy="204787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192055EA-8B66-49CF-8955-5FE50C6D9AD8}" type="datetime1">
              <a:rPr lang="ru-RU" smtClean="0"/>
              <a:t>04.09.2020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931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842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4964" y="1628775"/>
            <a:ext cx="5581649" cy="467995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5388" y="1628775"/>
            <a:ext cx="5581649" cy="467995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216E9091-D710-4969-8BAF-B5443EC3E9A4}" type="datetime1">
              <a:rPr lang="ru-RU" smtClean="0"/>
              <a:t>04.09.2020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C3AAA74-EFC0-47CB-8258-56F805ED5D7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4964" y="766121"/>
            <a:ext cx="11522074" cy="286392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1600" dirty="0"/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34963" y="765175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34963" y="1052513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3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6655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963" y="1628775"/>
            <a:ext cx="5581649" cy="640534"/>
          </a:xfrm>
        </p:spPr>
        <p:txBody>
          <a:bodyPr anchor="ctr"/>
          <a:lstStyle>
            <a:lvl1pPr marL="0" indent="0">
              <a:buNone/>
              <a:defRPr sz="1950" b="1">
                <a:latin typeface="+mj-lt"/>
              </a:defRPr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4963" y="2505075"/>
            <a:ext cx="5581649" cy="380365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5388" y="1628775"/>
            <a:ext cx="5581649" cy="640534"/>
          </a:xfrm>
        </p:spPr>
        <p:txBody>
          <a:bodyPr anchor="ctr"/>
          <a:lstStyle>
            <a:lvl1pPr marL="0" indent="0">
              <a:buNone/>
              <a:defRPr sz="1950" b="1">
                <a:latin typeface="+mj-lt"/>
              </a:defRPr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5387" y="2505075"/>
            <a:ext cx="5581649" cy="380365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9564A10B-1EC9-4F55-868C-85BA051BDA0A}" type="datetime1">
              <a:rPr lang="ru-RU" smtClean="0"/>
              <a:t>04.09.2020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0FEDFC3-3CFB-4A90-A91E-34ADAEF28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168832"/>
            <a:ext cx="11522075" cy="483960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C80F4765-F626-45FF-8E0D-317C8F8DC9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4964" y="766120"/>
            <a:ext cx="11522074" cy="286393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1600" dirty="0"/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334963" y="765175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34963" y="1052513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6577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D8CEBD8D-574B-49B7-8C0C-72DBE61EB1F7}" type="datetime1">
              <a:rPr lang="ru-RU" smtClean="0"/>
              <a:t>04.09.2020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4AF247A-7AC4-4490-AC89-F967D9507A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4964" y="766120"/>
            <a:ext cx="11522074" cy="286393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1600" dirty="0"/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34963" y="765175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34963" y="1052513"/>
            <a:ext cx="1152207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918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6596B8A9-FA9D-4A22-A2EF-8A86B0B415A1}" type="datetime1">
              <a:rPr lang="ru-RU" smtClean="0"/>
              <a:t>04.09.2020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24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AC346A5-DAAB-4DD5-9687-B57DA6DD2B5D}" type="datetime1">
              <a:rPr lang="ru-RU" smtClean="0"/>
              <a:t>04.09.2020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741A44D-1882-40EC-B9B9-442B3C219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4" y="168832"/>
            <a:ext cx="11522074" cy="483960"/>
          </a:xfrm>
        </p:spPr>
        <p:txBody>
          <a:bodyPr/>
          <a:lstStyle>
            <a:lvl1pPr>
              <a:defRPr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66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AF3A931F-90F6-4EEA-8C50-99371D8A897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034483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6" name="think-cell Slide" r:id="rId4" imgW="383" imgH="384" progId="TCLayout.ActiveDocument.1">
                  <p:embed/>
                </p:oleObj>
              </mc:Choice>
              <mc:Fallback>
                <p:oleObj name="think-cell Slide" r:id="rId4" imgW="383" imgH="384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AF3A931F-90F6-4EEA-8C50-99371D8A89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4079C2BC-1625-4CB8-B452-B13FC7CB59FF}" type="datetime1">
              <a:rPr lang="ru-RU" smtClean="0"/>
              <a:t>04.09.2020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Номер слайда 11"/>
          <p:cNvSpPr txBox="1">
            <a:spLocks/>
          </p:cNvSpPr>
          <p:nvPr userDrawn="1"/>
        </p:nvSpPr>
        <p:spPr>
          <a:xfrm>
            <a:off x="9048751" y="6544492"/>
            <a:ext cx="3157415" cy="1769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75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429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AF3A931F-90F6-4EEA-8C50-99371D8A897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725988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0" name="think-cell Slide" r:id="rId4" imgW="383" imgH="384" progId="TCLayout.ActiveDocument.1">
                  <p:embed/>
                </p:oleObj>
              </mc:Choice>
              <mc:Fallback>
                <p:oleObj name="think-cell Slide" r:id="rId4" imgW="383" imgH="384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AF3A931F-90F6-4EEA-8C50-99371D8A89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D74BF840-F718-4EBF-B820-00B1C0BC312D}" type="datetime1">
              <a:rPr lang="ru-RU" smtClean="0"/>
              <a:t>04.09.2020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Номер слайда 11"/>
          <p:cNvSpPr txBox="1">
            <a:spLocks/>
          </p:cNvSpPr>
          <p:nvPr userDrawn="1"/>
        </p:nvSpPr>
        <p:spPr>
          <a:xfrm>
            <a:off x="9048751" y="6544492"/>
            <a:ext cx="3157415" cy="1769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75" kern="120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749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4" name="Слайд think-cell" r:id="rId5" imgW="347" imgH="348" progId="TCLayout.ActiveDocument.1">
                  <p:embed/>
                </p:oleObj>
              </mc:Choice>
              <mc:Fallback>
                <p:oleObj name="Слайд think-cell" r:id="rId5" imgW="347" imgH="348" progId="TCLayout.ActiveDocument.1">
                  <p:embed/>
                  <p:pic>
                    <p:nvPicPr>
                      <p:cNvPr id="5" name="Object 4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ru-RU" sz="2000" b="0" i="0" baseline="0" dirty="0">
              <a:latin typeface="Tahoma" panose="020B0604030504040204" pitchFamily="34" charset="0"/>
              <a:ea typeface="+mj-ea"/>
              <a:cs typeface="Arial" panose="020B0604020202020204" pitchFamily="34" charset="0"/>
              <a:sym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>
            <a:noAutofit/>
          </a:bodyPr>
          <a:lstStyle>
            <a:lvl1pPr>
              <a:defRPr lang="en-US" b="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0836D6-B6AD-47A8-9AB8-87C7DDF057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4964" y="753420"/>
            <a:ext cx="11522074" cy="286393"/>
          </a:xfrm>
        </p:spPr>
        <p:txBody>
          <a:bodyPr lIns="0" tIns="0" rIns="0" bIns="0" anchor="b">
            <a:noAutofit/>
          </a:bodyPr>
          <a:lstStyle>
            <a:lvl1pPr marL="180000" indent="-1800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b="1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02A621C-E94F-4074-8028-F8F4C7D6B9BD}" type="datetime1">
              <a:rPr lang="ru-RU" smtClean="0"/>
              <a:t>04.09.2020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9048751" y="6544492"/>
            <a:ext cx="3157415" cy="17698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D0CFD7-4AD4-4276-AED3-91D9C5A5784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34964" y="1052513"/>
            <a:ext cx="11522074" cy="0"/>
          </a:xfrm>
          <a:prstGeom prst="line">
            <a:avLst/>
          </a:prstGeom>
          <a:ln w="31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60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E47BD-3518-7943-B564-6DD36631A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47A50FE-DF9D-F54B-8E1D-7BAF3F6601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9332D0-695C-744F-8B7C-2681E6CF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982D0-9280-41D5-87C2-A02E66FD49DD}" type="datetime1">
              <a:rPr lang="ru-RU" smtClean="0"/>
              <a:t>04.09.2020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8BC38E-389B-154A-A754-32F5D4235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FAEB92-5F07-374F-A0F3-648381181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6FB04-4743-1743-99EF-9E7FC745F5E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2123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9E63E-FEFC-4FCF-B653-BA98F8597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25314-D64A-4E1A-81F8-09B251240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BFA8C-5BD6-4215-A58E-7FF16FA5B8C5}" type="datetime1">
              <a:rPr lang="ru-RU" smtClean="0"/>
              <a:t>04.09.2020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E92708-E9B3-4D84-A57D-245CAA9E3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E60B2-5458-4139-AED5-8E42FDB69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27139-4A40-47CE-8285-E9F4993A6567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322D4E-2CBC-44A3-B525-5094786B6FE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B4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B48F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B6D57E-E7BD-45E5-BCFB-195FC3CAF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4609" y="610136"/>
            <a:ext cx="3379931" cy="612736"/>
          </a:xfrm>
          <a:prstGeom prst="rect">
            <a:avLst/>
          </a:prstGeom>
        </p:spPr>
      </p:pic>
      <p:sp>
        <p:nvSpPr>
          <p:cNvPr id="8" name="Google Shape;40;p9">
            <a:extLst>
              <a:ext uri="{FF2B5EF4-FFF2-40B4-BE49-F238E27FC236}">
                <a16:creationId xmlns:a16="http://schemas.microsoft.com/office/drawing/2014/main" id="{A1E57A6D-3526-490E-BA0A-C1EC38FF62F0}"/>
              </a:ext>
            </a:extLst>
          </p:cNvPr>
          <p:cNvSpPr/>
          <p:nvPr userDrawn="1"/>
        </p:nvSpPr>
        <p:spPr>
          <a:xfrm>
            <a:off x="8736376" y="-1"/>
            <a:ext cx="3455624" cy="6858573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C953F06-C44B-47E2-9274-B3DF6A42A332}"/>
              </a:ext>
            </a:extLst>
          </p:cNvPr>
          <p:cNvSpPr txBox="1">
            <a:spLocks/>
          </p:cNvSpPr>
          <p:nvPr userDrawn="1"/>
        </p:nvSpPr>
        <p:spPr>
          <a:xfrm>
            <a:off x="704609" y="2456099"/>
            <a:ext cx="7883806" cy="768786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algn="l" defTabSz="7429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/>
              <a:t>ЗРАЗОК ЗАГОЛОВКУ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96ECAA4-5520-4526-B058-E10F8E799A6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4609" y="5995685"/>
            <a:ext cx="7883806" cy="477455"/>
          </a:xfrm>
        </p:spPr>
        <p:txBody>
          <a:bodyPr>
            <a:normAutofit/>
          </a:bodyPr>
          <a:lstStyle>
            <a:lvl1pPr marL="0" indent="0" algn="l">
              <a:buNone/>
              <a:defRPr sz="210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dirty="0"/>
              <a:t>Зразок </a:t>
            </a:r>
            <a:r>
              <a:rPr lang="uk-UA" dirty="0" err="1"/>
              <a:t>підзалоговку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8FC207-573B-4B37-B653-950320BE4AE3}"/>
              </a:ext>
            </a:extLst>
          </p:cNvPr>
          <p:cNvSpPr/>
          <p:nvPr userDrawn="1"/>
        </p:nvSpPr>
        <p:spPr>
          <a:xfrm>
            <a:off x="11857038" y="6524625"/>
            <a:ext cx="334962" cy="196852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Номер слайда 11">
            <a:extLst>
              <a:ext uri="{FF2B5EF4-FFF2-40B4-BE49-F238E27FC236}">
                <a16:creationId xmlns:a16="http://schemas.microsoft.com/office/drawing/2014/main" id="{FAE83E5C-9A1D-4C6C-BA85-0EE8F73CE86E}"/>
              </a:ext>
            </a:extLst>
          </p:cNvPr>
          <p:cNvSpPr txBox="1">
            <a:spLocks/>
          </p:cNvSpPr>
          <p:nvPr userDrawn="1"/>
        </p:nvSpPr>
        <p:spPr>
          <a:xfrm>
            <a:off x="9043988" y="6536254"/>
            <a:ext cx="3157415" cy="1769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75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D0CFD7-4AD4-4276-AED3-91D9C5A57842}" type="slidenum">
              <a:rPr lang="ru-RU" smtClean="0">
                <a:solidFill>
                  <a:schemeClr val="tx1"/>
                </a:solidFill>
              </a:rPr>
              <a:pPr/>
              <a:t>‹#›</a:t>
            </a:fld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738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7387367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think-cell Slide" r:id="rId17" imgW="383" imgH="384" progId="TCLayout.ActiveDocument.1">
                  <p:embed/>
                </p:oleObj>
              </mc:Choice>
              <mc:Fallback>
                <p:oleObj name="think-cell Slide" r:id="rId17" imgW="383" imgH="384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2000" b="1" i="0" baseline="0" dirty="0">
              <a:latin typeface="Tahoma" panose="020B0604030504040204" pitchFamily="34" charset="0"/>
              <a:ea typeface="+mj-ea"/>
              <a:cs typeface="Arial" panose="020B0604020202020204" pitchFamily="34" charset="0"/>
              <a:sym typeface="Tahoma" panose="020B0604030504040204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964" y="168832"/>
            <a:ext cx="11522074" cy="48396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964" y="1628775"/>
            <a:ext cx="11522074" cy="4679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3985" y="6544492"/>
            <a:ext cx="3157415" cy="1769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fld id="{5946D082-3BEF-4A3D-A3B1-3E7DDEAF7C25}" type="datetime1">
              <a:rPr lang="ru-RU" smtClean="0"/>
              <a:t>04.09.2020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544492"/>
            <a:ext cx="4114800" cy="1769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544492"/>
            <a:ext cx="3157415" cy="1769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fld id="{C5027139-4A40-47CE-8285-E9F4993A6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61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81" r:id="rId9"/>
    <p:sldLayoutId id="2147483671" r:id="rId10"/>
    <p:sldLayoutId id="2147483673" r:id="rId11"/>
    <p:sldLayoutId id="2147483682" r:id="rId12"/>
  </p:sldLayoutIdLst>
  <p:hf hdr="0" dt="0"/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2000" b="1" kern="1200">
          <a:solidFill>
            <a:schemeClr val="tx1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546">
          <p15:clr>
            <a:srgbClr val="A4A3A4"/>
          </p15:clr>
        </p15:guide>
        <p15:guide id="3" orient="horz" pos="1026">
          <p15:clr>
            <a:srgbClr val="A4A3A4"/>
          </p15:clr>
        </p15:guide>
        <p15:guide id="4" orient="horz" pos="187">
          <p15:clr>
            <a:srgbClr val="A4A3A4"/>
          </p15:clr>
        </p15:guide>
        <p15:guide id="5" orient="horz" pos="346">
          <p15:clr>
            <a:srgbClr val="A4A3A4"/>
          </p15:clr>
        </p15:guide>
        <p15:guide id="6" orient="horz" pos="3974">
          <p15:clr>
            <a:srgbClr val="A4A3A4"/>
          </p15:clr>
        </p15:guide>
        <p15:guide id="7" orient="horz" pos="4110">
          <p15:clr>
            <a:srgbClr val="A4A3A4"/>
          </p15:clr>
        </p15:guide>
        <p15:guide id="10" pos="211">
          <p15:clr>
            <a:srgbClr val="A4A3A4"/>
          </p15:clr>
        </p15:guide>
        <p15:guide id="11" pos="5632">
          <p15:clr>
            <a:srgbClr val="A4A3A4"/>
          </p15:clr>
        </p15:guide>
        <p15:guide id="12" pos="5722">
          <p15:clr>
            <a:srgbClr val="A4A3A4"/>
          </p15:clr>
        </p15:guide>
        <p15:guide id="13" pos="3795">
          <p15:clr>
            <a:srgbClr val="A4A3A4"/>
          </p15:clr>
        </p15:guide>
        <p15:guide id="14" pos="3885">
          <p15:clr>
            <a:srgbClr val="A4A3A4"/>
          </p15:clr>
        </p15:guide>
        <p15:guide id="15" pos="2048">
          <p15:clr>
            <a:srgbClr val="A4A3A4"/>
          </p15:clr>
        </p15:guide>
        <p15:guide id="16" orient="horz" pos="663">
          <p15:clr>
            <a:srgbClr val="A4A3A4"/>
          </p15:clr>
        </p15:guide>
        <p15:guide id="17" orient="horz" pos="482">
          <p15:clr>
            <a:srgbClr val="A4A3A4"/>
          </p15:clr>
        </p15:guide>
        <p15:guide id="18" pos="7469">
          <p15:clr>
            <a:srgbClr val="A4A3A4"/>
          </p15:clr>
        </p15:guide>
        <p15:guide id="19" pos="1958">
          <p15:clr>
            <a:srgbClr val="A4A3A4"/>
          </p15:clr>
        </p15:guide>
        <p15:guide id="20" orient="horz" pos="2455">
          <p15:clr>
            <a:srgbClr val="A4A3A4"/>
          </p15:clr>
        </p15:guide>
        <p15:guide id="21" pos="3840">
          <p15:clr>
            <a:srgbClr val="547EBF"/>
          </p15:clr>
        </p15:guide>
        <p15:guide id="22" orient="horz" pos="2500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2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9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29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39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38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11" Type="http://schemas.openxmlformats.org/officeDocument/2006/relationships/image" Target="../media/image29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43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4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29.png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48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29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openxmlformats.org/officeDocument/2006/relationships/image" Target="../media/image5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29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10" Type="http://schemas.openxmlformats.org/officeDocument/2006/relationships/image" Target="../media/image54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2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78652">
            <a:off x="1315434" y="1469886"/>
            <a:ext cx="409773" cy="4097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306">
            <a:off x="11406620" y="330332"/>
            <a:ext cx="421850" cy="4218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8585" y="2874901"/>
            <a:ext cx="9144000" cy="1549610"/>
          </a:xfrm>
        </p:spPr>
        <p:txBody>
          <a:bodyPr>
            <a:normAutofit fontScale="90000"/>
          </a:bodyPr>
          <a:lstStyle/>
          <a:p>
            <a:r>
              <a:rPr lang="uk-UA" dirty="0"/>
              <a:t>ОРГАНІЗАЦІЯ ХАРЧУВАННЯ В ЗАКЛАДАХ СЕРЕДНЬОЇ ОСВІТИ УКРАЇНИ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8477">
            <a:off x="1092376" y="522501"/>
            <a:ext cx="828675" cy="8286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40220">
            <a:off x="444603" y="6208196"/>
            <a:ext cx="446092" cy="4460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58836">
            <a:off x="9976667" y="6266394"/>
            <a:ext cx="587346" cy="5873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9695">
            <a:off x="11347928" y="2552968"/>
            <a:ext cx="717471" cy="7174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74190">
            <a:off x="2356280" y="556248"/>
            <a:ext cx="934688" cy="9346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2720">
            <a:off x="3355952" y="5353746"/>
            <a:ext cx="1050302" cy="105030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066">
            <a:off x="10637547" y="3638027"/>
            <a:ext cx="865758" cy="86575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6358">
            <a:off x="8089150" y="198622"/>
            <a:ext cx="729950" cy="7299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1343">
            <a:off x="1096142" y="2894541"/>
            <a:ext cx="394692" cy="39469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9457">
            <a:off x="4611174" y="5488957"/>
            <a:ext cx="1201953" cy="120195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3004">
            <a:off x="8634752" y="5372691"/>
            <a:ext cx="581025" cy="5810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754">
            <a:off x="4612557" y="-82715"/>
            <a:ext cx="1199185" cy="119918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0886">
            <a:off x="318263" y="4537637"/>
            <a:ext cx="969577" cy="96957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3335">
            <a:off x="11390118" y="4739563"/>
            <a:ext cx="897213" cy="89721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4023">
            <a:off x="9508196" y="469"/>
            <a:ext cx="897213" cy="89721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74034">
            <a:off x="1364237" y="5507888"/>
            <a:ext cx="897213" cy="89721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24400">
            <a:off x="3938009" y="712808"/>
            <a:ext cx="532163" cy="53216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04146">
            <a:off x="10269223" y="1570454"/>
            <a:ext cx="1191136" cy="119113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730">
            <a:off x="7248626" y="5650964"/>
            <a:ext cx="1191136" cy="119113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52959">
            <a:off x="1084235" y="3749593"/>
            <a:ext cx="758673" cy="75867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2792">
            <a:off x="-155712" y="1518681"/>
            <a:ext cx="984844" cy="98484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20824">
            <a:off x="9580695" y="5332135"/>
            <a:ext cx="847671" cy="84767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91442">
            <a:off x="11310027" y="1145414"/>
            <a:ext cx="452963" cy="45296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794" y="111314"/>
            <a:ext cx="859886" cy="859886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708" y="5467778"/>
            <a:ext cx="622155" cy="622155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6541"/>
            <a:ext cx="1137438" cy="1137438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79859">
            <a:off x="3564828" y="57185"/>
            <a:ext cx="790882" cy="790882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68895">
            <a:off x="10982463" y="5910216"/>
            <a:ext cx="790882" cy="790882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90527">
            <a:off x="8542474" y="6100301"/>
            <a:ext cx="733623" cy="733623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43270">
            <a:off x="422276" y="2519686"/>
            <a:ext cx="428913" cy="428913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06445">
            <a:off x="2489676" y="6043268"/>
            <a:ext cx="733623" cy="73362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4002">
            <a:off x="6878495" y="533866"/>
            <a:ext cx="944593" cy="944593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0192">
            <a:off x="5899074" y="6059303"/>
            <a:ext cx="636181" cy="6361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88853" y="196899"/>
            <a:ext cx="2432515" cy="286537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9124">
            <a:off x="10575686" y="459728"/>
            <a:ext cx="452963" cy="452963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6DC9A8-AB61-414A-BDEF-47067AA4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  <a:endParaRPr lang="ru-UA"/>
          </a:p>
        </p:txBody>
      </p:sp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D650F9EF-4E79-44A8-94B7-B0546CC7D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6FB04-4743-1743-99EF-9E7FC745F5E3}" type="slidenum">
              <a:rPr lang="ru-UA" smtClean="0"/>
              <a:t>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64686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1278758"/>
              </p:ext>
            </p:extLst>
          </p:nvPr>
        </p:nvGraphicFramePr>
        <p:xfrm>
          <a:off x="-105965" y="1376818"/>
          <a:ext cx="6405165" cy="48442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24402322"/>
              </p:ext>
            </p:extLst>
          </p:nvPr>
        </p:nvGraphicFramePr>
        <p:xfrm>
          <a:off x="5857875" y="1438275"/>
          <a:ext cx="6334125" cy="4779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128" y="3294935"/>
            <a:ext cx="1036320" cy="1036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816" y="3294935"/>
            <a:ext cx="1051553" cy="10515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507" y="3354587"/>
            <a:ext cx="1007463" cy="10074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E55736D8-163C-4C9C-95F9-BEA1073BF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4" y="168832"/>
            <a:ext cx="11522074" cy="483960"/>
          </a:xfrm>
        </p:spPr>
        <p:txBody>
          <a:bodyPr/>
          <a:lstStyle/>
          <a:p>
            <a:r>
              <a:rPr lang="ru-RU" dirty="0" err="1"/>
              <a:t>Організація</a:t>
            </a:r>
            <a:r>
              <a:rPr lang="ru-RU" dirty="0"/>
              <a:t> </a:t>
            </a:r>
            <a:r>
              <a:rPr lang="ru-RU" dirty="0" err="1"/>
              <a:t>харчування</a:t>
            </a:r>
            <a:r>
              <a:rPr lang="ru-RU" dirty="0"/>
              <a:t> в закладах </a:t>
            </a:r>
            <a:r>
              <a:rPr lang="ru-RU" dirty="0" err="1"/>
              <a:t>загальної</a:t>
            </a:r>
            <a:r>
              <a:rPr lang="ru-RU" dirty="0"/>
              <a:t> </a:t>
            </a:r>
            <a:r>
              <a:rPr lang="ru-RU" dirty="0" err="1"/>
              <a:t>середньої</a:t>
            </a:r>
            <a:r>
              <a:rPr lang="ru-RU" dirty="0"/>
              <a:t> </a:t>
            </a:r>
            <a:r>
              <a:rPr lang="ru-RU" dirty="0" err="1"/>
              <a:t>освіти</a:t>
            </a:r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F3A5508A-AFE7-43B5-B3E9-02B67C268A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uk-UA" dirty="0"/>
              <a:t>Характеристика вибірки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E8EE19-C9B9-4A84-98B9-E373F5CE824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D5D4CC3-44C6-4E79-830E-078FC8F4972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480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91" y="5152718"/>
            <a:ext cx="746828" cy="856088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811522" y="5652821"/>
            <a:ext cx="2156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опорні школи</a:t>
            </a:r>
            <a:endParaRPr lang="en-US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587029" y="1528545"/>
            <a:ext cx="2356159" cy="875173"/>
            <a:chOff x="996276" y="3594926"/>
            <a:chExt cx="827422" cy="305034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276" y="3594926"/>
              <a:ext cx="299281" cy="299281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0157" y="3613227"/>
              <a:ext cx="286733" cy="286733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9734" y="3594927"/>
              <a:ext cx="299281" cy="299281"/>
            </a:xfrm>
            <a:prstGeom prst="rect">
              <a:avLst/>
            </a:prstGeom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6965" y="3610353"/>
              <a:ext cx="286733" cy="286733"/>
            </a:xfrm>
            <a:prstGeom prst="rect">
              <a:avLst/>
            </a:prstGeom>
          </p:spPr>
        </p:pic>
      </p:grpSp>
      <p:grpSp>
        <p:nvGrpSpPr>
          <p:cNvPr id="52" name="Группа 51"/>
          <p:cNvGrpSpPr/>
          <p:nvPr/>
        </p:nvGrpSpPr>
        <p:grpSpPr>
          <a:xfrm>
            <a:off x="587030" y="2660356"/>
            <a:ext cx="3418909" cy="879650"/>
            <a:chOff x="660400" y="2758294"/>
            <a:chExt cx="4542386" cy="1247966"/>
          </a:xfrm>
        </p:grpSpPr>
        <p:grpSp>
          <p:nvGrpSpPr>
            <p:cNvPr id="26" name="Группа 25"/>
            <p:cNvGrpSpPr/>
            <p:nvPr/>
          </p:nvGrpSpPr>
          <p:grpSpPr>
            <a:xfrm>
              <a:off x="660400" y="2764641"/>
              <a:ext cx="3130410" cy="1241619"/>
              <a:chOff x="1029340" y="3600448"/>
              <a:chExt cx="827422" cy="305035"/>
            </a:xfrm>
          </p:grpSpPr>
          <p:pic>
            <p:nvPicPr>
              <p:cNvPr id="27" name="Рисунок 2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9340" y="3600449"/>
                <a:ext cx="299281" cy="299281"/>
              </a:xfrm>
              <a:prstGeom prst="rect">
                <a:avLst/>
              </a:prstGeom>
            </p:spPr>
          </p:pic>
          <p:pic>
            <p:nvPicPr>
              <p:cNvPr id="28" name="Рисунок 2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13221" y="3618750"/>
                <a:ext cx="286733" cy="286733"/>
              </a:xfrm>
              <a:prstGeom prst="rect">
                <a:avLst/>
              </a:prstGeom>
            </p:spPr>
          </p:pic>
          <p:pic>
            <p:nvPicPr>
              <p:cNvPr id="29" name="Рисунок 2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82798" y="3600448"/>
                <a:ext cx="299281" cy="299281"/>
              </a:xfrm>
              <a:prstGeom prst="rect">
                <a:avLst/>
              </a:prstGeom>
            </p:spPr>
          </p:pic>
          <p:pic>
            <p:nvPicPr>
              <p:cNvPr id="30" name="Рисунок 2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70029" y="3615873"/>
                <a:ext cx="286733" cy="286733"/>
              </a:xfrm>
              <a:prstGeom prst="rect">
                <a:avLst/>
              </a:prstGeom>
            </p:spPr>
          </p:pic>
        </p:grpSp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9625" y="2758294"/>
              <a:ext cx="1132279" cy="1218198"/>
            </a:xfrm>
            <a:prstGeom prst="rect">
              <a:avLst/>
            </a:prstGeom>
          </p:spPr>
        </p:pic>
        <p:pic>
          <p:nvPicPr>
            <p:cNvPr id="32" name="Рисунок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7981" y="2821080"/>
              <a:ext cx="1084805" cy="1167123"/>
            </a:xfrm>
            <a:prstGeom prst="rect">
              <a:avLst/>
            </a:prstGeom>
          </p:spPr>
        </p:pic>
      </p:grpSp>
      <p:grpSp>
        <p:nvGrpSpPr>
          <p:cNvPr id="51" name="Группа 50"/>
          <p:cNvGrpSpPr/>
          <p:nvPr/>
        </p:nvGrpSpPr>
        <p:grpSpPr>
          <a:xfrm>
            <a:off x="569824" y="3897173"/>
            <a:ext cx="4398118" cy="875176"/>
            <a:chOff x="660400" y="4086641"/>
            <a:chExt cx="5843370" cy="1241619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660400" y="4086641"/>
              <a:ext cx="3130410" cy="1241619"/>
              <a:chOff x="1029340" y="3600448"/>
              <a:chExt cx="827422" cy="305035"/>
            </a:xfrm>
          </p:grpSpPr>
          <p:pic>
            <p:nvPicPr>
              <p:cNvPr id="34" name="Рисунок 3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9340" y="3600449"/>
                <a:ext cx="299281" cy="299281"/>
              </a:xfrm>
              <a:prstGeom prst="rect">
                <a:avLst/>
              </a:prstGeom>
            </p:spPr>
          </p:pic>
          <p:pic>
            <p:nvPicPr>
              <p:cNvPr id="35" name="Рисунок 3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13221" y="3618750"/>
                <a:ext cx="286733" cy="286733"/>
              </a:xfrm>
              <a:prstGeom prst="rect">
                <a:avLst/>
              </a:prstGeom>
            </p:spPr>
          </p:pic>
          <p:pic>
            <p:nvPicPr>
              <p:cNvPr id="36" name="Рисунок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82798" y="3600448"/>
                <a:ext cx="299281" cy="299281"/>
              </a:xfrm>
              <a:prstGeom prst="rect">
                <a:avLst/>
              </a:prstGeom>
            </p:spPr>
          </p:pic>
          <p:pic>
            <p:nvPicPr>
              <p:cNvPr id="37" name="Рисунок 3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70029" y="3615873"/>
                <a:ext cx="286733" cy="286733"/>
              </a:xfrm>
              <a:prstGeom prst="rect">
                <a:avLst/>
              </a:prstGeom>
            </p:spPr>
          </p:pic>
        </p:grpSp>
        <p:grpSp>
          <p:nvGrpSpPr>
            <p:cNvPr id="38" name="Группа 37"/>
            <p:cNvGrpSpPr/>
            <p:nvPr/>
          </p:nvGrpSpPr>
          <p:grpSpPr>
            <a:xfrm>
              <a:off x="3373360" y="4086641"/>
              <a:ext cx="3130410" cy="1241619"/>
              <a:chOff x="1029340" y="3600448"/>
              <a:chExt cx="827422" cy="305035"/>
            </a:xfrm>
          </p:grpSpPr>
          <p:pic>
            <p:nvPicPr>
              <p:cNvPr id="39" name="Рисунок 3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9340" y="3600449"/>
                <a:ext cx="299281" cy="299281"/>
              </a:xfrm>
              <a:prstGeom prst="rect">
                <a:avLst/>
              </a:prstGeom>
            </p:spPr>
          </p:pic>
          <p:pic>
            <p:nvPicPr>
              <p:cNvPr id="40" name="Рисунок 3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13221" y="3618750"/>
                <a:ext cx="286733" cy="286733"/>
              </a:xfrm>
              <a:prstGeom prst="rect">
                <a:avLst/>
              </a:prstGeom>
            </p:spPr>
          </p:pic>
          <p:pic>
            <p:nvPicPr>
              <p:cNvPr id="41" name="Рисунок 4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82798" y="3600448"/>
                <a:ext cx="299281" cy="299281"/>
              </a:xfrm>
              <a:prstGeom prst="rect">
                <a:avLst/>
              </a:prstGeom>
            </p:spPr>
          </p:pic>
          <p:pic>
            <p:nvPicPr>
              <p:cNvPr id="42" name="Рисунок 41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70029" y="3615873"/>
                <a:ext cx="286733" cy="286733"/>
              </a:xfrm>
              <a:prstGeom prst="rect">
                <a:avLst/>
              </a:prstGeom>
            </p:spPr>
          </p:pic>
        </p:grpSp>
      </p:grpSp>
      <p:sp>
        <p:nvSpPr>
          <p:cNvPr id="46" name="TextBox 45"/>
          <p:cNvSpPr txBox="1"/>
          <p:nvPr/>
        </p:nvSpPr>
        <p:spPr>
          <a:xfrm>
            <a:off x="2811522" y="2024475"/>
            <a:ext cx="2609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від </a:t>
            </a:r>
            <a:r>
              <a:rPr lang="uk-UA" b="1" dirty="0"/>
              <a:t>60</a:t>
            </a:r>
            <a:r>
              <a:rPr lang="uk-UA" dirty="0"/>
              <a:t> до </a:t>
            </a:r>
            <a:r>
              <a:rPr lang="uk-UA" b="1" dirty="0"/>
              <a:t>100</a:t>
            </a:r>
            <a:r>
              <a:rPr lang="uk-UA" dirty="0"/>
              <a:t> учнів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3827112" y="3149692"/>
            <a:ext cx="2744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від </a:t>
            </a:r>
            <a:r>
              <a:rPr lang="uk-UA" b="1" dirty="0"/>
              <a:t>100</a:t>
            </a:r>
            <a:r>
              <a:rPr lang="uk-UA" dirty="0"/>
              <a:t> до </a:t>
            </a:r>
            <a:r>
              <a:rPr lang="uk-UA" b="1" dirty="0"/>
              <a:t>300</a:t>
            </a:r>
            <a:r>
              <a:rPr lang="uk-UA" dirty="0"/>
              <a:t> учнів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4806320" y="4386508"/>
            <a:ext cx="1831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від </a:t>
            </a:r>
            <a:r>
              <a:rPr lang="uk-UA" b="1" dirty="0"/>
              <a:t>301</a:t>
            </a:r>
            <a:r>
              <a:rPr lang="uk-UA" dirty="0"/>
              <a:t> учня і більше</a:t>
            </a:r>
            <a:endParaRPr 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7653765" y="1673744"/>
            <a:ext cx="4077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</a:rPr>
              <a:t>32</a:t>
            </a:r>
            <a:r>
              <a:rPr lang="uk-UA" sz="3200" dirty="0">
                <a:solidFill>
                  <a:srgbClr val="0070C0"/>
                </a:solidFill>
              </a:rPr>
              <a:t> заклади </a:t>
            </a:r>
            <a:r>
              <a:rPr lang="uk-UA" sz="3200" i="1" dirty="0">
                <a:solidFill>
                  <a:schemeClr val="accent6"/>
                </a:solidFill>
              </a:rPr>
              <a:t>(7%)</a:t>
            </a:r>
            <a:endParaRPr lang="en-US" sz="3200" i="1" dirty="0">
              <a:solidFill>
                <a:schemeClr val="accent6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653765" y="2804651"/>
            <a:ext cx="4349181" cy="591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</a:rPr>
              <a:t>99</a:t>
            </a:r>
            <a:r>
              <a:rPr lang="uk-UA" sz="3200" dirty="0">
                <a:solidFill>
                  <a:srgbClr val="0070C0"/>
                </a:solidFill>
              </a:rPr>
              <a:t> закладів </a:t>
            </a:r>
            <a:r>
              <a:rPr lang="uk-UA" sz="3200" i="1" dirty="0">
                <a:solidFill>
                  <a:schemeClr val="accent6"/>
                </a:solidFill>
              </a:rPr>
              <a:t>(20%)</a:t>
            </a:r>
            <a:endParaRPr lang="en-US" sz="3200" i="1" dirty="0">
              <a:solidFill>
                <a:schemeClr val="accent6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653765" y="4042374"/>
            <a:ext cx="43491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</a:rPr>
              <a:t>316</a:t>
            </a:r>
            <a:r>
              <a:rPr lang="uk-UA" sz="3200" dirty="0">
                <a:solidFill>
                  <a:srgbClr val="0070C0"/>
                </a:solidFill>
              </a:rPr>
              <a:t> закладів </a:t>
            </a:r>
            <a:r>
              <a:rPr lang="uk-UA" sz="3200" i="1" dirty="0">
                <a:solidFill>
                  <a:schemeClr val="accent6"/>
                </a:solidFill>
              </a:rPr>
              <a:t>(63%)</a:t>
            </a:r>
            <a:endParaRPr lang="en-US" sz="3200" i="1" dirty="0">
              <a:solidFill>
                <a:schemeClr val="accent6"/>
              </a:solidFill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657" y="5152718"/>
            <a:ext cx="746828" cy="856088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694" y="5152718"/>
            <a:ext cx="746828" cy="856088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7653765" y="5280657"/>
            <a:ext cx="4077974" cy="600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</a:rPr>
              <a:t>53</a:t>
            </a:r>
            <a:r>
              <a:rPr lang="uk-UA" sz="3200" dirty="0">
                <a:solidFill>
                  <a:srgbClr val="0070C0"/>
                </a:solidFill>
              </a:rPr>
              <a:t> заклади </a:t>
            </a:r>
            <a:r>
              <a:rPr lang="uk-UA" sz="3200" i="1" dirty="0">
                <a:solidFill>
                  <a:schemeClr val="accent6"/>
                </a:solidFill>
              </a:rPr>
              <a:t>(10%)</a:t>
            </a:r>
            <a:endParaRPr lang="en-US" sz="3200" i="1" dirty="0">
              <a:solidFill>
                <a:schemeClr val="accent6"/>
              </a:solidFill>
            </a:endParaRPr>
          </a:p>
        </p:txBody>
      </p:sp>
      <p:pic>
        <p:nvPicPr>
          <p:cNvPr id="45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Характеристика </a:t>
            </a:r>
            <a:r>
              <a:rPr lang="ru-RU" dirty="0" err="1"/>
              <a:t>вибірки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E5E27-CD51-4937-937E-0946B8E0A78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377DA-15A2-463C-A7CC-900FBDC6773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416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Схема 43"/>
          <p:cNvGraphicFramePr/>
          <p:nvPr>
            <p:extLst>
              <p:ext uri="{D42A27DB-BD31-4B8C-83A1-F6EECF244321}">
                <p14:modId xmlns:p14="http://schemas.microsoft.com/office/powerpoint/2010/main" val="135019963"/>
              </p:ext>
            </p:extLst>
          </p:nvPr>
        </p:nvGraphicFramePr>
        <p:xfrm>
          <a:off x="487680" y="1495424"/>
          <a:ext cx="11393194" cy="4935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0" y="4754880"/>
            <a:ext cx="1417320" cy="1417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480" y="1417391"/>
            <a:ext cx="1701800" cy="1701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240" y="3647440"/>
            <a:ext cx="1432560" cy="14325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FD0CA7-867E-43DE-B84F-FFFA1A7CF48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B9BC69-A73F-435C-8A94-9E6671C3747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383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908074" y="1676399"/>
          <a:ext cx="10789920" cy="4573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760" y="1904521"/>
            <a:ext cx="1334383" cy="13343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769" y="2132652"/>
            <a:ext cx="1190799" cy="11907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999" y="2050616"/>
            <a:ext cx="1245438" cy="12454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801" y="2132652"/>
            <a:ext cx="1136003" cy="1136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619" y="2201781"/>
            <a:ext cx="1066874" cy="1066874"/>
          </a:xfrm>
          <a:prstGeom prst="rect">
            <a:avLst/>
          </a:prstGeom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Організація</a:t>
            </a:r>
            <a:r>
              <a:rPr lang="ru-RU" dirty="0"/>
              <a:t> </a:t>
            </a:r>
            <a:r>
              <a:rPr lang="ru-RU" dirty="0" err="1"/>
              <a:t>харчування</a:t>
            </a:r>
            <a:r>
              <a:rPr lang="ru-RU" dirty="0"/>
              <a:t> (1</a:t>
            </a:r>
            <a:r>
              <a:rPr lang="en-US" dirty="0"/>
              <a:t> </a:t>
            </a:r>
            <a:r>
              <a:rPr lang="ru-RU" dirty="0"/>
              <a:t>з</a:t>
            </a:r>
            <a:r>
              <a:rPr lang="en-US" dirty="0"/>
              <a:t> 3</a:t>
            </a:r>
            <a:r>
              <a:rPr lang="ru-RU" dirty="0"/>
              <a:t>)</a:t>
            </a:r>
          </a:p>
        </p:txBody>
      </p:sp>
      <p:pic>
        <p:nvPicPr>
          <p:cNvPr id="14" name="Рисунок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154635" y="4080102"/>
            <a:ext cx="2057376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i="1">
                <a:solidFill>
                  <a:schemeClr val="tx1"/>
                </a:solidFill>
              </a:rPr>
              <a:t>76%</a:t>
            </a:r>
            <a:r>
              <a:rPr lang="ru-RU" sz="1600">
                <a:solidFill>
                  <a:schemeClr val="tx1"/>
                </a:solidFill>
              </a:rPr>
              <a:t> шкіл у селі та </a:t>
            </a:r>
            <a:r>
              <a:rPr lang="ru-RU" sz="1600" i="1">
                <a:solidFill>
                  <a:schemeClr val="tx1"/>
                </a:solidFill>
              </a:rPr>
              <a:t>41%</a:t>
            </a:r>
            <a:r>
              <a:rPr lang="ru-RU" sz="1600">
                <a:solidFill>
                  <a:schemeClr val="tx1"/>
                </a:solidFill>
              </a:rPr>
              <a:t> ˗ </a:t>
            </a:r>
            <a:r>
              <a:rPr lang="en-US" sz="1600">
                <a:solidFill>
                  <a:schemeClr val="tx1"/>
                </a:solidFill>
              </a:rPr>
              <a:t> </a:t>
            </a:r>
            <a:r>
              <a:rPr lang="ru-RU" sz="1600">
                <a:solidFill>
                  <a:schemeClr val="tx1"/>
                </a:solidFill>
              </a:rPr>
              <a:t>у місті </a:t>
            </a:r>
            <a:r>
              <a:rPr lang="ru-RU" sz="1600" b="1">
                <a:solidFill>
                  <a:schemeClr val="tx1"/>
                </a:solidFill>
              </a:rPr>
              <a:t>мають власні харчоблоки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216979" y="4080102"/>
            <a:ext cx="2057376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i="1" dirty="0">
                <a:solidFill>
                  <a:schemeClr val="tx1"/>
                </a:solidFill>
              </a:rPr>
              <a:t>85% </a:t>
            </a:r>
            <a:r>
              <a:rPr lang="ru-RU" sz="1600" dirty="0" err="1">
                <a:solidFill>
                  <a:schemeClr val="tx1"/>
                </a:solidFill>
              </a:rPr>
              <a:t>шкіл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міста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забезпечують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гарячим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харчуванням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учнів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непільгових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категорій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79323" y="4080102"/>
            <a:ext cx="2057376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i="1" dirty="0">
                <a:solidFill>
                  <a:schemeClr val="tx1"/>
                </a:solidFill>
              </a:rPr>
              <a:t>84% </a:t>
            </a:r>
            <a:r>
              <a:rPr lang="ru-RU" sz="1600" dirty="0" err="1">
                <a:solidFill>
                  <a:schemeClr val="tx1"/>
                </a:solidFill>
              </a:rPr>
              <a:t>сільських</a:t>
            </a:r>
            <a:r>
              <a:rPr lang="ru-RU" sz="1600" dirty="0">
                <a:solidFill>
                  <a:schemeClr val="tx1"/>
                </a:solidFill>
              </a:rPr>
              <a:t> та </a:t>
            </a:r>
            <a:r>
              <a:rPr lang="ru-RU" sz="1600" i="1" dirty="0">
                <a:solidFill>
                  <a:schemeClr val="tx1"/>
                </a:solidFill>
              </a:rPr>
              <a:t>46% </a:t>
            </a:r>
            <a:r>
              <a:rPr lang="ru-RU" sz="1600" dirty="0" err="1">
                <a:solidFill>
                  <a:schemeClr val="tx1"/>
                </a:solidFill>
              </a:rPr>
              <a:t>міських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шкіл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забезпечують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учнів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разовим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харчуванням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41667" y="4080102"/>
            <a:ext cx="2057376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spc="-40" dirty="0" err="1">
                <a:solidFill>
                  <a:schemeClr val="tx1"/>
                </a:solidFill>
              </a:rPr>
              <a:t>Значна</a:t>
            </a:r>
            <a:r>
              <a:rPr lang="ru-RU" sz="1600" spc="-40" dirty="0">
                <a:solidFill>
                  <a:schemeClr val="tx1"/>
                </a:solidFill>
              </a:rPr>
              <a:t> </a:t>
            </a:r>
            <a:r>
              <a:rPr lang="ru-RU" sz="1600" spc="-40" dirty="0" err="1">
                <a:solidFill>
                  <a:schemeClr val="tx1"/>
                </a:solidFill>
              </a:rPr>
              <a:t>кількість</a:t>
            </a:r>
            <a:r>
              <a:rPr lang="ru-RU" sz="1600" spc="-40" dirty="0">
                <a:solidFill>
                  <a:schemeClr val="tx1"/>
                </a:solidFill>
              </a:rPr>
              <a:t> </a:t>
            </a:r>
            <a:r>
              <a:rPr lang="ru-RU" sz="1600" spc="-40" dirty="0" err="1">
                <a:solidFill>
                  <a:schemeClr val="tx1"/>
                </a:solidFill>
              </a:rPr>
              <a:t>їдалень</a:t>
            </a:r>
            <a:r>
              <a:rPr lang="ru-RU" sz="1600" spc="-40" dirty="0">
                <a:solidFill>
                  <a:schemeClr val="tx1"/>
                </a:solidFill>
              </a:rPr>
              <a:t> </a:t>
            </a:r>
            <a:r>
              <a:rPr lang="ru-RU" sz="1600" b="1" spc="-40" dirty="0">
                <a:solidFill>
                  <a:schemeClr val="tx1"/>
                </a:solidFill>
              </a:rPr>
              <a:t>не </a:t>
            </a:r>
            <a:r>
              <a:rPr lang="ru-RU" sz="1600" b="1" spc="-40" dirty="0" err="1">
                <a:solidFill>
                  <a:schemeClr val="tx1"/>
                </a:solidFill>
              </a:rPr>
              <a:t>дотримується</a:t>
            </a:r>
            <a:r>
              <a:rPr lang="ru-RU" sz="1600" b="1" spc="-40" dirty="0">
                <a:solidFill>
                  <a:schemeClr val="tx1"/>
                </a:solidFill>
              </a:rPr>
              <a:t> норм </a:t>
            </a:r>
            <a:r>
              <a:rPr lang="ru-RU" sz="1600" b="1" spc="-40" dirty="0" err="1">
                <a:solidFill>
                  <a:schemeClr val="tx1"/>
                </a:solidFill>
              </a:rPr>
              <a:t>харчування</a:t>
            </a:r>
            <a:r>
              <a:rPr lang="ru-RU" sz="1600" b="1" spc="-40" dirty="0">
                <a:solidFill>
                  <a:schemeClr val="tx1"/>
                </a:solidFill>
              </a:rPr>
              <a:t> </a:t>
            </a:r>
            <a:r>
              <a:rPr lang="ru-RU" sz="1600" spc="-40" dirty="0">
                <a:solidFill>
                  <a:schemeClr val="tx1"/>
                </a:solidFill>
              </a:rPr>
              <a:t>(</a:t>
            </a:r>
            <a:r>
              <a:rPr lang="ru-RU" sz="1600" i="1" spc="-40" dirty="0">
                <a:solidFill>
                  <a:schemeClr val="tx1"/>
                </a:solidFill>
              </a:rPr>
              <a:t>16%</a:t>
            </a:r>
            <a:r>
              <a:rPr lang="ru-RU" sz="1600" spc="-40" dirty="0">
                <a:solidFill>
                  <a:schemeClr val="tx1"/>
                </a:solidFill>
              </a:rPr>
              <a:t> у селах та </a:t>
            </a:r>
            <a:r>
              <a:rPr lang="ru-RU" sz="1600" i="1" spc="-40" dirty="0">
                <a:solidFill>
                  <a:schemeClr val="tx1"/>
                </a:solidFill>
              </a:rPr>
              <a:t>29%</a:t>
            </a:r>
            <a:r>
              <a:rPr lang="ru-RU" sz="1600" spc="-40" dirty="0">
                <a:solidFill>
                  <a:schemeClr val="tx1"/>
                </a:solidFill>
              </a:rPr>
              <a:t> у </a:t>
            </a:r>
            <a:r>
              <a:rPr lang="ru-RU" sz="1600" spc="-40" dirty="0" err="1">
                <a:solidFill>
                  <a:schemeClr val="tx1"/>
                </a:solidFill>
              </a:rPr>
              <a:t>містах</a:t>
            </a:r>
            <a:r>
              <a:rPr lang="ru-RU" sz="1600" spc="-4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404009" y="4080102"/>
            <a:ext cx="2057376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У </a:t>
            </a:r>
            <a:r>
              <a:rPr lang="ru-RU" sz="1600" i="1" dirty="0">
                <a:solidFill>
                  <a:schemeClr val="tx1"/>
                </a:solidFill>
              </a:rPr>
              <a:t>25%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шкіл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b="1" dirty="0">
                <a:solidFill>
                  <a:schemeClr val="tx1"/>
                </a:solidFill>
              </a:rPr>
              <a:t>не </a:t>
            </a:r>
            <a:r>
              <a:rPr lang="ru-RU" sz="1600" b="1" dirty="0" err="1">
                <a:solidFill>
                  <a:schemeClr val="tx1"/>
                </a:solidFill>
              </a:rPr>
              <a:t>здійснюється</a:t>
            </a:r>
            <a:r>
              <a:rPr lang="ru-RU" sz="1600" b="1" dirty="0">
                <a:solidFill>
                  <a:schemeClr val="tx1"/>
                </a:solidFill>
              </a:rPr>
              <a:t> контроль </a:t>
            </a:r>
            <a:r>
              <a:rPr lang="ru-RU" sz="1600" b="1" dirty="0" err="1">
                <a:solidFill>
                  <a:schemeClr val="tx1"/>
                </a:solidFill>
              </a:rPr>
              <a:t>температурних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режимів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страв</a:t>
            </a:r>
            <a:r>
              <a:rPr lang="ru-RU" sz="1600" dirty="0">
                <a:solidFill>
                  <a:schemeClr val="tx1"/>
                </a:solidFill>
              </a:rPr>
              <a:t> при </a:t>
            </a:r>
            <a:r>
              <a:rPr lang="ru-RU" sz="1600" dirty="0" err="1">
                <a:solidFill>
                  <a:schemeClr val="tx1"/>
                </a:solidFill>
              </a:rPr>
              <a:t>подачі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75F416-7490-4D4B-81B0-B5688C97AEB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  <a:endParaRPr lang="ru-RU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A147C7-6D62-4E4E-8EC7-02ACF55F00B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75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908074" y="1676399"/>
          <a:ext cx="10789920" cy="4573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759" y="2015702"/>
            <a:ext cx="1493830" cy="149383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0186" y="1881509"/>
            <a:ext cx="1656954" cy="16569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28" y="2054074"/>
            <a:ext cx="1248698" cy="12486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44" y="2117199"/>
            <a:ext cx="1185573" cy="1185573"/>
          </a:xfrm>
          <a:prstGeom prst="rect">
            <a:avLst/>
          </a:prstGeom>
        </p:spPr>
      </p:pic>
      <p:sp>
        <p:nvSpPr>
          <p:cNvPr id="10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Організація</a:t>
            </a:r>
            <a:r>
              <a:rPr lang="ru-RU" dirty="0"/>
              <a:t> </a:t>
            </a:r>
            <a:r>
              <a:rPr lang="ru-RU" dirty="0" err="1"/>
              <a:t>харчування</a:t>
            </a:r>
            <a:r>
              <a:rPr lang="ru-RU" dirty="0"/>
              <a:t> (</a:t>
            </a:r>
            <a:r>
              <a:rPr lang="en-US" dirty="0"/>
              <a:t>2</a:t>
            </a:r>
            <a:r>
              <a:rPr lang="uk-UA" dirty="0"/>
              <a:t> з 3</a:t>
            </a:r>
            <a:r>
              <a:rPr lang="ru-RU" dirty="0"/>
              <a:t>)</a:t>
            </a:r>
          </a:p>
        </p:txBody>
      </p:sp>
      <p:pic>
        <p:nvPicPr>
          <p:cNvPr id="13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262743" y="4080102"/>
            <a:ext cx="2336800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i="1" dirty="0">
                <a:solidFill>
                  <a:schemeClr val="tx1"/>
                </a:solidFill>
              </a:rPr>
              <a:t>25% </a:t>
            </a:r>
            <a:r>
              <a:rPr lang="ru-RU" dirty="0" err="1">
                <a:solidFill>
                  <a:schemeClr val="tx1"/>
                </a:solidFill>
              </a:rPr>
              <a:t>їдалень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i="1" dirty="0">
                <a:solidFill>
                  <a:schemeClr val="tx1"/>
                </a:solidFill>
              </a:rPr>
              <a:t>22% </a:t>
            </a:r>
            <a:r>
              <a:rPr lang="ru-RU" dirty="0" err="1">
                <a:solidFill>
                  <a:schemeClr val="tx1"/>
                </a:solidFill>
              </a:rPr>
              <a:t>їдалень</a:t>
            </a:r>
            <a:r>
              <a:rPr lang="ru-RU" dirty="0">
                <a:solidFill>
                  <a:schemeClr val="tx1"/>
                </a:solidFill>
              </a:rPr>
              <a:t> в селах </a:t>
            </a:r>
            <a:r>
              <a:rPr lang="ru-RU" b="1" dirty="0">
                <a:solidFill>
                  <a:schemeClr val="tx1"/>
                </a:solidFill>
              </a:rPr>
              <a:t>не </a:t>
            </a:r>
            <a:r>
              <a:rPr lang="ru-RU" b="1" dirty="0" err="1">
                <a:solidFill>
                  <a:schemeClr val="tx1"/>
                </a:solidFill>
              </a:rPr>
              <a:t>здійснюють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перевірку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страв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корисність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845787" y="4080102"/>
            <a:ext cx="2336800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i="1" dirty="0">
                <a:solidFill>
                  <a:schemeClr val="tx1"/>
                </a:solidFill>
              </a:rPr>
              <a:t>91% </a:t>
            </a:r>
            <a:r>
              <a:rPr lang="ru-RU" dirty="0" err="1">
                <a:solidFill>
                  <a:schemeClr val="tx1"/>
                </a:solidFill>
              </a:rPr>
              <a:t>їдалень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i="1" dirty="0">
                <a:solidFill>
                  <a:schemeClr val="tx1"/>
                </a:solidFill>
              </a:rPr>
              <a:t>98% </a:t>
            </a:r>
            <a:r>
              <a:rPr lang="ru-RU" dirty="0" err="1">
                <a:solidFill>
                  <a:schemeClr val="tx1"/>
                </a:solidFill>
              </a:rPr>
              <a:t>їдалень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b="1" dirty="0">
                <a:solidFill>
                  <a:schemeClr val="tx1"/>
                </a:solidFill>
              </a:rPr>
              <a:t>селах не </a:t>
            </a:r>
            <a:r>
              <a:rPr lang="ru-RU" b="1" dirty="0" err="1">
                <a:solidFill>
                  <a:schemeClr val="tx1"/>
                </a:solidFill>
              </a:rPr>
              <a:t>здійснюють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перевірку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страв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калорійність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28831" y="4080102"/>
            <a:ext cx="2336800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Заміна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м’яса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ковбасними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виробами</a:t>
            </a:r>
            <a:r>
              <a:rPr lang="ru-RU" dirty="0">
                <a:solidFill>
                  <a:schemeClr val="tx1"/>
                </a:solidFill>
              </a:rPr>
              <a:t> (</a:t>
            </a:r>
            <a:r>
              <a:rPr lang="ru-RU" i="1" dirty="0">
                <a:solidFill>
                  <a:schemeClr val="tx1"/>
                </a:solidFill>
              </a:rPr>
              <a:t>24%</a:t>
            </a:r>
            <a:r>
              <a:rPr lang="ru-RU" dirty="0">
                <a:solidFill>
                  <a:schemeClr val="tx1"/>
                </a:solidFill>
              </a:rPr>
              <a:t> в селах та </a:t>
            </a:r>
            <a:r>
              <a:rPr lang="ru-RU" i="1" dirty="0">
                <a:solidFill>
                  <a:schemeClr val="tx1"/>
                </a:solidFill>
              </a:rPr>
              <a:t>14% в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011875" y="4080102"/>
            <a:ext cx="2336800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spc="-40" dirty="0" err="1">
                <a:solidFill>
                  <a:schemeClr val="tx1"/>
                </a:solidFill>
              </a:rPr>
              <a:t>Заміна</a:t>
            </a:r>
            <a:r>
              <a:rPr lang="ru-RU" b="1" spc="-40" dirty="0">
                <a:solidFill>
                  <a:schemeClr val="tx1"/>
                </a:solidFill>
              </a:rPr>
              <a:t> </a:t>
            </a:r>
            <a:r>
              <a:rPr lang="ru-RU" b="1" spc="-40" dirty="0" err="1">
                <a:solidFill>
                  <a:schemeClr val="tx1"/>
                </a:solidFill>
              </a:rPr>
              <a:t>риби</a:t>
            </a:r>
            <a:r>
              <a:rPr lang="ru-RU" spc="-40" dirty="0">
                <a:solidFill>
                  <a:schemeClr val="tx1"/>
                </a:solidFill>
              </a:rPr>
              <a:t> у </a:t>
            </a:r>
            <a:r>
              <a:rPr lang="ru-RU" i="1" spc="-40" dirty="0">
                <a:solidFill>
                  <a:schemeClr val="tx1"/>
                </a:solidFill>
              </a:rPr>
              <a:t>12% </a:t>
            </a:r>
            <a:r>
              <a:rPr lang="ru-RU" spc="-40" dirty="0" err="1">
                <a:solidFill>
                  <a:schemeClr val="tx1"/>
                </a:solidFill>
              </a:rPr>
              <a:t>сільських</a:t>
            </a:r>
            <a:r>
              <a:rPr lang="ru-RU" spc="-40" dirty="0">
                <a:solidFill>
                  <a:schemeClr val="tx1"/>
                </a:solidFill>
              </a:rPr>
              <a:t> </a:t>
            </a:r>
            <a:r>
              <a:rPr lang="ru-RU" spc="-40" dirty="0" err="1">
                <a:solidFill>
                  <a:schemeClr val="tx1"/>
                </a:solidFill>
              </a:rPr>
              <a:t>шкіл</a:t>
            </a:r>
            <a:r>
              <a:rPr lang="ru-RU" spc="-40" dirty="0">
                <a:solidFill>
                  <a:schemeClr val="tx1"/>
                </a:solidFill>
              </a:rPr>
              <a:t> та </a:t>
            </a:r>
            <a:r>
              <a:rPr lang="ru-RU" i="1" spc="-40" dirty="0">
                <a:solidFill>
                  <a:schemeClr val="tx1"/>
                </a:solidFill>
              </a:rPr>
              <a:t>7%</a:t>
            </a:r>
            <a:r>
              <a:rPr lang="ru-RU" spc="-40" dirty="0">
                <a:solidFill>
                  <a:schemeClr val="tx1"/>
                </a:solidFill>
              </a:rPr>
              <a:t> </a:t>
            </a:r>
            <a:r>
              <a:rPr lang="ru-RU" spc="-40" dirty="0" err="1">
                <a:solidFill>
                  <a:schemeClr val="tx1"/>
                </a:solidFill>
              </a:rPr>
              <a:t>міських</a:t>
            </a:r>
            <a:r>
              <a:rPr lang="ru-RU" spc="-40" dirty="0">
                <a:solidFill>
                  <a:schemeClr val="tx1"/>
                </a:solidFill>
              </a:rPr>
              <a:t> </a:t>
            </a:r>
            <a:r>
              <a:rPr lang="ru-RU" spc="-40" dirty="0" err="1">
                <a:solidFill>
                  <a:schemeClr val="tx1"/>
                </a:solidFill>
              </a:rPr>
              <a:t>шкіл</a:t>
            </a:r>
            <a:endParaRPr lang="ru-RU" spc="-40" dirty="0">
              <a:solidFill>
                <a:schemeClr val="tx1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86E2F4-3418-4B81-B07F-704F3F58715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426B81-3C55-4F5F-B2F0-8463E1FE8B4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824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772908" y="3574946"/>
            <a:ext cx="6911456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sz="3200" b="1" dirty="0">
                <a:solidFill>
                  <a:schemeClr val="accent5"/>
                </a:solidFill>
              </a:rPr>
              <a:t>Проблема:</a:t>
            </a:r>
          </a:p>
          <a:p>
            <a:pPr algn="ctr"/>
            <a:r>
              <a:rPr lang="uk-UA" sz="3200" dirty="0"/>
              <a:t>Відсутні відомості стосовно кількості учнів, що потребують особливого раціону 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uk-UA" sz="3200" dirty="0"/>
              <a:t>(дієтичного харчування)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908075" y="1561044"/>
          <a:ext cx="3235662" cy="4983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4485" y="1846413"/>
            <a:ext cx="1563043" cy="15630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822" y="1974689"/>
            <a:ext cx="1306492" cy="130649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54306" y="3728621"/>
            <a:ext cx="2743200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Лише </a:t>
            </a:r>
            <a:r>
              <a:rPr lang="ru-RU" sz="2400" i="1" dirty="0">
                <a:solidFill>
                  <a:schemeClr val="tx1"/>
                </a:solidFill>
              </a:rPr>
              <a:t>15%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шкіл</a:t>
            </a:r>
            <a:r>
              <a:rPr lang="ru-RU" sz="2400" dirty="0">
                <a:solidFill>
                  <a:schemeClr val="tx1"/>
                </a:solidFill>
              </a:rPr>
              <a:t> у селах та </a:t>
            </a:r>
            <a:r>
              <a:rPr lang="ru-RU" sz="2400" i="1" dirty="0">
                <a:solidFill>
                  <a:schemeClr val="tx1"/>
                </a:solidFill>
              </a:rPr>
              <a:t>36%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шкіл</a:t>
            </a:r>
            <a:r>
              <a:rPr lang="ru-RU" sz="2400" dirty="0">
                <a:solidFill>
                  <a:schemeClr val="tx1"/>
                </a:solidFill>
              </a:rPr>
              <a:t> у </a:t>
            </a:r>
            <a:r>
              <a:rPr lang="ru-RU" sz="2400" dirty="0" err="1">
                <a:solidFill>
                  <a:schemeClr val="tx1"/>
                </a:solidFill>
              </a:rPr>
              <a:t>містах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здатні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забезпечити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дієтичне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харчування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учнів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Організація</a:t>
            </a:r>
            <a:r>
              <a:rPr lang="ru-RU" dirty="0"/>
              <a:t> </a:t>
            </a:r>
            <a:r>
              <a:rPr lang="ru-RU" dirty="0" err="1"/>
              <a:t>харчування</a:t>
            </a:r>
            <a:r>
              <a:rPr lang="ru-RU" dirty="0"/>
              <a:t> (</a:t>
            </a:r>
            <a:r>
              <a:rPr lang="en-US" dirty="0"/>
              <a:t>3</a:t>
            </a:r>
            <a:r>
              <a:rPr lang="uk-UA" dirty="0"/>
              <a:t> з 3</a:t>
            </a:r>
            <a:r>
              <a:rPr lang="ru-RU" dirty="0"/>
              <a:t>)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DBBA4-445D-45F2-AB25-A371E099B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73F2607-113D-4454-A546-B12C6B6D900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143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908074" y="1676399"/>
          <a:ext cx="10789920" cy="4573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196" y="2133239"/>
            <a:ext cx="1209675" cy="12096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285" y="2195151"/>
            <a:ext cx="1085850" cy="10858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056" y="2198015"/>
            <a:ext cx="1129496" cy="112949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Дотримання</a:t>
            </a:r>
            <a:r>
              <a:rPr lang="ru-RU" dirty="0"/>
              <a:t> </a:t>
            </a:r>
            <a:r>
              <a:rPr lang="ru-RU" dirty="0" err="1"/>
              <a:t>вимог</a:t>
            </a:r>
            <a:r>
              <a:rPr lang="ru-RU" dirty="0"/>
              <a:t> </a:t>
            </a:r>
            <a:r>
              <a:rPr lang="ru-RU" dirty="0" err="1"/>
              <a:t>безпечності</a:t>
            </a:r>
            <a:r>
              <a:rPr lang="ru-RU" dirty="0"/>
              <a:t> (1 з 2)</a:t>
            </a:r>
          </a:p>
        </p:txBody>
      </p:sp>
      <p:pic>
        <p:nvPicPr>
          <p:cNvPr id="10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385483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Повідомлення</a:t>
            </a:r>
            <a:r>
              <a:rPr lang="ru-RU" dirty="0">
                <a:solidFill>
                  <a:schemeClr val="tx1"/>
                </a:solidFill>
              </a:rPr>
              <a:t> про </a:t>
            </a:r>
            <a:r>
              <a:rPr lang="ru-RU" b="1" dirty="0" err="1">
                <a:solidFill>
                  <a:schemeClr val="tx1"/>
                </a:solidFill>
              </a:rPr>
              <a:t>недоброякісні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харчові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продукти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чи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продовольчу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сировину</a:t>
            </a:r>
            <a:r>
              <a:rPr lang="ru-RU" b="1" dirty="0">
                <a:solidFill>
                  <a:schemeClr val="tx1"/>
                </a:solidFill>
              </a:rPr>
              <a:t> надавали</a:t>
            </a:r>
            <a:r>
              <a:rPr lang="ru-RU" i="1" dirty="0">
                <a:solidFill>
                  <a:schemeClr val="tx1"/>
                </a:solidFill>
              </a:rPr>
              <a:t>7%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в селах та </a:t>
            </a:r>
            <a:r>
              <a:rPr lang="ru-RU" i="1" dirty="0">
                <a:solidFill>
                  <a:schemeClr val="tx1"/>
                </a:solidFill>
              </a:rPr>
              <a:t>11%</a:t>
            </a:r>
            <a:r>
              <a:rPr lang="ru-RU" dirty="0">
                <a:solidFill>
                  <a:schemeClr val="tx1"/>
                </a:solidFill>
              </a:rPr>
              <a:t> - в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82924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Відсутність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товаро-транспортної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накладної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харчові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продукти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зафіксовано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i="1" dirty="0">
                <a:solidFill>
                  <a:schemeClr val="tx1"/>
                </a:solidFill>
              </a:rPr>
              <a:t>13 %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міста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380365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У </a:t>
            </a:r>
            <a:r>
              <a:rPr lang="ru-RU" i="1" dirty="0">
                <a:solidFill>
                  <a:schemeClr val="tx1"/>
                </a:solidFill>
              </a:rPr>
              <a:t>17%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та у </a:t>
            </a:r>
            <a:r>
              <a:rPr lang="ru-RU" i="1" dirty="0">
                <a:solidFill>
                  <a:schemeClr val="tx1"/>
                </a:solidFill>
              </a:rPr>
              <a:t>9%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в селах </a:t>
            </a:r>
            <a:r>
              <a:rPr lang="ru-RU" dirty="0" err="1">
                <a:solidFill>
                  <a:schemeClr val="tx1"/>
                </a:solidFill>
              </a:rPr>
              <a:t>якість</a:t>
            </a:r>
            <a:r>
              <a:rPr lang="ru-RU" dirty="0">
                <a:solidFill>
                  <a:schemeClr val="tx1"/>
                </a:solidFill>
              </a:rPr>
              <a:t> води </a:t>
            </a:r>
            <a:r>
              <a:rPr lang="ru-RU" b="1" dirty="0">
                <a:solidFill>
                  <a:schemeClr val="tx1"/>
                </a:solidFill>
              </a:rPr>
              <a:t>не </a:t>
            </a:r>
            <a:r>
              <a:rPr lang="ru-RU" b="1" dirty="0" err="1">
                <a:solidFill>
                  <a:schemeClr val="tx1"/>
                </a:solidFill>
              </a:rPr>
              <a:t>відповідає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встановленим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вимогам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D022A-B991-4FC5-9188-E042DB8A432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5AC473-3B9E-4E31-9556-9F7F173746B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527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908074" y="1676399"/>
          <a:ext cx="10789920" cy="4573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Дотримання</a:t>
            </a:r>
            <a:r>
              <a:rPr lang="ru-RU" dirty="0"/>
              <a:t> </a:t>
            </a:r>
            <a:r>
              <a:rPr lang="ru-RU" dirty="0" err="1"/>
              <a:t>вимог</a:t>
            </a:r>
            <a:r>
              <a:rPr lang="ru-RU" dirty="0"/>
              <a:t> </a:t>
            </a:r>
            <a:r>
              <a:rPr lang="ru-RU" dirty="0" err="1"/>
              <a:t>безпечності</a:t>
            </a:r>
            <a:r>
              <a:rPr lang="ru-RU" dirty="0"/>
              <a:t> (2 з 2)</a:t>
            </a:r>
          </a:p>
        </p:txBody>
      </p:sp>
      <p:pic>
        <p:nvPicPr>
          <p:cNvPr id="10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385483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Відсутність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договорів</a:t>
            </a:r>
            <a:r>
              <a:rPr lang="ru-RU" dirty="0">
                <a:solidFill>
                  <a:schemeClr val="tx1"/>
                </a:solidFill>
              </a:rPr>
              <a:t> про </a:t>
            </a:r>
            <a:r>
              <a:rPr lang="ru-RU" dirty="0" err="1">
                <a:solidFill>
                  <a:schemeClr val="tx1"/>
                </a:solidFill>
              </a:rPr>
              <a:t>поводження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відходами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зафіксовано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i="1" dirty="0">
                <a:solidFill>
                  <a:schemeClr val="tx1"/>
                </a:solidFill>
              </a:rPr>
              <a:t>42%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у селах та </a:t>
            </a:r>
            <a:r>
              <a:rPr lang="ru-RU" i="1" dirty="0">
                <a:solidFill>
                  <a:schemeClr val="tx1"/>
                </a:solidFill>
              </a:rPr>
              <a:t>25%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82924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У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i="1" dirty="0">
                <a:solidFill>
                  <a:schemeClr val="tx1"/>
                </a:solidFill>
              </a:rPr>
              <a:t>9%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не </a:t>
            </a:r>
            <a:r>
              <a:rPr lang="ru-RU" b="1" dirty="0" err="1">
                <a:solidFill>
                  <a:schemeClr val="tx1"/>
                </a:solidFill>
              </a:rPr>
              <a:t>здійснюють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облік</a:t>
            </a:r>
            <a:r>
              <a:rPr lang="ru-RU" b="1" dirty="0">
                <a:solidFill>
                  <a:schemeClr val="tx1"/>
                </a:solidFill>
              </a:rPr>
              <a:t> та контроль </a:t>
            </a:r>
            <a:r>
              <a:rPr lang="ru-RU" dirty="0">
                <a:solidFill>
                  <a:schemeClr val="tx1"/>
                </a:solidFill>
              </a:rPr>
              <a:t>за </a:t>
            </a:r>
            <a:r>
              <a:rPr lang="ru-RU" dirty="0" err="1">
                <a:solidFill>
                  <a:schemeClr val="tx1"/>
                </a:solidFill>
              </a:rPr>
              <a:t>зберіганням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харчових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продуктів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сировини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i="1" dirty="0">
                <a:solidFill>
                  <a:schemeClr val="tx1"/>
                </a:solidFill>
              </a:rPr>
              <a:t>8%</a:t>
            </a:r>
            <a:r>
              <a:rPr lang="ru-RU" dirty="0">
                <a:solidFill>
                  <a:schemeClr val="tx1"/>
                </a:solidFill>
              </a:rPr>
              <a:t> не </a:t>
            </a:r>
            <a:r>
              <a:rPr lang="ru-RU" dirty="0" err="1">
                <a:solidFill>
                  <a:schemeClr val="tx1"/>
                </a:solidFill>
              </a:rPr>
              <a:t>здійснюють</a:t>
            </a:r>
            <a:r>
              <a:rPr lang="ru-RU" dirty="0">
                <a:solidFill>
                  <a:schemeClr val="tx1"/>
                </a:solidFill>
              </a:rPr>
              <a:t>  </a:t>
            </a:r>
            <a:r>
              <a:rPr lang="ru-RU" dirty="0" err="1">
                <a:solidFill>
                  <a:schemeClr val="tx1"/>
                </a:solidFill>
              </a:rPr>
              <a:t>оцінювання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кожної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частин</a:t>
            </a:r>
            <a:r>
              <a:rPr lang="ru-RU" dirty="0">
                <a:solidFill>
                  <a:schemeClr val="tx1"/>
                </a:solidFill>
              </a:rPr>
              <a:t> страви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380365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НАССР </a:t>
            </a:r>
            <a:r>
              <a:rPr lang="ru-RU" b="1" dirty="0" err="1">
                <a:solidFill>
                  <a:schemeClr val="tx1"/>
                </a:solidFill>
              </a:rPr>
              <a:t>впроваджено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лише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i="1" dirty="0">
                <a:solidFill>
                  <a:schemeClr val="tx1"/>
                </a:solidFill>
              </a:rPr>
              <a:t>15%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сільських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i="1" dirty="0">
                <a:solidFill>
                  <a:schemeClr val="tx1"/>
                </a:solidFill>
              </a:rPr>
              <a:t>19%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міських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5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362" y="2111012"/>
            <a:ext cx="1188720" cy="1188720"/>
          </a:xfrm>
          <a:prstGeom prst="rect">
            <a:avLst/>
          </a:prstGeom>
        </p:spPr>
      </p:pic>
      <p:pic>
        <p:nvPicPr>
          <p:cNvPr id="1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056" y="2111012"/>
            <a:ext cx="1188720" cy="1188720"/>
          </a:xfrm>
          <a:prstGeom prst="rect">
            <a:avLst/>
          </a:prstGeom>
        </p:spPr>
      </p:pic>
      <p:pic>
        <p:nvPicPr>
          <p:cNvPr id="17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601" y="2111012"/>
            <a:ext cx="1188720" cy="118872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A2411-E5CD-46F3-B479-1CED54DF783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EDA30-2D6F-480E-8DAB-B0A25561D11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415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58671941"/>
              </p:ext>
            </p:extLst>
          </p:nvPr>
        </p:nvGraphicFramePr>
        <p:xfrm>
          <a:off x="908074" y="1676399"/>
          <a:ext cx="10789920" cy="4573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Ресурсне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(1 з 2)</a:t>
            </a:r>
          </a:p>
        </p:txBody>
      </p:sp>
      <p:pic>
        <p:nvPicPr>
          <p:cNvPr id="10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385483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У </a:t>
            </a:r>
            <a:r>
              <a:rPr lang="ru-RU" i="1" dirty="0">
                <a:solidFill>
                  <a:schemeClr val="tx1"/>
                </a:solidFill>
              </a:rPr>
              <a:t>52%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в селах та </a:t>
            </a:r>
            <a:r>
              <a:rPr lang="ru-RU" i="1" dirty="0">
                <a:solidFill>
                  <a:schemeClr val="tx1"/>
                </a:solidFill>
              </a:rPr>
              <a:t>40%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dirty="0" err="1">
                <a:solidFill>
                  <a:schemeClr val="tx1"/>
                </a:solidFill>
              </a:rPr>
              <a:t>містах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немає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усіх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необхідних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приміщень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обладнання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82924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Недостатність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обладнання</a:t>
            </a:r>
            <a:r>
              <a:rPr lang="ru-RU" dirty="0">
                <a:solidFill>
                  <a:schemeClr val="tx1"/>
                </a:solidFill>
              </a:rPr>
              <a:t> для </a:t>
            </a:r>
            <a:r>
              <a:rPr lang="ru-RU" dirty="0" err="1">
                <a:solidFill>
                  <a:schemeClr val="tx1"/>
                </a:solidFill>
              </a:rPr>
              <a:t>миття</a:t>
            </a:r>
            <a:r>
              <a:rPr lang="ru-RU" dirty="0">
                <a:solidFill>
                  <a:schemeClr val="tx1"/>
                </a:solidFill>
              </a:rPr>
              <a:t> рук </a:t>
            </a:r>
            <a:r>
              <a:rPr lang="ru-RU" dirty="0" err="1">
                <a:solidFill>
                  <a:schemeClr val="tx1"/>
                </a:solidFill>
              </a:rPr>
              <a:t>виявлено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i="1" dirty="0">
                <a:solidFill>
                  <a:schemeClr val="tx1"/>
                </a:solidFill>
              </a:rPr>
              <a:t>16%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сільських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i="1" dirty="0">
                <a:solidFill>
                  <a:schemeClr val="tx1"/>
                </a:solidFill>
              </a:rPr>
              <a:t>24% </a:t>
            </a:r>
            <a:r>
              <a:rPr lang="ru-RU" dirty="0" err="1">
                <a:solidFill>
                  <a:schemeClr val="tx1"/>
                </a:solidFill>
              </a:rPr>
              <a:t>міських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шкіл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380365" y="4013842"/>
            <a:ext cx="2852689" cy="18688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Недостатність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бюджетних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асигнувань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спрямованих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харчування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дітей</a:t>
            </a:r>
            <a:r>
              <a:rPr lang="ru-RU" dirty="0">
                <a:solidFill>
                  <a:schemeClr val="tx1"/>
                </a:solidFill>
              </a:rPr>
              <a:t> в школах</a:t>
            </a:r>
          </a:p>
        </p:txBody>
      </p:sp>
      <p:pic>
        <p:nvPicPr>
          <p:cNvPr id="18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38" y="2062796"/>
            <a:ext cx="1438542" cy="1438542"/>
          </a:xfrm>
          <a:prstGeom prst="rect">
            <a:avLst/>
          </a:prstGeom>
        </p:spPr>
      </p:pic>
      <p:pic>
        <p:nvPicPr>
          <p:cNvPr id="1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8302" y="2062796"/>
            <a:ext cx="1336706" cy="1336706"/>
          </a:xfrm>
          <a:prstGeom prst="rect">
            <a:avLst/>
          </a:prstGeom>
        </p:spPr>
      </p:pic>
      <p:pic>
        <p:nvPicPr>
          <p:cNvPr id="20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915" y="2062796"/>
            <a:ext cx="1354238" cy="1336706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E6949-8548-4619-A500-679EA2A1876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26165F-A8D7-4EA3-9CBB-6F97B3F50A0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287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74" y="2199770"/>
            <a:ext cx="667077" cy="9948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93965" y="2765863"/>
            <a:ext cx="219456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до 10 грн</a:t>
            </a:r>
            <a:endParaRPr lang="en-US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718299" y="2340463"/>
            <a:ext cx="350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12% </a:t>
            </a:r>
            <a:r>
              <a:rPr lang="uk-UA" sz="2400" dirty="0">
                <a:solidFill>
                  <a:srgbClr val="0070C0"/>
                </a:solidFill>
              </a:rPr>
              <a:t>шкіл у селі </a:t>
            </a:r>
            <a:br>
              <a:rPr lang="uk-UA" sz="2400" dirty="0">
                <a:solidFill>
                  <a:srgbClr val="0070C0"/>
                </a:solidFill>
              </a:rPr>
            </a:br>
            <a:r>
              <a:rPr lang="uk-UA" sz="2400" b="1" dirty="0">
                <a:solidFill>
                  <a:srgbClr val="0070C0"/>
                </a:solidFill>
              </a:rPr>
              <a:t>7% </a:t>
            </a:r>
            <a:r>
              <a:rPr lang="uk-UA" sz="2400" dirty="0">
                <a:solidFill>
                  <a:srgbClr val="0070C0"/>
                </a:solidFill>
              </a:rPr>
              <a:t>шкіл у місті </a:t>
            </a:r>
            <a:endParaRPr lang="en-US" sz="2400" dirty="0">
              <a:solidFill>
                <a:srgbClr val="0070C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908074" y="3741757"/>
            <a:ext cx="1991054" cy="994860"/>
            <a:chOff x="919649" y="1656032"/>
            <a:chExt cx="2264465" cy="109571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649" y="1656033"/>
              <a:ext cx="758680" cy="1095709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6754" y="1656033"/>
              <a:ext cx="758680" cy="1095709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5434" y="1656032"/>
              <a:ext cx="758680" cy="1095709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2963623" y="4367285"/>
            <a:ext cx="219456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11-20 грн</a:t>
            </a:r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718299" y="3876433"/>
            <a:ext cx="350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73% </a:t>
            </a:r>
            <a:r>
              <a:rPr lang="uk-UA" sz="2400" dirty="0">
                <a:solidFill>
                  <a:srgbClr val="0070C0"/>
                </a:solidFill>
              </a:rPr>
              <a:t>шкіл у селі </a:t>
            </a:r>
            <a:br>
              <a:rPr lang="uk-UA" sz="2400" dirty="0">
                <a:solidFill>
                  <a:srgbClr val="0070C0"/>
                </a:solidFill>
              </a:rPr>
            </a:br>
            <a:r>
              <a:rPr lang="uk-UA" sz="2400" b="1" dirty="0">
                <a:solidFill>
                  <a:srgbClr val="0070C0"/>
                </a:solidFill>
              </a:rPr>
              <a:t>65% </a:t>
            </a:r>
            <a:r>
              <a:rPr lang="uk-UA" sz="2400" dirty="0">
                <a:solidFill>
                  <a:srgbClr val="0070C0"/>
                </a:solidFill>
              </a:rPr>
              <a:t>шкіл у місті </a:t>
            </a:r>
            <a:endParaRPr lang="en-US" sz="2400" dirty="0">
              <a:solidFill>
                <a:srgbClr val="0070C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08074" y="5186213"/>
            <a:ext cx="3392779" cy="994860"/>
            <a:chOff x="919649" y="3182302"/>
            <a:chExt cx="3858674" cy="1095710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649" y="3182303"/>
              <a:ext cx="758680" cy="1095709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6754" y="3182303"/>
              <a:ext cx="758680" cy="1095709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5434" y="3182302"/>
              <a:ext cx="758680" cy="1095709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4114" y="3182302"/>
              <a:ext cx="758680" cy="1095709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9643" y="3182302"/>
              <a:ext cx="758680" cy="1095709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4444982" y="5811741"/>
            <a:ext cx="219456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20 грн і більше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718299" y="5320889"/>
            <a:ext cx="350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15% </a:t>
            </a:r>
            <a:r>
              <a:rPr lang="uk-UA" sz="2400" dirty="0">
                <a:solidFill>
                  <a:srgbClr val="0070C0"/>
                </a:solidFill>
              </a:rPr>
              <a:t>шкіл у селі </a:t>
            </a:r>
            <a:br>
              <a:rPr lang="uk-UA" sz="2400" dirty="0">
                <a:solidFill>
                  <a:srgbClr val="0070C0"/>
                </a:solidFill>
              </a:rPr>
            </a:br>
            <a:r>
              <a:rPr lang="uk-UA" sz="2400" b="1" dirty="0">
                <a:solidFill>
                  <a:srgbClr val="0070C0"/>
                </a:solidFill>
              </a:rPr>
              <a:t>28% </a:t>
            </a:r>
            <a:r>
              <a:rPr lang="uk-UA" sz="2400" dirty="0">
                <a:solidFill>
                  <a:srgbClr val="0070C0"/>
                </a:solidFill>
              </a:rPr>
              <a:t>шкіл у місті 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Ресурсне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(2 з 2)</a:t>
            </a:r>
          </a:p>
        </p:txBody>
      </p:sp>
      <p:pic>
        <p:nvPicPr>
          <p:cNvPr id="28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3211273" y="1634029"/>
            <a:ext cx="5793349" cy="4934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2"/>
                </a:solidFill>
              </a:rPr>
              <a:t>Середня</a:t>
            </a:r>
            <a:r>
              <a:rPr lang="ru-RU" b="1" dirty="0">
                <a:solidFill>
                  <a:schemeClr val="tx2"/>
                </a:solidFill>
              </a:rPr>
              <a:t> </a:t>
            </a:r>
            <a:r>
              <a:rPr lang="ru-RU" b="1" dirty="0" err="1">
                <a:solidFill>
                  <a:schemeClr val="tx2"/>
                </a:solidFill>
              </a:rPr>
              <a:t>вартість</a:t>
            </a:r>
            <a:r>
              <a:rPr lang="ru-RU" b="1" dirty="0">
                <a:solidFill>
                  <a:schemeClr val="tx2"/>
                </a:solidFill>
              </a:rPr>
              <a:t> </a:t>
            </a:r>
            <a:r>
              <a:rPr lang="ru-RU" b="1" dirty="0" err="1">
                <a:solidFill>
                  <a:schemeClr val="tx2"/>
                </a:solidFill>
              </a:rPr>
              <a:t>харчування</a:t>
            </a:r>
            <a:r>
              <a:rPr lang="ru-RU" b="1" dirty="0">
                <a:solidFill>
                  <a:schemeClr val="tx2"/>
                </a:solidFill>
              </a:rPr>
              <a:t> 1 </a:t>
            </a:r>
            <a:r>
              <a:rPr lang="ru-RU" b="1" dirty="0" err="1">
                <a:solidFill>
                  <a:schemeClr val="tx2"/>
                </a:solidFill>
              </a:rPr>
              <a:t>учня</a:t>
            </a:r>
            <a:endParaRPr lang="ru-RU" b="1" dirty="0">
              <a:solidFill>
                <a:schemeClr val="tx2"/>
              </a:solidFill>
            </a:endParaRPr>
          </a:p>
        </p:txBody>
      </p:sp>
      <p:graphicFrame>
        <p:nvGraphicFramePr>
          <p:cNvPr id="34" name="Chart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9404282"/>
              </p:ext>
            </p:extLst>
          </p:nvPr>
        </p:nvGraphicFramePr>
        <p:xfrm>
          <a:off x="9328917" y="2275273"/>
          <a:ext cx="2684650" cy="961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5" name="Chart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2656683"/>
              </p:ext>
            </p:extLst>
          </p:nvPr>
        </p:nvGraphicFramePr>
        <p:xfrm>
          <a:off x="9328917" y="3811243"/>
          <a:ext cx="2684650" cy="961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0280119"/>
              </p:ext>
            </p:extLst>
          </p:nvPr>
        </p:nvGraphicFramePr>
        <p:xfrm>
          <a:off x="9328917" y="5255699"/>
          <a:ext cx="2684650" cy="961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8161A7-E25A-4BCE-91D3-95145A30BE0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FF2A4-CAD6-482D-BB36-2120830B822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949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936755" y="2016632"/>
            <a:ext cx="3551689" cy="22945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Постачання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невідповідних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</a:p>
          <a:p>
            <a:r>
              <a:rPr lang="ru-RU" sz="1400" dirty="0">
                <a:solidFill>
                  <a:schemeClr val="tx1"/>
                </a:solidFill>
              </a:rPr>
              <a:t>      </a:t>
            </a:r>
            <a:r>
              <a:rPr lang="ru-RU" sz="1400" dirty="0" err="1">
                <a:solidFill>
                  <a:schemeClr val="tx1"/>
                </a:solidFill>
              </a:rPr>
              <a:t>харчових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продуктів</a:t>
            </a:r>
            <a:endParaRPr lang="ru-RU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Часткова</a:t>
            </a:r>
            <a:r>
              <a:rPr lang="ru-RU" sz="1400" dirty="0">
                <a:solidFill>
                  <a:schemeClr val="tx1"/>
                </a:solidFill>
              </a:rPr>
              <a:t> простежуваність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Невідповіність</a:t>
            </a:r>
            <a:r>
              <a:rPr lang="ru-RU" sz="1400" dirty="0">
                <a:solidFill>
                  <a:schemeClr val="tx1"/>
                </a:solidFill>
              </a:rPr>
              <a:t> води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Недотримання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вимог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щодо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поводження</a:t>
            </a:r>
            <a:r>
              <a:rPr lang="ru-RU" sz="1400" dirty="0">
                <a:solidFill>
                  <a:schemeClr val="tx1"/>
                </a:solidFill>
              </a:rPr>
              <a:t> з </a:t>
            </a:r>
            <a:r>
              <a:rPr lang="ru-RU" sz="1400" dirty="0" err="1">
                <a:solidFill>
                  <a:schemeClr val="tx1"/>
                </a:solidFill>
              </a:rPr>
              <a:t>відходами</a:t>
            </a:r>
            <a:endParaRPr lang="ru-RU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Недостатній</a:t>
            </a:r>
            <a:r>
              <a:rPr lang="ru-RU" sz="1400" dirty="0">
                <a:solidFill>
                  <a:schemeClr val="tx1"/>
                </a:solidFill>
              </a:rPr>
              <a:t> контроль за </a:t>
            </a:r>
            <a:r>
              <a:rPr lang="ru-RU" sz="1400" dirty="0" err="1">
                <a:solidFill>
                  <a:schemeClr val="tx1"/>
                </a:solidFill>
              </a:rPr>
              <a:t>зберіганням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харчових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продуктів</a:t>
            </a:r>
            <a:endParaRPr lang="ru-RU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Недостатній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рівень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впровадження</a:t>
            </a:r>
            <a:r>
              <a:rPr lang="ru-RU" sz="1400" dirty="0">
                <a:solidFill>
                  <a:schemeClr val="tx1"/>
                </a:solidFill>
              </a:rPr>
              <a:t> НАССР</a:t>
            </a:r>
          </a:p>
        </p:txBody>
      </p:sp>
      <p:sp>
        <p:nvSpPr>
          <p:cNvPr id="2" name="Rectangle 1"/>
          <p:cNvSpPr/>
          <p:nvPr/>
        </p:nvSpPr>
        <p:spPr>
          <a:xfrm>
            <a:off x="603501" y="1972490"/>
            <a:ext cx="3551689" cy="22945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Недотримання</a:t>
            </a:r>
            <a:r>
              <a:rPr lang="ru-RU" sz="1400" dirty="0">
                <a:solidFill>
                  <a:schemeClr val="tx1"/>
                </a:solidFill>
              </a:rPr>
              <a:t> норм </a:t>
            </a:r>
            <a:r>
              <a:rPr lang="ru-RU" sz="1400" dirty="0" err="1">
                <a:solidFill>
                  <a:schemeClr val="tx1"/>
                </a:solidFill>
              </a:rPr>
              <a:t>харчування</a:t>
            </a:r>
            <a:endParaRPr lang="ru-RU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Недостатній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внутрішній</a:t>
            </a:r>
            <a:r>
              <a:rPr lang="ru-RU" sz="1400" dirty="0">
                <a:solidFill>
                  <a:schemeClr val="tx1"/>
                </a:solidFill>
              </a:rPr>
              <a:t> контроль за </a:t>
            </a:r>
            <a:r>
              <a:rPr lang="ru-RU" sz="1400" dirty="0" err="1">
                <a:solidFill>
                  <a:schemeClr val="tx1"/>
                </a:solidFill>
              </a:rPr>
              <a:t>харчуванням</a:t>
            </a:r>
            <a:endParaRPr lang="ru-RU" sz="14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tx1"/>
                </a:solidFill>
              </a:rPr>
              <a:t>Неможливість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забезпечити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дієтичне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харчування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Загальні</a:t>
            </a:r>
            <a:r>
              <a:rPr lang="ru-RU" dirty="0"/>
              <a:t> </a:t>
            </a:r>
            <a:r>
              <a:rPr lang="ru-RU" dirty="0" err="1"/>
              <a:t>висновки</a:t>
            </a:r>
            <a:endParaRPr lang="ru-RU" dirty="0"/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623" y="2537268"/>
            <a:ext cx="2365605" cy="1662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1158" y="1281330"/>
            <a:ext cx="2530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chemeClr val="accent2"/>
                </a:solidFill>
              </a:rPr>
              <a:t>Організація харчування</a:t>
            </a:r>
            <a:endParaRPr lang="en-US" sz="1050" b="1" dirty="0">
              <a:solidFill>
                <a:schemeClr val="accent2"/>
              </a:solidFill>
            </a:endParaRPr>
          </a:p>
        </p:txBody>
      </p:sp>
      <p:cxnSp>
        <p:nvCxnSpPr>
          <p:cNvPr id="8" name="Прямая со стрелкой 25"/>
          <p:cNvCxnSpPr>
            <a:stCxn id="6" idx="2"/>
          </p:cNvCxnSpPr>
          <p:nvPr/>
        </p:nvCxnSpPr>
        <p:spPr>
          <a:xfrm>
            <a:off x="6094426" y="4199993"/>
            <a:ext cx="1574" cy="34845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28"/>
          <p:cNvCxnSpPr/>
          <p:nvPr/>
        </p:nvCxnSpPr>
        <p:spPr>
          <a:xfrm>
            <a:off x="6092850" y="2004054"/>
            <a:ext cx="3150" cy="367713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29"/>
          <p:cNvCxnSpPr/>
          <p:nvPr/>
        </p:nvCxnSpPr>
        <p:spPr>
          <a:xfrm flipH="1">
            <a:off x="4743996" y="2004054"/>
            <a:ext cx="1371600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39"/>
          <p:cNvCxnSpPr/>
          <p:nvPr/>
        </p:nvCxnSpPr>
        <p:spPr>
          <a:xfrm>
            <a:off x="6080872" y="2004053"/>
            <a:ext cx="1371600" cy="1925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31"/>
          <p:cNvSpPr/>
          <p:nvPr/>
        </p:nvSpPr>
        <p:spPr>
          <a:xfrm>
            <a:off x="603502" y="4638176"/>
            <a:ext cx="10903203" cy="140696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29270" y="4705269"/>
            <a:ext cx="10903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chemeClr val="accent3"/>
                </a:solidFill>
              </a:rPr>
              <a:t>Ресурсне забезпечення</a:t>
            </a:r>
            <a:endParaRPr lang="en-US" sz="1050" b="1" dirty="0">
              <a:solidFill>
                <a:schemeClr val="accent3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196920" y="1370301"/>
            <a:ext cx="30723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chemeClr val="accent1"/>
                </a:solidFill>
              </a:rPr>
              <a:t>Дотримання вимог безпечності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pic>
        <p:nvPicPr>
          <p:cNvPr id="17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50" y="1623053"/>
            <a:ext cx="735308" cy="73530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7288" y="1575696"/>
            <a:ext cx="775276" cy="77527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7733" y="5053726"/>
            <a:ext cx="109289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lvl1pPr>
          </a:lstStyle>
          <a:p>
            <a:pPr algn="ctr"/>
            <a:r>
              <a:rPr lang="uk-UA" dirty="0"/>
              <a:t>Відсутність усіх необхідних приміщень</a:t>
            </a:r>
          </a:p>
          <a:p>
            <a:pPr algn="ctr"/>
            <a:r>
              <a:rPr lang="uk-UA" dirty="0"/>
              <a:t>Недостатнє устаткування</a:t>
            </a:r>
          </a:p>
          <a:p>
            <a:pPr algn="ctr"/>
            <a:r>
              <a:rPr lang="uk-UA" dirty="0"/>
              <a:t>Недостатність фінансування</a:t>
            </a:r>
          </a:p>
        </p:txBody>
      </p:sp>
      <p:pic>
        <p:nvPicPr>
          <p:cNvPr id="21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04" y="5512784"/>
            <a:ext cx="665854" cy="66585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03554" y="5510871"/>
            <a:ext cx="446544" cy="667767"/>
          </a:xfrm>
          <a:prstGeom prst="rect">
            <a:avLst/>
          </a:prstGeom>
        </p:spPr>
      </p:pic>
      <p:pic>
        <p:nvPicPr>
          <p:cNvPr id="27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523" y="267544"/>
            <a:ext cx="2432515" cy="286537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3DF657-8B7C-4C4E-8DD6-5C14CB75742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8A82B13C-E8DC-4184-913E-72B3DBE42BC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D0CFD7-4AD4-4276-AED3-91D9C5A5784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789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78652">
            <a:off x="1315434" y="1469886"/>
            <a:ext cx="409773" cy="4097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306">
            <a:off x="11406620" y="330332"/>
            <a:ext cx="421850" cy="4218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5105" y="2122836"/>
            <a:ext cx="9144000" cy="1549610"/>
          </a:xfrm>
        </p:spPr>
        <p:txBody>
          <a:bodyPr>
            <a:normAutofit/>
          </a:bodyPr>
          <a:lstStyle/>
          <a:p>
            <a:r>
              <a:rPr lang="uk-UA" dirty="0"/>
              <a:t>ДЯКУЄМО ЗА УВАГУ!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8477">
            <a:off x="1092376" y="522501"/>
            <a:ext cx="828675" cy="8286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40220">
            <a:off x="444603" y="6208196"/>
            <a:ext cx="446092" cy="4460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58836">
            <a:off x="9976667" y="6266394"/>
            <a:ext cx="587346" cy="5873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9695">
            <a:off x="11347928" y="2552968"/>
            <a:ext cx="717471" cy="7174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74190">
            <a:off x="2356280" y="556248"/>
            <a:ext cx="934688" cy="9346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2720">
            <a:off x="3355952" y="5353746"/>
            <a:ext cx="1050302" cy="105030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066">
            <a:off x="10637547" y="3638027"/>
            <a:ext cx="865758" cy="86575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6358">
            <a:off x="8089150" y="198622"/>
            <a:ext cx="729950" cy="7299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1343">
            <a:off x="1096142" y="2894541"/>
            <a:ext cx="394692" cy="39469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9457">
            <a:off x="4611174" y="5488957"/>
            <a:ext cx="1201953" cy="120195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3004">
            <a:off x="8634752" y="5372691"/>
            <a:ext cx="581025" cy="5810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754">
            <a:off x="4612557" y="-82715"/>
            <a:ext cx="1199185" cy="119918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0886">
            <a:off x="318263" y="4537637"/>
            <a:ext cx="969577" cy="96957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3335">
            <a:off x="11390118" y="4739563"/>
            <a:ext cx="897213" cy="89721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4023">
            <a:off x="9508196" y="469"/>
            <a:ext cx="897213" cy="89721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74034">
            <a:off x="1364237" y="5507888"/>
            <a:ext cx="897213" cy="89721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24400">
            <a:off x="3938009" y="712808"/>
            <a:ext cx="532163" cy="53216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04146">
            <a:off x="10269223" y="1570454"/>
            <a:ext cx="1191136" cy="119113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730">
            <a:off x="7248626" y="5650964"/>
            <a:ext cx="1191136" cy="119113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52959">
            <a:off x="1084235" y="3749593"/>
            <a:ext cx="758673" cy="75867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2792">
            <a:off x="-155712" y="1518681"/>
            <a:ext cx="984844" cy="98484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20824">
            <a:off x="9580695" y="5332135"/>
            <a:ext cx="847671" cy="84767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91442">
            <a:off x="11310027" y="1145414"/>
            <a:ext cx="452963" cy="45296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794" y="111314"/>
            <a:ext cx="859886" cy="859886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708" y="5467778"/>
            <a:ext cx="622155" cy="622155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6541"/>
            <a:ext cx="1137438" cy="1137438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79859">
            <a:off x="3564828" y="57185"/>
            <a:ext cx="790882" cy="790882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68895">
            <a:off x="10982463" y="5910216"/>
            <a:ext cx="790882" cy="790882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90527">
            <a:off x="8542474" y="6100301"/>
            <a:ext cx="733623" cy="733623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43270">
            <a:off x="422276" y="2519686"/>
            <a:ext cx="428913" cy="428913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06445">
            <a:off x="2489676" y="6043268"/>
            <a:ext cx="733623" cy="73362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4002">
            <a:off x="6878495" y="533866"/>
            <a:ext cx="944593" cy="944593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0192">
            <a:off x="5899074" y="6059303"/>
            <a:ext cx="636181" cy="6361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88853" y="196899"/>
            <a:ext cx="2432515" cy="286537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9124">
            <a:off x="10575686" y="459728"/>
            <a:ext cx="452963" cy="452963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E0AFAA-DCF7-4C3F-9988-D509F3B7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План заходів з реформування системи шкільного харчування</a:t>
            </a:r>
            <a:endParaRPr lang="ru-UA"/>
          </a:p>
        </p:txBody>
      </p:sp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059561C1-E56B-45A3-B96E-4FD5BF75C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6FB04-4743-1743-99EF-9E7FC745F5E3}" type="slidenum">
              <a:rPr lang="ru-UA" smtClean="0"/>
              <a:t>13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4568280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rZfy1s7K9Ked1a0yzraz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8mBEsr_eRPxtya_n8u4Tg"/>
</p:tagLst>
</file>

<file path=ppt/theme/theme1.xml><?xml version="1.0" encoding="utf-8"?>
<a:theme xmlns:a="http://schemas.openxmlformats.org/drawingml/2006/main" name="Theme2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16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4E2540F9-D06F-455B-8BEC-488C83D3C0DF}" vid="{DCB7F672-B4BB-412B-B4CB-3C21657ED9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Warm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4A66AC"/>
    </a:accent1>
    <a:accent2>
      <a:srgbClr val="629DD1"/>
    </a:accent2>
    <a:accent3>
      <a:srgbClr val="297FD5"/>
    </a:accent3>
    <a:accent4>
      <a:srgbClr val="7F8FA9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  <a:fontScheme name="Custom 16">
    <a:majorFont>
      <a:latin typeface="Tahoma"/>
      <a:ea typeface=""/>
      <a:cs typeface=""/>
    </a:majorFont>
    <a:minorFont>
      <a:latin typeface="Tahom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Blue Warm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4A66AC"/>
    </a:accent1>
    <a:accent2>
      <a:srgbClr val="629DD1"/>
    </a:accent2>
    <a:accent3>
      <a:srgbClr val="297FD5"/>
    </a:accent3>
    <a:accent4>
      <a:srgbClr val="7F8FA9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  <a:fontScheme name="Custom 16">
    <a:majorFont>
      <a:latin typeface="Tahoma"/>
      <a:ea typeface=""/>
      <a:cs typeface=""/>
    </a:majorFont>
    <a:minorFont>
      <a:latin typeface="Tahom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Blue Warm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4A66AC"/>
    </a:accent1>
    <a:accent2>
      <a:srgbClr val="629DD1"/>
    </a:accent2>
    <a:accent3>
      <a:srgbClr val="297FD5"/>
    </a:accent3>
    <a:accent4>
      <a:srgbClr val="7F8FA9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  <a:fontScheme name="Custom 16">
    <a:majorFont>
      <a:latin typeface="Tahoma"/>
      <a:ea typeface=""/>
      <a:cs typeface=""/>
    </a:majorFont>
    <a:minorFont>
      <a:latin typeface="Tahom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12152</TotalTime>
  <Words>658</Words>
  <Application>Microsoft Office PowerPoint</Application>
  <PresentationFormat>Широкоэкранный</PresentationFormat>
  <Paragraphs>107</Paragraphs>
  <Slides>13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Tahoma</vt:lpstr>
      <vt:lpstr>Theme2</vt:lpstr>
      <vt:lpstr>think-cell Slide</vt:lpstr>
      <vt:lpstr>Слайд think-cell</vt:lpstr>
      <vt:lpstr>ОРГАНІЗАЦІЯ ХАРЧУВАННЯ В ЗАКЛАДАХ СЕРЕДНЬОЇ ОСВІТИ УКРАЇНИ</vt:lpstr>
      <vt:lpstr>Організація харчування в закладах загальної середньої освіти</vt:lpstr>
      <vt:lpstr>Характеристика вибірки</vt:lpstr>
      <vt:lpstr>Результати аналізу</vt:lpstr>
      <vt:lpstr>Результати аналізу</vt:lpstr>
      <vt:lpstr>Результати аналізу</vt:lpstr>
      <vt:lpstr>Результати аналізу</vt:lpstr>
      <vt:lpstr>Результати аналізу</vt:lpstr>
      <vt:lpstr>Результати аналізу</vt:lpstr>
      <vt:lpstr>Результати аналізу</vt:lpstr>
      <vt:lpstr>Результати аналізу</vt:lpstr>
      <vt:lpstr>Результати аналізу</vt:lpstr>
      <vt:lpstr>ДЯКУЄМО ЗА УВАГУ!</vt:lpstr>
    </vt:vector>
  </TitlesOfParts>
  <Company>1plus1 Media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«Україна нашого майбутнього»  Програма проектів та ініціатив Першої Леді України  Олени Зеленської</dc:title>
  <dc:creator>Cherevko Bogdan</dc:creator>
  <cp:lastModifiedBy>МОРОЗ Микола Анатолійович</cp:lastModifiedBy>
  <cp:revision>812</cp:revision>
  <cp:lastPrinted>2020-06-30T12:26:47Z</cp:lastPrinted>
  <dcterms:created xsi:type="dcterms:W3CDTF">2019-08-13T15:56:02Z</dcterms:created>
  <dcterms:modified xsi:type="dcterms:W3CDTF">2020-09-04T10:20:01Z</dcterms:modified>
</cp:coreProperties>
</file>